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13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8B3F38-0E7D-4E0F-BDF3-9434AFA80C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56107D-CEE0-4C21-9541-A1ABAEB9AF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DC7DF-C0AF-40B6-A1A9-7CEA86FB35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4E707-CF19-429F-91BC-1DFC971798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CC09BA-07D8-4918-A7C0-F162FD5D51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6F9234-BDA0-44F0-94D9-2F76675141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9BD9D-1F00-424C-903D-6FFC9610AE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82931-397F-4CC1-88D1-458C9F17EB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22BC3-4E2F-46B3-8645-8A73F2E666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45CA44-12DA-41BD-9B19-D081BF7F74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C0E53-7FCA-478B-9949-B6692A550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22F77-3B5C-43DB-90EC-23F988BEC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AAD09-3989-490B-9429-B61DE4C2B5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2023-12-23T14:49:04Z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