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8"/>
  </p:notesMasterIdLst>
  <p:sldIdLst>
    <p:sldId id="256" r:id="rId2"/>
    <p:sldId id="264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76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Lilita One"/>
      <p:regular r:id="rId30"/>
    </p:embeddedFont>
    <p:embeddedFont>
      <p:font typeface="Mulish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037"/>
    <a:srgbClr val="2F4913"/>
    <a:srgbClr val="4B731F"/>
    <a:srgbClr val="9933FF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 varScale="1">
        <p:scale>
          <a:sx n="82" d="100"/>
          <a:sy n="82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3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8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5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>
          <a:extLst>
            <a:ext uri="{FF2B5EF4-FFF2-40B4-BE49-F238E27FC236}">
              <a16:creationId xmlns:a16="http://schemas.microsoft.com/office/drawing/2014/main" id="{F51197CA-D778-9804-EEE1-9DB973A9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>
            <a:extLst>
              <a:ext uri="{FF2B5EF4-FFF2-40B4-BE49-F238E27FC236}">
                <a16:creationId xmlns:a16="http://schemas.microsoft.com/office/drawing/2014/main" id="{BB5B6032-60C1-8FCB-250A-6AE33D9FD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>
            <a:extLst>
              <a:ext uri="{FF2B5EF4-FFF2-40B4-BE49-F238E27FC236}">
                <a16:creationId xmlns:a16="http://schemas.microsoft.com/office/drawing/2014/main" id="{02645147-7390-AF27-A802-E84644506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01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C02E0AA1-C91A-EA4B-1F50-2912B118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38E35CC-3EE1-4A80-C40A-C287081E4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1936A3B5-82AD-B110-CFA2-208648910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4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8189A5F-9922-4CAB-D144-713B030C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8BC277BF-0C48-704A-ACDB-A09158CCA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4718ABD4-102A-D92E-5596-A68757D6F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6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1D5CF481-70D6-DE85-178D-95C334239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B146FCD7-C349-46EA-E7E0-83685D73B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82BD1AD-737E-50A6-9D94-8B6ADE1E6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55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91718B8-25BA-F488-6479-648F8C16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36210D72-E287-07B2-5F86-F52B05AA4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FB64652-D42F-5944-3C36-AAF4898746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09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>
          <a:extLst>
            <a:ext uri="{FF2B5EF4-FFF2-40B4-BE49-F238E27FC236}">
              <a16:creationId xmlns:a16="http://schemas.microsoft.com/office/drawing/2014/main" id="{038D0715-2E72-0DD9-7731-EB13918E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>
            <a:extLst>
              <a:ext uri="{FF2B5EF4-FFF2-40B4-BE49-F238E27FC236}">
                <a16:creationId xmlns:a16="http://schemas.microsoft.com/office/drawing/2014/main" id="{D4C66BA7-D4C3-E55D-B939-48BE10134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>
            <a:extLst>
              <a:ext uri="{FF2B5EF4-FFF2-40B4-BE49-F238E27FC236}">
                <a16:creationId xmlns:a16="http://schemas.microsoft.com/office/drawing/2014/main" id="{F016D9A5-F0A2-32B4-4DD9-89948D8E2E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67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27C311C-4464-2F9C-0CFC-05226F17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A84670C2-723D-41E5-83F8-8C56C38FB9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1E1A1A82-45C3-8D31-3D86-65DC2EA46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2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02EF451-6FAD-7679-F4DF-EA4E3C58F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CF78941D-0879-48C2-80DE-DA5FD70D8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E60E4FB9-DEE2-A0AB-D9BB-AB0B48C87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9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F1251B14-E177-1A4A-C870-0DAB5174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0DD67B59-5B4F-F3F9-A235-5CEDB42C3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39569B0D-E465-4E71-21DD-8317619C3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07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F99D029D-AE5B-6BC1-CB67-DBC28BE8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F8CE9BDE-36FA-1537-20C1-21317E212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7C62CA09-A576-5D8F-949D-FE153348A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659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73FE337-C044-8BB8-07E9-23BFCEEF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98E57240-72F7-F16D-541A-DA813C716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B69A5D97-EFA4-32CC-6939-A2A3FD3DA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397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FAE299A-2EFB-301E-85DE-22D9A70F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305E35ED-AE94-7E38-B3C8-66E9A844E6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5C268DE-3A85-06FA-A590-72ACD4415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21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5111BE9B-86D0-DD14-EDED-C90D74F0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DCB48A72-3B84-CAF0-0083-3E89A4C91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C3A2E51D-804D-E72F-9184-7CCA790A8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99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8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1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8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8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Perceptron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48368" y="364379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997008" y="3414466"/>
            <a:ext cx="1107824" cy="50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49294" y="2196517"/>
            <a:ext cx="879824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W1 =0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W2=0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4935746" y="1693047"/>
            <a:ext cx="925479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1346"/>
            <a:ext cx="0" cy="485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43CEBDE7-D5A2-4D2D-9B88-141B2EDA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54076"/>
              </p:ext>
            </p:extLst>
          </p:nvPr>
        </p:nvGraphicFramePr>
        <p:xfrm>
          <a:off x="946531" y="199547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29" name="Google Shape;922;p69">
            <a:extLst>
              <a:ext uri="{FF2B5EF4-FFF2-40B4-BE49-F238E27FC236}">
                <a16:creationId xmlns:a16="http://schemas.microsoft.com/office/drawing/2014/main" id="{6ED658DC-E7D7-40C2-9205-313B5B818E9B}"/>
              </a:ext>
            </a:extLst>
          </p:cNvPr>
          <p:cNvSpPr txBox="1">
            <a:spLocks/>
          </p:cNvSpPr>
          <p:nvPr/>
        </p:nvSpPr>
        <p:spPr>
          <a:xfrm>
            <a:off x="5398485" y="3581264"/>
            <a:ext cx="1786320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 algn="ctr"/>
            <a:r>
              <a:rPr lang="en-US" sz="1400" dirty="0"/>
              <a:t>= 1 * 0+ 1*0+0</a:t>
            </a:r>
          </a:p>
          <a:p>
            <a:pPr marL="0" indent="0" algn="ctr"/>
            <a:r>
              <a:rPr lang="en-US" sz="1400" dirty="0"/>
              <a:t>=0</a:t>
            </a:r>
          </a:p>
        </p:txBody>
      </p:sp>
      <p:sp>
        <p:nvSpPr>
          <p:cNvPr id="30" name="Google Shape;922;p69">
            <a:extLst>
              <a:ext uri="{FF2B5EF4-FFF2-40B4-BE49-F238E27FC236}">
                <a16:creationId xmlns:a16="http://schemas.microsoft.com/office/drawing/2014/main" id="{49A4A290-437D-4687-AC0D-86FE5376E488}"/>
              </a:ext>
            </a:extLst>
          </p:cNvPr>
          <p:cNvSpPr txBox="1">
            <a:spLocks/>
          </p:cNvSpPr>
          <p:nvPr/>
        </p:nvSpPr>
        <p:spPr>
          <a:xfrm>
            <a:off x="7357680" y="1964497"/>
            <a:ext cx="178632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Predicted Value </a:t>
            </a:r>
          </a:p>
          <a:p>
            <a:pPr marL="0" indent="0" algn="ctr"/>
            <a:r>
              <a:rPr lang="en-US" sz="1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50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39C00D-9A46-445E-BA9D-9D271EA25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92" t="19208" r="33150" b="48834"/>
          <a:stretch/>
        </p:blipFill>
        <p:spPr>
          <a:xfrm>
            <a:off x="5233657" y="1323114"/>
            <a:ext cx="2143593" cy="572700"/>
          </a:xfrm>
          <a:prstGeom prst="rect">
            <a:avLst/>
          </a:prstGeom>
        </p:spPr>
      </p:pic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137378" y="1789477"/>
            <a:ext cx="3631867" cy="10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= w</a:t>
            </a:r>
            <a:r>
              <a:rPr lang="en-US" sz="1400" baseline="-25000" dirty="0"/>
              <a:t>1old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02990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FACB36E-45A9-4AC3-AFB3-059722B8D600}"/>
              </a:ext>
            </a:extLst>
          </p:cNvPr>
          <p:cNvSpPr txBox="1"/>
          <p:nvPr/>
        </p:nvSpPr>
        <p:spPr>
          <a:xfrm>
            <a:off x="5137378" y="303016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= w</a:t>
            </a:r>
            <a:r>
              <a:rPr lang="en-US" sz="1400" baseline="-25000" dirty="0"/>
              <a:t>2old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F6CC32D-57C4-413B-94BF-AEE923914381}"/>
              </a:ext>
            </a:extLst>
          </p:cNvPr>
          <p:cNvSpPr/>
          <p:nvPr/>
        </p:nvSpPr>
        <p:spPr>
          <a:xfrm rot="21365728">
            <a:off x="2864723" y="724427"/>
            <a:ext cx="3926599" cy="1704039"/>
          </a:xfrm>
          <a:prstGeom prst="curvedDownArrow">
            <a:avLst>
              <a:gd name="adj1" fmla="val 9439"/>
              <a:gd name="adj2" fmla="val 50000"/>
              <a:gd name="adj3" fmla="val 25000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F5729907-B51A-4035-A71D-FE86659AF00D}"/>
              </a:ext>
            </a:extLst>
          </p:cNvPr>
          <p:cNvSpPr/>
          <p:nvPr/>
        </p:nvSpPr>
        <p:spPr>
          <a:xfrm rot="21365728">
            <a:off x="1066250" y="638410"/>
            <a:ext cx="6097926" cy="1716144"/>
          </a:xfrm>
          <a:prstGeom prst="curvedDownArrow">
            <a:avLst>
              <a:gd name="adj1" fmla="val 9439"/>
              <a:gd name="adj2" fmla="val 50000"/>
              <a:gd name="adj3" fmla="val 24989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86E98-23CF-48AB-A52D-18203F31E668}"/>
              </a:ext>
            </a:extLst>
          </p:cNvPr>
          <p:cNvSpPr txBox="1"/>
          <p:nvPr/>
        </p:nvSpPr>
        <p:spPr>
          <a:xfrm>
            <a:off x="4994579" y="399471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= </a:t>
            </a:r>
            <a:r>
              <a:rPr lang="en-US" sz="1400" b="1" dirty="0" err="1"/>
              <a:t>w</a:t>
            </a:r>
            <a:r>
              <a:rPr lang="en-US" sz="1400" baseline="-25000" dirty="0" err="1"/>
              <a:t>old</a:t>
            </a:r>
            <a:r>
              <a:rPr lang="en-US" sz="1400" dirty="0"/>
              <a:t> + (learning Rate) (y)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</p:spTree>
    <p:extLst>
      <p:ext uri="{BB962C8B-B14F-4D97-AF65-F5344CB8AC3E}">
        <p14:creationId xmlns:p14="http://schemas.microsoft.com/office/powerpoint/2010/main" val="15730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23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280179" y="1180000"/>
            <a:ext cx="1427919" cy="126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     =1</a:t>
            </a:r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92967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15" name="Google Shape;922;p69">
            <a:extLst>
              <a:ext uri="{FF2B5EF4-FFF2-40B4-BE49-F238E27FC236}">
                <a16:creationId xmlns:a16="http://schemas.microsoft.com/office/drawing/2014/main" id="{5FF25CFA-9ABB-40B1-8D96-96CC3AC3EC69}"/>
              </a:ext>
            </a:extLst>
          </p:cNvPr>
          <p:cNvSpPr txBox="1">
            <a:spLocks/>
          </p:cNvSpPr>
          <p:nvPr/>
        </p:nvSpPr>
        <p:spPr>
          <a:xfrm>
            <a:off x="5280179" y="2788309"/>
            <a:ext cx="3085948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/>
            <a:r>
              <a:rPr lang="en-US" sz="1400" dirty="0"/>
              <a:t>= 1 * 1+ 1*1+1</a:t>
            </a:r>
          </a:p>
          <a:p>
            <a:pPr marL="0" indent="0"/>
            <a:r>
              <a:rPr lang="en-US" sz="1400" dirty="0"/>
              <a:t>=3</a:t>
            </a:r>
          </a:p>
        </p:txBody>
      </p:sp>
      <p:sp>
        <p:nvSpPr>
          <p:cNvPr id="16" name="Google Shape;922;p69">
            <a:extLst>
              <a:ext uri="{FF2B5EF4-FFF2-40B4-BE49-F238E27FC236}">
                <a16:creationId xmlns:a16="http://schemas.microsoft.com/office/drawing/2014/main" id="{0AA57A0F-A0B3-47AE-A89D-05E279569864}"/>
              </a:ext>
            </a:extLst>
          </p:cNvPr>
          <p:cNvSpPr txBox="1">
            <a:spLocks/>
          </p:cNvSpPr>
          <p:nvPr/>
        </p:nvSpPr>
        <p:spPr>
          <a:xfrm>
            <a:off x="5280179" y="3651981"/>
            <a:ext cx="3085948" cy="41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After Sigmoid Predicted Value = 1</a:t>
            </a:r>
          </a:p>
          <a:p>
            <a:pPr marL="0" indent="0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F33A-F4C0-4C39-8F5E-408BC9D408C0}"/>
              </a:ext>
            </a:extLst>
          </p:cNvPr>
          <p:cNvSpPr txBox="1"/>
          <p:nvPr/>
        </p:nvSpPr>
        <p:spPr>
          <a:xfrm>
            <a:off x="5280179" y="4062335"/>
            <a:ext cx="2639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Actual Output = 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99896-F3A0-415B-85D5-391942E89B9F}"/>
              </a:ext>
            </a:extLst>
          </p:cNvPr>
          <p:cNvSpPr/>
          <p:nvPr/>
        </p:nvSpPr>
        <p:spPr>
          <a:xfrm>
            <a:off x="2595966" y="2860897"/>
            <a:ext cx="760290" cy="332296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74CA2-2B8D-471E-9598-79D5CD81178B}"/>
              </a:ext>
            </a:extLst>
          </p:cNvPr>
          <p:cNvSpPr txBox="1"/>
          <p:nvPr/>
        </p:nvSpPr>
        <p:spPr>
          <a:xfrm>
            <a:off x="5280179" y="4261922"/>
            <a:ext cx="237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So update the weights</a:t>
            </a:r>
          </a:p>
        </p:txBody>
      </p:sp>
    </p:spTree>
    <p:extLst>
      <p:ext uri="{BB962C8B-B14F-4D97-AF65-F5344CB8AC3E}">
        <p14:creationId xmlns:p14="http://schemas.microsoft.com/office/powerpoint/2010/main" val="13042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15" grpId="0"/>
      <p:bldP spid="16" grpId="0"/>
      <p:bldP spid="18" grpId="0"/>
      <p:bldP spid="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>
          <a:extLst>
            <a:ext uri="{FF2B5EF4-FFF2-40B4-BE49-F238E27FC236}">
              <a16:creationId xmlns:a16="http://schemas.microsoft.com/office/drawing/2014/main" id="{5CB0D858-116D-EB28-808B-CDEAB91CC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>
            <a:extLst>
              <a:ext uri="{FF2B5EF4-FFF2-40B4-BE49-F238E27FC236}">
                <a16:creationId xmlns:a16="http://schemas.microsoft.com/office/drawing/2014/main" id="{EA9B342F-8EB3-6C05-EFB2-1CD2ED1BA2ED}"/>
              </a:ext>
            </a:extLst>
          </p:cNvPr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>
            <a:extLst>
              <a:ext uri="{FF2B5EF4-FFF2-40B4-BE49-F238E27FC236}">
                <a16:creationId xmlns:a16="http://schemas.microsoft.com/office/drawing/2014/main" id="{A9A49714-8664-5109-AF34-439773993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Multilayer Perceptron</a:t>
            </a:r>
            <a:endParaRPr sz="4200" dirty="0"/>
          </a:p>
        </p:txBody>
      </p:sp>
      <p:sp>
        <p:nvSpPr>
          <p:cNvPr id="835" name="Google Shape;835;p65">
            <a:extLst>
              <a:ext uri="{FF2B5EF4-FFF2-40B4-BE49-F238E27FC236}">
                <a16:creationId xmlns:a16="http://schemas.microsoft.com/office/drawing/2014/main" id="{7CF62CC5-C332-96C0-81D8-C34C02BB95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>
            <a:extLst>
              <a:ext uri="{FF2B5EF4-FFF2-40B4-BE49-F238E27FC236}">
                <a16:creationId xmlns:a16="http://schemas.microsoft.com/office/drawing/2014/main" id="{AF91CC4E-969A-F347-2EC8-9A56DE658ED1}"/>
              </a:ext>
            </a:extLst>
          </p:cNvPr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  <a:extLst>
              <a:ext uri="{FF2B5EF4-FFF2-40B4-BE49-F238E27FC236}">
                <a16:creationId xmlns:a16="http://schemas.microsoft.com/office/drawing/2014/main" id="{F23E8260-FE0E-4B76-2105-F338B81E7247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  <a:extLst>
              <a:ext uri="{FF2B5EF4-FFF2-40B4-BE49-F238E27FC236}">
                <a16:creationId xmlns:a16="http://schemas.microsoft.com/office/drawing/2014/main" id="{6590BD4A-2DED-E52E-F793-4E47EDCC53BB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8832D2-FAF5-6A6E-5863-7AEB9C77A669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51A039-124A-B21D-789B-8A67F82F5014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8520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51DFB128-D0A7-72F5-A041-B05B690D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1A25B5A-4E0F-09A2-BF99-61953045FAF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49A1A73-0CC3-B40C-3A0A-4200159EED36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A83EEB-B4BC-C854-E9E3-67312A46D9F7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A5A261-26F0-AD88-6036-A68A132BB426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897C40E4-ED1D-13AB-D7F9-D6D6E09EF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Multilayer Perceptron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CD6FC-A872-551A-2110-CBA70775B114}"/>
              </a:ext>
            </a:extLst>
          </p:cNvPr>
          <p:cNvSpPr txBox="1"/>
          <p:nvPr/>
        </p:nvSpPr>
        <p:spPr>
          <a:xfrm>
            <a:off x="521641" y="1180000"/>
            <a:ext cx="787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multilayer perceptron represents an adaptable model y(</a:t>
            </a:r>
            <a:r>
              <a:rPr lang="en-US" dirty="0" err="1"/>
              <a:t>x,w</a:t>
            </a:r>
            <a:r>
              <a:rPr lang="en-US" dirty="0"/>
              <a:t>) able to map  D-dimensional input to C-dimensional output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555F13-A438-1198-F1AE-81B9353D5461}"/>
              </a:ext>
            </a:extLst>
          </p:cNvPr>
          <p:cNvSpPr/>
          <p:nvPr/>
        </p:nvSpPr>
        <p:spPr>
          <a:xfrm>
            <a:off x="1395046" y="219221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EAFC89-02C9-93EF-BF10-24EBF2768C80}"/>
              </a:ext>
            </a:extLst>
          </p:cNvPr>
          <p:cNvSpPr/>
          <p:nvPr/>
        </p:nvSpPr>
        <p:spPr>
          <a:xfrm>
            <a:off x="1395046" y="268165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6A8B13-AE95-B441-1426-5FA571540B05}"/>
              </a:ext>
            </a:extLst>
          </p:cNvPr>
          <p:cNvSpPr/>
          <p:nvPr/>
        </p:nvSpPr>
        <p:spPr>
          <a:xfrm>
            <a:off x="1395046" y="3192110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DF26A-EEE8-4579-0016-E7FF5FA24245}"/>
              </a:ext>
            </a:extLst>
          </p:cNvPr>
          <p:cNvSpPr/>
          <p:nvPr/>
        </p:nvSpPr>
        <p:spPr>
          <a:xfrm>
            <a:off x="1395046" y="370256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B274A7-3139-C587-95E1-EE89581BB071}"/>
              </a:ext>
            </a:extLst>
          </p:cNvPr>
          <p:cNvSpPr/>
          <p:nvPr/>
        </p:nvSpPr>
        <p:spPr>
          <a:xfrm>
            <a:off x="2754923" y="2309445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98227-4E0A-5EE7-80CC-58314F494703}"/>
              </a:ext>
            </a:extLst>
          </p:cNvPr>
          <p:cNvSpPr/>
          <p:nvPr/>
        </p:nvSpPr>
        <p:spPr>
          <a:xfrm>
            <a:off x="2749061" y="2951286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60B8A0-24C5-911B-1256-DCAFAE3E0063}"/>
              </a:ext>
            </a:extLst>
          </p:cNvPr>
          <p:cNvSpPr/>
          <p:nvPr/>
        </p:nvSpPr>
        <p:spPr>
          <a:xfrm>
            <a:off x="2749060" y="3661632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BF6126-7677-2E2B-3DFC-3A8ECC5CBED0}"/>
              </a:ext>
            </a:extLst>
          </p:cNvPr>
          <p:cNvSpPr/>
          <p:nvPr/>
        </p:nvSpPr>
        <p:spPr>
          <a:xfrm>
            <a:off x="3856889" y="2327030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84E91C-9CCF-4181-8E43-D51CC00E8962}"/>
              </a:ext>
            </a:extLst>
          </p:cNvPr>
          <p:cNvSpPr/>
          <p:nvPr/>
        </p:nvSpPr>
        <p:spPr>
          <a:xfrm>
            <a:off x="3851027" y="2968871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5580B6-4DA7-57EA-A36E-FE56199CEBA4}"/>
              </a:ext>
            </a:extLst>
          </p:cNvPr>
          <p:cNvSpPr/>
          <p:nvPr/>
        </p:nvSpPr>
        <p:spPr>
          <a:xfrm>
            <a:off x="3851026" y="3679217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A61131-BBE4-C648-7C1F-FB872F1A5DA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641231" y="2327031"/>
            <a:ext cx="1113692" cy="11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6745A5-2388-CCFD-DF0E-2ABDE0322F97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641231" y="2327031"/>
            <a:ext cx="1107830" cy="7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92AE2C-8ABB-3E96-888C-F47A28E39E4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641231" y="2327031"/>
            <a:ext cx="1107829" cy="14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EB1D0A-BA88-10FB-F50E-A5C2C5EF356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641231" y="2444261"/>
            <a:ext cx="1113692" cy="3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24A616-1065-A32A-B61E-0CEAC6D003F2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641231" y="2816471"/>
            <a:ext cx="110783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B3788A-3682-0801-2E5C-296D7D782479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641231" y="2816471"/>
            <a:ext cx="1107829" cy="9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41B3BC-942B-6275-A040-6C220450A7B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641231" y="2444261"/>
            <a:ext cx="1113692" cy="88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1E8183-F958-FCE3-66CA-6630071B554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641231" y="3086102"/>
            <a:ext cx="1107830" cy="24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2465ED-7D65-8E79-2B26-EAD5B878723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641231" y="3086102"/>
            <a:ext cx="1107830" cy="7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EBC82C-66BC-3A90-4A70-1C26B74BA546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641231" y="3326926"/>
            <a:ext cx="1107829" cy="46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D58DBE-56BC-5977-6C4B-76EA2CE92DBC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41231" y="2444261"/>
            <a:ext cx="1113692" cy="13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FCB467-996D-2522-FFE5-524E9B6510F4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1641231" y="3796448"/>
            <a:ext cx="1107829" cy="4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Oval 905">
            <a:extLst>
              <a:ext uri="{FF2B5EF4-FFF2-40B4-BE49-F238E27FC236}">
                <a16:creationId xmlns:a16="http://schemas.microsoft.com/office/drawing/2014/main" id="{B8880BF3-E5E9-8693-A198-C23C20552558}"/>
              </a:ext>
            </a:extLst>
          </p:cNvPr>
          <p:cNvSpPr/>
          <p:nvPr/>
        </p:nvSpPr>
        <p:spPr>
          <a:xfrm>
            <a:off x="7160117" y="2352339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44DAD4CD-6B34-6C06-122F-237E418B8124}"/>
              </a:ext>
            </a:extLst>
          </p:cNvPr>
          <p:cNvSpPr/>
          <p:nvPr/>
        </p:nvSpPr>
        <p:spPr>
          <a:xfrm>
            <a:off x="7189313" y="2948138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F89930B3-F049-0CB6-DAF7-80C2C41AB3E9}"/>
              </a:ext>
            </a:extLst>
          </p:cNvPr>
          <p:cNvSpPr/>
          <p:nvPr/>
        </p:nvSpPr>
        <p:spPr>
          <a:xfrm>
            <a:off x="7164406" y="3708434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9A6BCA96-E122-44D7-AC7F-378F6DDCFFB0}"/>
              </a:ext>
            </a:extLst>
          </p:cNvPr>
          <p:cNvSpPr/>
          <p:nvPr/>
        </p:nvSpPr>
        <p:spPr>
          <a:xfrm>
            <a:off x="7160117" y="425940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B4D8A93B-05A2-5464-B2CB-7B8B662ED1E8}"/>
              </a:ext>
            </a:extLst>
          </p:cNvPr>
          <p:cNvSpPr/>
          <p:nvPr/>
        </p:nvSpPr>
        <p:spPr>
          <a:xfrm>
            <a:off x="7160117" y="185184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E9E998E8-CDA1-9422-3A53-4A3A0481D268}"/>
              </a:ext>
            </a:extLst>
          </p:cNvPr>
          <p:cNvSpPr txBox="1"/>
          <p:nvPr/>
        </p:nvSpPr>
        <p:spPr>
          <a:xfrm rot="16200000">
            <a:off x="182209" y="290785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02D358E8-3781-0E32-78BA-3CCC17E029EC}"/>
              </a:ext>
            </a:extLst>
          </p:cNvPr>
          <p:cNvSpPr txBox="1"/>
          <p:nvPr/>
        </p:nvSpPr>
        <p:spPr>
          <a:xfrm>
            <a:off x="3864361" y="438231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Layers</a:t>
            </a:r>
          </a:p>
        </p:txBody>
      </p:sp>
      <p:sp>
        <p:nvSpPr>
          <p:cNvPr id="913" name="Left Brace 912">
            <a:extLst>
              <a:ext uri="{FF2B5EF4-FFF2-40B4-BE49-F238E27FC236}">
                <a16:creationId xmlns:a16="http://schemas.microsoft.com/office/drawing/2014/main" id="{D99F489A-1002-D46E-50A7-5B9D10491AB4}"/>
              </a:ext>
            </a:extLst>
          </p:cNvPr>
          <p:cNvSpPr/>
          <p:nvPr/>
        </p:nvSpPr>
        <p:spPr>
          <a:xfrm rot="16200000">
            <a:off x="4348855" y="2415404"/>
            <a:ext cx="353700" cy="3553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2C9804DE-FE11-0B9E-AE00-DCCD7BCD888F}"/>
              </a:ext>
            </a:extLst>
          </p:cNvPr>
          <p:cNvSpPr txBox="1"/>
          <p:nvPr/>
        </p:nvSpPr>
        <p:spPr>
          <a:xfrm rot="5400000" flipH="1">
            <a:off x="7173494" y="2863263"/>
            <a:ext cx="203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 Dimensional Output</a:t>
            </a:r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119D2219-AA36-4739-08D1-63F0880F49E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01108" y="2444261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B66FF2AD-6DE7-4F5F-5E23-0EDF3CBD27AD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3001108" y="2444261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87E1BD19-614E-4E56-F7E0-29451A7B4609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3001108" y="2444261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418DEBAC-4636-F03F-87A5-B540242B5E5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980092" y="2461846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0A880FBD-E368-25C8-A03F-5BF3954E96A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80092" y="3094893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0A6AE752-D97C-DB14-D673-C84DF831B28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980092" y="3094893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Arrow Connector 932">
            <a:extLst>
              <a:ext uri="{FF2B5EF4-FFF2-40B4-BE49-F238E27FC236}">
                <a16:creationId xmlns:a16="http://schemas.microsoft.com/office/drawing/2014/main" id="{1562BE15-95EF-47C8-A897-4280FEA1E10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000113" y="2461846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DA5B9F32-C284-55E2-26E7-E0FC383F8B2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00113" y="3008358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EC964F12-DBDA-E070-CA31-F4B8E92203F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000113" y="3787654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Oval 941">
            <a:extLst>
              <a:ext uri="{FF2B5EF4-FFF2-40B4-BE49-F238E27FC236}">
                <a16:creationId xmlns:a16="http://schemas.microsoft.com/office/drawing/2014/main" id="{F48C2772-B1D8-9850-869B-13CD5569982F}"/>
              </a:ext>
            </a:extLst>
          </p:cNvPr>
          <p:cNvSpPr/>
          <p:nvPr/>
        </p:nvSpPr>
        <p:spPr>
          <a:xfrm>
            <a:off x="4940016" y="232019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2659DA81-E536-2893-391D-D7646965FAAF}"/>
              </a:ext>
            </a:extLst>
          </p:cNvPr>
          <p:cNvSpPr/>
          <p:nvPr/>
        </p:nvSpPr>
        <p:spPr>
          <a:xfrm>
            <a:off x="4934154" y="2962031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25CE0203-6C15-145D-8225-1C5434778171}"/>
              </a:ext>
            </a:extLst>
          </p:cNvPr>
          <p:cNvSpPr/>
          <p:nvPr/>
        </p:nvSpPr>
        <p:spPr>
          <a:xfrm>
            <a:off x="4934153" y="3672377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38757CA5-5A22-69B7-61B0-57E0FC49327D}"/>
              </a:ext>
            </a:extLst>
          </p:cNvPr>
          <p:cNvSpPr/>
          <p:nvPr/>
        </p:nvSpPr>
        <p:spPr>
          <a:xfrm>
            <a:off x="6041982" y="233777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B7792247-D45D-1DBC-2FC1-D6E27558DF64}"/>
              </a:ext>
            </a:extLst>
          </p:cNvPr>
          <p:cNvSpPr/>
          <p:nvPr/>
        </p:nvSpPr>
        <p:spPr>
          <a:xfrm>
            <a:off x="6036120" y="2979616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83780EE5-C281-BD3E-D0AF-E2975C01CC3E}"/>
              </a:ext>
            </a:extLst>
          </p:cNvPr>
          <p:cNvSpPr/>
          <p:nvPr/>
        </p:nvSpPr>
        <p:spPr>
          <a:xfrm>
            <a:off x="6036119" y="3689962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ECF30841-2112-BC9B-AE66-69DE8F363EA4}"/>
              </a:ext>
            </a:extLst>
          </p:cNvPr>
          <p:cNvCxnSpPr>
            <a:cxnSpLocks/>
            <a:stCxn id="942" idx="6"/>
            <a:endCxn id="949" idx="2"/>
          </p:cNvCxnSpPr>
          <p:nvPr/>
        </p:nvCxnSpPr>
        <p:spPr>
          <a:xfrm>
            <a:off x="5186201" y="2455006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9797AB09-DB23-1058-B24F-79077ECC30BE}"/>
              </a:ext>
            </a:extLst>
          </p:cNvPr>
          <p:cNvCxnSpPr>
            <a:cxnSpLocks/>
            <a:stCxn id="942" idx="6"/>
            <a:endCxn id="950" idx="2"/>
          </p:cNvCxnSpPr>
          <p:nvPr/>
        </p:nvCxnSpPr>
        <p:spPr>
          <a:xfrm>
            <a:off x="5186201" y="2455006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D48607BF-0908-EC6E-54D9-A991152FDC9B}"/>
              </a:ext>
            </a:extLst>
          </p:cNvPr>
          <p:cNvCxnSpPr>
            <a:cxnSpLocks/>
            <a:stCxn id="942" idx="6"/>
            <a:endCxn id="951" idx="2"/>
          </p:cNvCxnSpPr>
          <p:nvPr/>
        </p:nvCxnSpPr>
        <p:spPr>
          <a:xfrm>
            <a:off x="5186201" y="245500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>
            <a:extLst>
              <a:ext uri="{FF2B5EF4-FFF2-40B4-BE49-F238E27FC236}">
                <a16:creationId xmlns:a16="http://schemas.microsoft.com/office/drawing/2014/main" id="{4E847CA9-54C0-9B45-DD66-2A78274C3310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5165185" y="2472591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>
            <a:extLst>
              <a:ext uri="{FF2B5EF4-FFF2-40B4-BE49-F238E27FC236}">
                <a16:creationId xmlns:a16="http://schemas.microsoft.com/office/drawing/2014/main" id="{0BDA4026-085E-63FB-C296-A00493B0477E}"/>
              </a:ext>
            </a:extLst>
          </p:cNvPr>
          <p:cNvCxnSpPr>
            <a:cxnSpLocks/>
            <a:endCxn id="950" idx="2"/>
          </p:cNvCxnSpPr>
          <p:nvPr/>
        </p:nvCxnSpPr>
        <p:spPr>
          <a:xfrm>
            <a:off x="5165185" y="3105638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5864E437-ACB9-E88C-977D-4383C27AAE82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5165185" y="3105638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>
            <a:extLst>
              <a:ext uri="{FF2B5EF4-FFF2-40B4-BE49-F238E27FC236}">
                <a16:creationId xmlns:a16="http://schemas.microsoft.com/office/drawing/2014/main" id="{3C4A0434-84DF-EC4B-9D80-3C5E4D3982B4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5185206" y="2472591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Arrow Connector 958">
            <a:extLst>
              <a:ext uri="{FF2B5EF4-FFF2-40B4-BE49-F238E27FC236}">
                <a16:creationId xmlns:a16="http://schemas.microsoft.com/office/drawing/2014/main" id="{A51AE438-5521-C6EC-2C0B-1DC71ED592ED}"/>
              </a:ext>
            </a:extLst>
          </p:cNvPr>
          <p:cNvCxnSpPr>
            <a:cxnSpLocks/>
            <a:endCxn id="950" idx="1"/>
          </p:cNvCxnSpPr>
          <p:nvPr/>
        </p:nvCxnSpPr>
        <p:spPr>
          <a:xfrm flipV="1">
            <a:off x="5185206" y="3019103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01268F3B-6B0B-D0FA-55FB-E07C6D5295E1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5185206" y="379839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C13DF656-5AB0-C22E-54EB-D49B306FEF53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08E3FE05-F7E8-40AC-A171-90B286CE1C66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D64BE1B3-CE0D-B77B-639D-D116439094F7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63">
            <a:extLst>
              <a:ext uri="{FF2B5EF4-FFF2-40B4-BE49-F238E27FC236}">
                <a16:creationId xmlns:a16="http://schemas.microsoft.com/office/drawing/2014/main" id="{75CEC629-0FC6-DC87-2AC4-80E7BFDDC4F9}"/>
              </a:ext>
            </a:extLst>
          </p:cNvPr>
          <p:cNvCxnSpPr>
            <a:cxnSpLocks/>
          </p:cNvCxnSpPr>
          <p:nvPr/>
        </p:nvCxnSpPr>
        <p:spPr>
          <a:xfrm flipV="1">
            <a:off x="4077159" y="2441113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1A398AA9-30AC-9EA6-3A37-E5300F3A92D6}"/>
              </a:ext>
            </a:extLst>
          </p:cNvPr>
          <p:cNvCxnSpPr>
            <a:cxnSpLocks/>
          </p:cNvCxnSpPr>
          <p:nvPr/>
        </p:nvCxnSpPr>
        <p:spPr>
          <a:xfrm>
            <a:off x="4077159" y="3074160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65">
            <a:extLst>
              <a:ext uri="{FF2B5EF4-FFF2-40B4-BE49-F238E27FC236}">
                <a16:creationId xmlns:a16="http://schemas.microsoft.com/office/drawing/2014/main" id="{308F6E30-2239-6380-4960-E1811080A225}"/>
              </a:ext>
            </a:extLst>
          </p:cNvPr>
          <p:cNvCxnSpPr>
            <a:cxnSpLocks/>
          </p:cNvCxnSpPr>
          <p:nvPr/>
        </p:nvCxnSpPr>
        <p:spPr>
          <a:xfrm>
            <a:off x="4077159" y="3074160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576423E6-50E6-90CD-BD47-759B6EEE4FAF}"/>
              </a:ext>
            </a:extLst>
          </p:cNvPr>
          <p:cNvCxnSpPr>
            <a:cxnSpLocks/>
          </p:cNvCxnSpPr>
          <p:nvPr/>
        </p:nvCxnSpPr>
        <p:spPr>
          <a:xfrm flipV="1">
            <a:off x="4097180" y="2441113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E14339E7-D99E-6E76-5DF9-558F4771A3C0}"/>
              </a:ext>
            </a:extLst>
          </p:cNvPr>
          <p:cNvCxnSpPr>
            <a:cxnSpLocks/>
          </p:cNvCxnSpPr>
          <p:nvPr/>
        </p:nvCxnSpPr>
        <p:spPr>
          <a:xfrm flipV="1">
            <a:off x="4097180" y="2987625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420731E2-A4C7-47DE-B281-DEF87D73426A}"/>
              </a:ext>
            </a:extLst>
          </p:cNvPr>
          <p:cNvCxnSpPr>
            <a:cxnSpLocks/>
          </p:cNvCxnSpPr>
          <p:nvPr/>
        </p:nvCxnSpPr>
        <p:spPr>
          <a:xfrm>
            <a:off x="4097180" y="3766921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C266DB39-29E4-1522-6964-E88385AEB37B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0190E076-BF83-B6EE-17A0-5FCC09088755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6D09A0D5-F46E-D835-F011-FD5FB68BB0B2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13AB0E04-A0D8-B444-6327-88BDA2C387B5}"/>
              </a:ext>
            </a:extLst>
          </p:cNvPr>
          <p:cNvCxnSpPr>
            <a:cxnSpLocks/>
          </p:cNvCxnSpPr>
          <p:nvPr/>
        </p:nvCxnSpPr>
        <p:spPr>
          <a:xfrm flipV="1">
            <a:off x="6282325" y="2470640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C04D239C-30F2-43C4-C9B3-7C7A82329660}"/>
              </a:ext>
            </a:extLst>
          </p:cNvPr>
          <p:cNvCxnSpPr>
            <a:cxnSpLocks/>
          </p:cNvCxnSpPr>
          <p:nvPr/>
        </p:nvCxnSpPr>
        <p:spPr>
          <a:xfrm>
            <a:off x="6282325" y="3103687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1FD301F5-1115-5CD3-3F2E-941F1DE1D8C3}"/>
              </a:ext>
            </a:extLst>
          </p:cNvPr>
          <p:cNvCxnSpPr>
            <a:cxnSpLocks/>
          </p:cNvCxnSpPr>
          <p:nvPr/>
        </p:nvCxnSpPr>
        <p:spPr>
          <a:xfrm>
            <a:off x="6282325" y="3103687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755B2948-03F5-4E32-ECB0-BFE9C508E85B}"/>
              </a:ext>
            </a:extLst>
          </p:cNvPr>
          <p:cNvCxnSpPr>
            <a:cxnSpLocks/>
          </p:cNvCxnSpPr>
          <p:nvPr/>
        </p:nvCxnSpPr>
        <p:spPr>
          <a:xfrm flipV="1">
            <a:off x="6302346" y="2470640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66FC35FE-2B71-43C6-5CF0-A1D19714EC58}"/>
              </a:ext>
            </a:extLst>
          </p:cNvPr>
          <p:cNvCxnSpPr>
            <a:cxnSpLocks/>
          </p:cNvCxnSpPr>
          <p:nvPr/>
        </p:nvCxnSpPr>
        <p:spPr>
          <a:xfrm flipV="1">
            <a:off x="6302346" y="3017152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2B717415-449B-56E2-DFAD-B2543FA36E49}"/>
              </a:ext>
            </a:extLst>
          </p:cNvPr>
          <p:cNvCxnSpPr>
            <a:cxnSpLocks/>
          </p:cNvCxnSpPr>
          <p:nvPr/>
        </p:nvCxnSpPr>
        <p:spPr>
          <a:xfrm>
            <a:off x="6302346" y="3796448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F6AAC55D-D363-414E-FCF3-7A9AE12A10A3}"/>
              </a:ext>
            </a:extLst>
          </p:cNvPr>
          <p:cNvCxnSpPr>
            <a:cxnSpLocks/>
            <a:stCxn id="949" idx="6"/>
            <a:endCxn id="910" idx="2"/>
          </p:cNvCxnSpPr>
          <p:nvPr/>
        </p:nvCxnSpPr>
        <p:spPr>
          <a:xfrm flipV="1">
            <a:off x="6288167" y="1986657"/>
            <a:ext cx="87195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Arrow Connector 988">
            <a:extLst>
              <a:ext uri="{FF2B5EF4-FFF2-40B4-BE49-F238E27FC236}">
                <a16:creationId xmlns:a16="http://schemas.microsoft.com/office/drawing/2014/main" id="{B383A6E6-2981-6D21-5548-D8B4FC80AB31}"/>
              </a:ext>
            </a:extLst>
          </p:cNvPr>
          <p:cNvCxnSpPr>
            <a:cxnSpLocks/>
            <a:stCxn id="949" idx="6"/>
            <a:endCxn id="909" idx="1"/>
          </p:cNvCxnSpPr>
          <p:nvPr/>
        </p:nvCxnSpPr>
        <p:spPr>
          <a:xfrm>
            <a:off x="6288167" y="2472591"/>
            <a:ext cx="908003" cy="18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>
            <a:extLst>
              <a:ext uri="{FF2B5EF4-FFF2-40B4-BE49-F238E27FC236}">
                <a16:creationId xmlns:a16="http://schemas.microsoft.com/office/drawing/2014/main" id="{C88CFFF7-9699-2C4D-96A8-72477697C8AB}"/>
              </a:ext>
            </a:extLst>
          </p:cNvPr>
          <p:cNvCxnSpPr>
            <a:cxnSpLocks/>
            <a:stCxn id="950" idx="6"/>
            <a:endCxn id="910" idx="2"/>
          </p:cNvCxnSpPr>
          <p:nvPr/>
        </p:nvCxnSpPr>
        <p:spPr>
          <a:xfrm flipV="1">
            <a:off x="6282305" y="1986657"/>
            <a:ext cx="877812" cy="11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C8525036-EB5A-D344-0050-092303E94DA1}"/>
              </a:ext>
            </a:extLst>
          </p:cNvPr>
          <p:cNvCxnSpPr>
            <a:cxnSpLocks/>
            <a:stCxn id="950" idx="6"/>
            <a:endCxn id="909" idx="2"/>
          </p:cNvCxnSpPr>
          <p:nvPr/>
        </p:nvCxnSpPr>
        <p:spPr>
          <a:xfrm>
            <a:off x="6282305" y="3114432"/>
            <a:ext cx="877812" cy="127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Arrow Connector 1001">
            <a:extLst>
              <a:ext uri="{FF2B5EF4-FFF2-40B4-BE49-F238E27FC236}">
                <a16:creationId xmlns:a16="http://schemas.microsoft.com/office/drawing/2014/main" id="{95DC26B0-DF94-9199-8906-D23487F06C6F}"/>
              </a:ext>
            </a:extLst>
          </p:cNvPr>
          <p:cNvCxnSpPr>
            <a:cxnSpLocks/>
            <a:stCxn id="951" idx="6"/>
            <a:endCxn id="910" idx="3"/>
          </p:cNvCxnSpPr>
          <p:nvPr/>
        </p:nvCxnSpPr>
        <p:spPr>
          <a:xfrm flipV="1">
            <a:off x="6282304" y="2081985"/>
            <a:ext cx="913866" cy="174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43B3D280-8E01-A1EE-5F2C-C84A0E05B947}"/>
              </a:ext>
            </a:extLst>
          </p:cNvPr>
          <p:cNvCxnSpPr>
            <a:cxnSpLocks/>
            <a:stCxn id="951" idx="6"/>
            <a:endCxn id="909" idx="2"/>
          </p:cNvCxnSpPr>
          <p:nvPr/>
        </p:nvCxnSpPr>
        <p:spPr>
          <a:xfrm>
            <a:off x="6282304" y="3824778"/>
            <a:ext cx="877813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D927C2E-ECD6-D19D-06D0-0A384098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3E318F58-FD08-9E1B-F543-9D9A80055826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B6E0AFF6-176F-8DCD-036A-32E437F34C91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F3B3C0-523B-04CA-F8B5-3C41B6E1F92B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F00FF3-7680-7BAC-C2D7-1698C708773A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E31C7E00-1B29-BE00-54CC-2F3D1ABEA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Multilayer Perceptron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4561-218C-C5EC-07DF-2BFD968B2933}"/>
              </a:ext>
            </a:extLst>
          </p:cNvPr>
          <p:cNvSpPr/>
          <p:nvPr/>
        </p:nvSpPr>
        <p:spPr>
          <a:xfrm>
            <a:off x="1395046" y="219221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BAFF48-7143-5C63-909A-61A98320421A}"/>
              </a:ext>
            </a:extLst>
          </p:cNvPr>
          <p:cNvSpPr/>
          <p:nvPr/>
        </p:nvSpPr>
        <p:spPr>
          <a:xfrm>
            <a:off x="1395046" y="268165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132CEE-2105-EB27-33DC-A1C3EF1850A8}"/>
              </a:ext>
            </a:extLst>
          </p:cNvPr>
          <p:cNvSpPr/>
          <p:nvPr/>
        </p:nvSpPr>
        <p:spPr>
          <a:xfrm>
            <a:off x="1395046" y="3192110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D4368-2275-F0FF-F044-98AAB1332FE9}"/>
              </a:ext>
            </a:extLst>
          </p:cNvPr>
          <p:cNvSpPr/>
          <p:nvPr/>
        </p:nvSpPr>
        <p:spPr>
          <a:xfrm>
            <a:off x="1395046" y="370256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66278B-E7E2-EACF-1356-D581987C79F8}"/>
              </a:ext>
            </a:extLst>
          </p:cNvPr>
          <p:cNvSpPr/>
          <p:nvPr/>
        </p:nvSpPr>
        <p:spPr>
          <a:xfrm>
            <a:off x="2754923" y="2309445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7C8FEF-4EFF-8C8D-B1C8-FF082F2F44B5}"/>
              </a:ext>
            </a:extLst>
          </p:cNvPr>
          <p:cNvSpPr/>
          <p:nvPr/>
        </p:nvSpPr>
        <p:spPr>
          <a:xfrm>
            <a:off x="2749061" y="2951286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2F1971-7538-40B5-C4BF-6B57DBBAFCDB}"/>
              </a:ext>
            </a:extLst>
          </p:cNvPr>
          <p:cNvSpPr/>
          <p:nvPr/>
        </p:nvSpPr>
        <p:spPr>
          <a:xfrm>
            <a:off x="2749060" y="3661632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0FEC0A-3C87-AEB5-0A54-72BB44DA2B85}"/>
              </a:ext>
            </a:extLst>
          </p:cNvPr>
          <p:cNvSpPr/>
          <p:nvPr/>
        </p:nvSpPr>
        <p:spPr>
          <a:xfrm>
            <a:off x="3856889" y="2327030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B098D5-E16B-A755-91E4-E2A5E3F115CA}"/>
              </a:ext>
            </a:extLst>
          </p:cNvPr>
          <p:cNvSpPr/>
          <p:nvPr/>
        </p:nvSpPr>
        <p:spPr>
          <a:xfrm>
            <a:off x="3851027" y="2968871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6A8AF-F967-F180-E112-081BB23B7195}"/>
              </a:ext>
            </a:extLst>
          </p:cNvPr>
          <p:cNvSpPr/>
          <p:nvPr/>
        </p:nvSpPr>
        <p:spPr>
          <a:xfrm>
            <a:off x="3851026" y="3679217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A22844-0FB5-C414-89BA-3D5F68A15D37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641231" y="2327031"/>
            <a:ext cx="1113692" cy="11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EE3A93-5548-6CD3-358A-1D12D504161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641231" y="2327031"/>
            <a:ext cx="1107830" cy="7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26FD11-A1A0-913E-D8AE-770BF12BAE1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641231" y="2327031"/>
            <a:ext cx="1107829" cy="14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311E12-90A6-2C73-DCF0-49FF5C81593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641231" y="2444261"/>
            <a:ext cx="1113692" cy="3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A7742B-2006-A205-CB87-3749BE2C3746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641231" y="2816471"/>
            <a:ext cx="110783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E84B50-A065-064F-5633-5987045B897F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641231" y="2816471"/>
            <a:ext cx="1107829" cy="9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FB5A19-B5E1-7299-78F4-6D526AA3848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641231" y="2444261"/>
            <a:ext cx="1113692" cy="88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4D2ADC-B058-0B87-8AA5-903BF51F328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641231" y="3086102"/>
            <a:ext cx="1107830" cy="24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F78AC8-1F13-7B69-7109-81BB866EBD9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641231" y="3086102"/>
            <a:ext cx="1107830" cy="7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85497C-AC9E-AFFA-0167-FE595EB32BF6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641231" y="3326926"/>
            <a:ext cx="1107829" cy="46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9CA981-69F1-4E8D-5169-01927076702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41231" y="2444261"/>
            <a:ext cx="1113692" cy="13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1A01-3D94-2BCE-8CA3-36C9EF5B6294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1641231" y="3796448"/>
            <a:ext cx="1107829" cy="4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Oval 905">
            <a:extLst>
              <a:ext uri="{FF2B5EF4-FFF2-40B4-BE49-F238E27FC236}">
                <a16:creationId xmlns:a16="http://schemas.microsoft.com/office/drawing/2014/main" id="{DF6DB39B-C8F9-6D37-71BC-DFF07F2FD364}"/>
              </a:ext>
            </a:extLst>
          </p:cNvPr>
          <p:cNvSpPr/>
          <p:nvPr/>
        </p:nvSpPr>
        <p:spPr>
          <a:xfrm>
            <a:off x="7160117" y="2352339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402625B6-A43B-3935-8773-61EE682E4BAD}"/>
              </a:ext>
            </a:extLst>
          </p:cNvPr>
          <p:cNvSpPr/>
          <p:nvPr/>
        </p:nvSpPr>
        <p:spPr>
          <a:xfrm>
            <a:off x="7189313" y="2948138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244E133B-E503-7C48-DADA-2A80556EBB78}"/>
              </a:ext>
            </a:extLst>
          </p:cNvPr>
          <p:cNvSpPr/>
          <p:nvPr/>
        </p:nvSpPr>
        <p:spPr>
          <a:xfrm>
            <a:off x="7164406" y="3708434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DEA2DF28-7FEF-CF7F-DB8B-39B8BB8BFB66}"/>
              </a:ext>
            </a:extLst>
          </p:cNvPr>
          <p:cNvSpPr/>
          <p:nvPr/>
        </p:nvSpPr>
        <p:spPr>
          <a:xfrm>
            <a:off x="7160117" y="425940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A68EEA7F-69E0-CB37-52DE-1688F2418415}"/>
              </a:ext>
            </a:extLst>
          </p:cNvPr>
          <p:cNvSpPr/>
          <p:nvPr/>
        </p:nvSpPr>
        <p:spPr>
          <a:xfrm>
            <a:off x="7160117" y="185184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29B1CE2C-A5C8-A4CB-ACD5-FBD1EDFF0C14}"/>
              </a:ext>
            </a:extLst>
          </p:cNvPr>
          <p:cNvSpPr txBox="1"/>
          <p:nvPr/>
        </p:nvSpPr>
        <p:spPr>
          <a:xfrm rot="16200000">
            <a:off x="182209" y="290785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146D1372-78D8-482F-D1A7-9E0933956E84}"/>
              </a:ext>
            </a:extLst>
          </p:cNvPr>
          <p:cNvSpPr txBox="1"/>
          <p:nvPr/>
        </p:nvSpPr>
        <p:spPr>
          <a:xfrm>
            <a:off x="3864361" y="438231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Layers</a:t>
            </a:r>
          </a:p>
        </p:txBody>
      </p:sp>
      <p:sp>
        <p:nvSpPr>
          <p:cNvPr id="913" name="Left Brace 912">
            <a:extLst>
              <a:ext uri="{FF2B5EF4-FFF2-40B4-BE49-F238E27FC236}">
                <a16:creationId xmlns:a16="http://schemas.microsoft.com/office/drawing/2014/main" id="{3DA19BFB-F865-30A4-5B1C-17143818C7A1}"/>
              </a:ext>
            </a:extLst>
          </p:cNvPr>
          <p:cNvSpPr/>
          <p:nvPr/>
        </p:nvSpPr>
        <p:spPr>
          <a:xfrm rot="16200000">
            <a:off x="4348855" y="2415404"/>
            <a:ext cx="353700" cy="3553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965AC4A3-80E0-12BE-1A32-CE18FC5CBC6E}"/>
              </a:ext>
            </a:extLst>
          </p:cNvPr>
          <p:cNvSpPr txBox="1"/>
          <p:nvPr/>
        </p:nvSpPr>
        <p:spPr>
          <a:xfrm rot="5400000" flipH="1">
            <a:off x="7173494" y="2863263"/>
            <a:ext cx="203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 Dimensional Output</a:t>
            </a:r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B97DA42F-B22F-D67F-0FFA-4AF131C7678B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01108" y="2444261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AB758973-C2F8-A8D6-6808-30341656DD3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3001108" y="2444261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BC9F318F-6339-DA90-D20C-C127C307A56F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3001108" y="2444261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CE2F454E-E456-D445-5590-1AC0F45B158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980092" y="2461846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93606C8D-851B-4D53-E279-B1913FE6DF1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80092" y="3094893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87102F2F-2D1B-6A3B-1CE2-552EFA1743A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980092" y="3094893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Arrow Connector 932">
            <a:extLst>
              <a:ext uri="{FF2B5EF4-FFF2-40B4-BE49-F238E27FC236}">
                <a16:creationId xmlns:a16="http://schemas.microsoft.com/office/drawing/2014/main" id="{2B417572-414F-DE82-BA50-07A695EDA19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000113" y="2461846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6F4DB9BF-2AA2-E06E-A98E-BAC62710AFB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00113" y="3008358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68174DA0-8ACA-E3AC-A431-37D4FB7EA404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000113" y="3787654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Oval 941">
            <a:extLst>
              <a:ext uri="{FF2B5EF4-FFF2-40B4-BE49-F238E27FC236}">
                <a16:creationId xmlns:a16="http://schemas.microsoft.com/office/drawing/2014/main" id="{394CCB2D-E1FE-8131-663C-5DD81E3A25CA}"/>
              </a:ext>
            </a:extLst>
          </p:cNvPr>
          <p:cNvSpPr/>
          <p:nvPr/>
        </p:nvSpPr>
        <p:spPr>
          <a:xfrm>
            <a:off x="4940016" y="232019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76699556-764F-8A03-B6CA-DE9F963943CB}"/>
              </a:ext>
            </a:extLst>
          </p:cNvPr>
          <p:cNvSpPr/>
          <p:nvPr/>
        </p:nvSpPr>
        <p:spPr>
          <a:xfrm>
            <a:off x="4934154" y="2962031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C02E1FCF-0CFA-0C66-712E-FD6EFADB24D9}"/>
              </a:ext>
            </a:extLst>
          </p:cNvPr>
          <p:cNvSpPr/>
          <p:nvPr/>
        </p:nvSpPr>
        <p:spPr>
          <a:xfrm>
            <a:off x="4934153" y="3672377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F36D8EE-1140-E9E2-69FA-6FFA96B7D8D4}"/>
              </a:ext>
            </a:extLst>
          </p:cNvPr>
          <p:cNvSpPr/>
          <p:nvPr/>
        </p:nvSpPr>
        <p:spPr>
          <a:xfrm>
            <a:off x="6041982" y="233777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54BF5F88-E4C1-F68D-6B71-B83F3B3212B2}"/>
              </a:ext>
            </a:extLst>
          </p:cNvPr>
          <p:cNvSpPr/>
          <p:nvPr/>
        </p:nvSpPr>
        <p:spPr>
          <a:xfrm>
            <a:off x="6036120" y="2979616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2E0E60E8-F199-22AB-04DA-CE1265FAAF8F}"/>
              </a:ext>
            </a:extLst>
          </p:cNvPr>
          <p:cNvSpPr/>
          <p:nvPr/>
        </p:nvSpPr>
        <p:spPr>
          <a:xfrm>
            <a:off x="6036119" y="3689962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EAAC2DE7-DE52-A3AB-7FEA-8BB4562C86C9}"/>
              </a:ext>
            </a:extLst>
          </p:cNvPr>
          <p:cNvCxnSpPr>
            <a:cxnSpLocks/>
            <a:stCxn id="942" idx="6"/>
            <a:endCxn id="949" idx="2"/>
          </p:cNvCxnSpPr>
          <p:nvPr/>
        </p:nvCxnSpPr>
        <p:spPr>
          <a:xfrm>
            <a:off x="5186201" y="2455006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1D1B69AB-A8F2-61B6-46C6-F5DA1F7749A0}"/>
              </a:ext>
            </a:extLst>
          </p:cNvPr>
          <p:cNvCxnSpPr>
            <a:cxnSpLocks/>
            <a:stCxn id="942" idx="6"/>
            <a:endCxn id="950" idx="2"/>
          </p:cNvCxnSpPr>
          <p:nvPr/>
        </p:nvCxnSpPr>
        <p:spPr>
          <a:xfrm>
            <a:off x="5186201" y="2455006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C6F5BF3B-52DE-3F45-710D-6ED302CA1BC1}"/>
              </a:ext>
            </a:extLst>
          </p:cNvPr>
          <p:cNvCxnSpPr>
            <a:cxnSpLocks/>
            <a:stCxn id="942" idx="6"/>
            <a:endCxn id="951" idx="2"/>
          </p:cNvCxnSpPr>
          <p:nvPr/>
        </p:nvCxnSpPr>
        <p:spPr>
          <a:xfrm>
            <a:off x="5186201" y="245500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>
            <a:extLst>
              <a:ext uri="{FF2B5EF4-FFF2-40B4-BE49-F238E27FC236}">
                <a16:creationId xmlns:a16="http://schemas.microsoft.com/office/drawing/2014/main" id="{46B61B54-A373-BFC5-2DC2-BA33B5119E2F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5165185" y="2472591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>
            <a:extLst>
              <a:ext uri="{FF2B5EF4-FFF2-40B4-BE49-F238E27FC236}">
                <a16:creationId xmlns:a16="http://schemas.microsoft.com/office/drawing/2014/main" id="{BBE2F69C-DC3F-EC02-7F23-343245E593B4}"/>
              </a:ext>
            </a:extLst>
          </p:cNvPr>
          <p:cNvCxnSpPr>
            <a:cxnSpLocks/>
            <a:endCxn id="950" idx="2"/>
          </p:cNvCxnSpPr>
          <p:nvPr/>
        </p:nvCxnSpPr>
        <p:spPr>
          <a:xfrm>
            <a:off x="5165185" y="3105638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A8A31645-279D-AF3B-8C44-F08D1636B3EB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5165185" y="3105638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>
            <a:extLst>
              <a:ext uri="{FF2B5EF4-FFF2-40B4-BE49-F238E27FC236}">
                <a16:creationId xmlns:a16="http://schemas.microsoft.com/office/drawing/2014/main" id="{67E8A90A-1EF6-4174-FC04-8E050F531C33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5185206" y="2472591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Arrow Connector 958">
            <a:extLst>
              <a:ext uri="{FF2B5EF4-FFF2-40B4-BE49-F238E27FC236}">
                <a16:creationId xmlns:a16="http://schemas.microsoft.com/office/drawing/2014/main" id="{3BE09BFB-55C3-CA2C-CFD3-2A2B93D2D6B7}"/>
              </a:ext>
            </a:extLst>
          </p:cNvPr>
          <p:cNvCxnSpPr>
            <a:cxnSpLocks/>
            <a:endCxn id="950" idx="1"/>
          </p:cNvCxnSpPr>
          <p:nvPr/>
        </p:nvCxnSpPr>
        <p:spPr>
          <a:xfrm flipV="1">
            <a:off x="5185206" y="3019103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192E9D8F-0ED4-B184-CC52-7FDB3486D895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5185206" y="379839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297D239D-73BC-14BA-B095-32BB7D74AA63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0493DCCC-F1BE-C472-A0FB-60C133221E20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D26C6DD3-11E3-49DA-578B-5893ED201E2D}"/>
              </a:ext>
            </a:extLst>
          </p:cNvPr>
          <p:cNvCxnSpPr>
            <a:cxnSpLocks/>
          </p:cNvCxnSpPr>
          <p:nvPr/>
        </p:nvCxnSpPr>
        <p:spPr>
          <a:xfrm>
            <a:off x="4098175" y="2423528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63">
            <a:extLst>
              <a:ext uri="{FF2B5EF4-FFF2-40B4-BE49-F238E27FC236}">
                <a16:creationId xmlns:a16="http://schemas.microsoft.com/office/drawing/2014/main" id="{A6E11BC6-A7F1-DBF1-13C4-9940B63A2760}"/>
              </a:ext>
            </a:extLst>
          </p:cNvPr>
          <p:cNvCxnSpPr>
            <a:cxnSpLocks/>
          </p:cNvCxnSpPr>
          <p:nvPr/>
        </p:nvCxnSpPr>
        <p:spPr>
          <a:xfrm flipV="1">
            <a:off x="4077159" y="2441113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ED7AFFCE-8C62-72C6-A0DF-CAA9EC8B4479}"/>
              </a:ext>
            </a:extLst>
          </p:cNvPr>
          <p:cNvCxnSpPr>
            <a:cxnSpLocks/>
          </p:cNvCxnSpPr>
          <p:nvPr/>
        </p:nvCxnSpPr>
        <p:spPr>
          <a:xfrm>
            <a:off x="4077159" y="3074160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65">
            <a:extLst>
              <a:ext uri="{FF2B5EF4-FFF2-40B4-BE49-F238E27FC236}">
                <a16:creationId xmlns:a16="http://schemas.microsoft.com/office/drawing/2014/main" id="{809954EE-8994-E559-7033-2BDC5834C1CD}"/>
              </a:ext>
            </a:extLst>
          </p:cNvPr>
          <p:cNvCxnSpPr>
            <a:cxnSpLocks/>
          </p:cNvCxnSpPr>
          <p:nvPr/>
        </p:nvCxnSpPr>
        <p:spPr>
          <a:xfrm>
            <a:off x="4077159" y="3074160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BFA14908-6081-4A72-3A50-2154C5DFA7A0}"/>
              </a:ext>
            </a:extLst>
          </p:cNvPr>
          <p:cNvCxnSpPr>
            <a:cxnSpLocks/>
          </p:cNvCxnSpPr>
          <p:nvPr/>
        </p:nvCxnSpPr>
        <p:spPr>
          <a:xfrm flipV="1">
            <a:off x="4097180" y="2441113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D2403E70-E4C5-6254-406D-5BBE0BAC5C7A}"/>
              </a:ext>
            </a:extLst>
          </p:cNvPr>
          <p:cNvCxnSpPr>
            <a:cxnSpLocks/>
          </p:cNvCxnSpPr>
          <p:nvPr/>
        </p:nvCxnSpPr>
        <p:spPr>
          <a:xfrm flipV="1">
            <a:off x="4097180" y="2987625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3940E7B6-8872-1448-AC76-97B8DCCB6365}"/>
              </a:ext>
            </a:extLst>
          </p:cNvPr>
          <p:cNvCxnSpPr>
            <a:cxnSpLocks/>
          </p:cNvCxnSpPr>
          <p:nvPr/>
        </p:nvCxnSpPr>
        <p:spPr>
          <a:xfrm>
            <a:off x="4097180" y="3766921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7A3D3CE3-FF3C-1B14-8795-18B00400972C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45DF9B39-A2AE-2109-917B-662AF224C992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9814890C-DED0-D860-F8D2-BBEFFADB1862}"/>
              </a:ext>
            </a:extLst>
          </p:cNvPr>
          <p:cNvCxnSpPr>
            <a:cxnSpLocks/>
          </p:cNvCxnSpPr>
          <p:nvPr/>
        </p:nvCxnSpPr>
        <p:spPr>
          <a:xfrm>
            <a:off x="6303341" y="2453055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5EE93887-B978-C25E-77E4-96603D17010B}"/>
              </a:ext>
            </a:extLst>
          </p:cNvPr>
          <p:cNvCxnSpPr>
            <a:cxnSpLocks/>
          </p:cNvCxnSpPr>
          <p:nvPr/>
        </p:nvCxnSpPr>
        <p:spPr>
          <a:xfrm flipV="1">
            <a:off x="6282325" y="2470640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B97306DE-975C-2156-BF8B-29ED75FBDDF3}"/>
              </a:ext>
            </a:extLst>
          </p:cNvPr>
          <p:cNvCxnSpPr>
            <a:cxnSpLocks/>
          </p:cNvCxnSpPr>
          <p:nvPr/>
        </p:nvCxnSpPr>
        <p:spPr>
          <a:xfrm>
            <a:off x="6282325" y="3103687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375F1DC3-1E86-456D-9A72-AB8E3DF3C0BE}"/>
              </a:ext>
            </a:extLst>
          </p:cNvPr>
          <p:cNvCxnSpPr>
            <a:cxnSpLocks/>
          </p:cNvCxnSpPr>
          <p:nvPr/>
        </p:nvCxnSpPr>
        <p:spPr>
          <a:xfrm>
            <a:off x="6282325" y="3103687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E976A149-1A88-E4E6-EBC3-81995296A76A}"/>
              </a:ext>
            </a:extLst>
          </p:cNvPr>
          <p:cNvCxnSpPr>
            <a:cxnSpLocks/>
          </p:cNvCxnSpPr>
          <p:nvPr/>
        </p:nvCxnSpPr>
        <p:spPr>
          <a:xfrm flipV="1">
            <a:off x="6302346" y="2470640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F510302E-FB43-C026-3D2F-20CD10B41E31}"/>
              </a:ext>
            </a:extLst>
          </p:cNvPr>
          <p:cNvCxnSpPr>
            <a:cxnSpLocks/>
          </p:cNvCxnSpPr>
          <p:nvPr/>
        </p:nvCxnSpPr>
        <p:spPr>
          <a:xfrm flipV="1">
            <a:off x="6302346" y="3017152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67B45489-5302-CCFA-64E7-ACE36ABF0B32}"/>
              </a:ext>
            </a:extLst>
          </p:cNvPr>
          <p:cNvCxnSpPr>
            <a:cxnSpLocks/>
          </p:cNvCxnSpPr>
          <p:nvPr/>
        </p:nvCxnSpPr>
        <p:spPr>
          <a:xfrm>
            <a:off x="6302346" y="3796448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9EFCA25A-3691-0113-9BBA-03FC6C8637B8}"/>
              </a:ext>
            </a:extLst>
          </p:cNvPr>
          <p:cNvCxnSpPr>
            <a:cxnSpLocks/>
            <a:stCxn id="949" idx="6"/>
            <a:endCxn id="910" idx="2"/>
          </p:cNvCxnSpPr>
          <p:nvPr/>
        </p:nvCxnSpPr>
        <p:spPr>
          <a:xfrm flipV="1">
            <a:off x="6288167" y="1986657"/>
            <a:ext cx="87195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Arrow Connector 988">
            <a:extLst>
              <a:ext uri="{FF2B5EF4-FFF2-40B4-BE49-F238E27FC236}">
                <a16:creationId xmlns:a16="http://schemas.microsoft.com/office/drawing/2014/main" id="{901B0881-6926-B91C-BC56-5212856D493F}"/>
              </a:ext>
            </a:extLst>
          </p:cNvPr>
          <p:cNvCxnSpPr>
            <a:cxnSpLocks/>
            <a:stCxn id="949" idx="6"/>
            <a:endCxn id="909" idx="1"/>
          </p:cNvCxnSpPr>
          <p:nvPr/>
        </p:nvCxnSpPr>
        <p:spPr>
          <a:xfrm>
            <a:off x="6288167" y="2472591"/>
            <a:ext cx="908003" cy="18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>
            <a:extLst>
              <a:ext uri="{FF2B5EF4-FFF2-40B4-BE49-F238E27FC236}">
                <a16:creationId xmlns:a16="http://schemas.microsoft.com/office/drawing/2014/main" id="{27D22AB3-094D-8AAC-8234-A6339040204F}"/>
              </a:ext>
            </a:extLst>
          </p:cNvPr>
          <p:cNvCxnSpPr>
            <a:cxnSpLocks/>
            <a:stCxn id="950" idx="6"/>
            <a:endCxn id="910" idx="2"/>
          </p:cNvCxnSpPr>
          <p:nvPr/>
        </p:nvCxnSpPr>
        <p:spPr>
          <a:xfrm flipV="1">
            <a:off x="6282305" y="1986657"/>
            <a:ext cx="877812" cy="11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111311D4-4E3C-3027-7573-7EAA166CF5A7}"/>
              </a:ext>
            </a:extLst>
          </p:cNvPr>
          <p:cNvCxnSpPr>
            <a:cxnSpLocks/>
            <a:stCxn id="950" idx="6"/>
            <a:endCxn id="909" idx="2"/>
          </p:cNvCxnSpPr>
          <p:nvPr/>
        </p:nvCxnSpPr>
        <p:spPr>
          <a:xfrm>
            <a:off x="6282305" y="3114432"/>
            <a:ext cx="877812" cy="127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Arrow Connector 1001">
            <a:extLst>
              <a:ext uri="{FF2B5EF4-FFF2-40B4-BE49-F238E27FC236}">
                <a16:creationId xmlns:a16="http://schemas.microsoft.com/office/drawing/2014/main" id="{1A3B82BA-4823-32E4-D6CF-695C25CCCA7A}"/>
              </a:ext>
            </a:extLst>
          </p:cNvPr>
          <p:cNvCxnSpPr>
            <a:cxnSpLocks/>
            <a:stCxn id="951" idx="6"/>
            <a:endCxn id="910" idx="3"/>
          </p:cNvCxnSpPr>
          <p:nvPr/>
        </p:nvCxnSpPr>
        <p:spPr>
          <a:xfrm flipV="1">
            <a:off x="6282304" y="2081985"/>
            <a:ext cx="913866" cy="174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6413EA6F-766B-9340-5D89-B0C3EE545C08}"/>
              </a:ext>
            </a:extLst>
          </p:cNvPr>
          <p:cNvCxnSpPr>
            <a:cxnSpLocks/>
            <a:stCxn id="951" idx="6"/>
            <a:endCxn id="909" idx="2"/>
          </p:cNvCxnSpPr>
          <p:nvPr/>
        </p:nvCxnSpPr>
        <p:spPr>
          <a:xfrm>
            <a:off x="6282304" y="3824778"/>
            <a:ext cx="877813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08E763-C2AA-AB7A-926E-B821200D67AE}"/>
              </a:ext>
            </a:extLst>
          </p:cNvPr>
          <p:cNvSpPr txBox="1"/>
          <p:nvPr/>
        </p:nvSpPr>
        <p:spPr>
          <a:xfrm>
            <a:off x="709244" y="1266535"/>
            <a:ext cx="7543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a (L + 1)-layer perceptron consists of (L + 1) layers, each layer l computing linear combinations of the previous layer (l − 1) (or the input).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29413-856A-37E0-BFA5-0B8D7E580E36}"/>
              </a:ext>
            </a:extLst>
          </p:cNvPr>
          <p:cNvSpPr/>
          <p:nvPr/>
        </p:nvSpPr>
        <p:spPr>
          <a:xfrm>
            <a:off x="4711961" y="2001089"/>
            <a:ext cx="657934" cy="236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96A3-BDFB-91E1-AD9C-DA4F1F3A8AFE}"/>
              </a:ext>
            </a:extLst>
          </p:cNvPr>
          <p:cNvSpPr/>
          <p:nvPr/>
        </p:nvSpPr>
        <p:spPr>
          <a:xfrm>
            <a:off x="2589326" y="1910988"/>
            <a:ext cx="1744657" cy="23678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6718334D-9CB4-9168-CE78-429F82D57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81AEF330-F259-CFE3-DBA0-DE8B93FE3795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9DDDDA44-2715-74DB-9853-35AA6AF5693D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C0C382-6B2D-29B5-2B93-25F2FBB42D44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BBDE13-C7CF-10C9-7C53-3C2B7D94340A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22B3C6-20F1-1081-300E-05A3E5FF7F19}"/>
              </a:ext>
            </a:extLst>
          </p:cNvPr>
          <p:cNvSpPr/>
          <p:nvPr/>
        </p:nvSpPr>
        <p:spPr>
          <a:xfrm>
            <a:off x="915958" y="2168529"/>
            <a:ext cx="146703" cy="197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ACD27-CA07-DA4C-9B2A-B3E2619BBAAE}"/>
              </a:ext>
            </a:extLst>
          </p:cNvPr>
          <p:cNvSpPr/>
          <p:nvPr/>
        </p:nvSpPr>
        <p:spPr>
          <a:xfrm>
            <a:off x="915958" y="2526356"/>
            <a:ext cx="146703" cy="197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B166A-6187-5A33-C2A7-A2211890F359}"/>
              </a:ext>
            </a:extLst>
          </p:cNvPr>
          <p:cNvSpPr/>
          <p:nvPr/>
        </p:nvSpPr>
        <p:spPr>
          <a:xfrm>
            <a:off x="915958" y="2899547"/>
            <a:ext cx="146703" cy="197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2B22D7-AD42-64D7-2F98-2ABFAF8AB790}"/>
              </a:ext>
            </a:extLst>
          </p:cNvPr>
          <p:cNvSpPr/>
          <p:nvPr/>
        </p:nvSpPr>
        <p:spPr>
          <a:xfrm>
            <a:off x="915958" y="3272739"/>
            <a:ext cx="146703" cy="197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C6E64F-42CA-B59E-6CA1-98410389C3D9}"/>
              </a:ext>
            </a:extLst>
          </p:cNvPr>
          <p:cNvSpPr/>
          <p:nvPr/>
        </p:nvSpPr>
        <p:spPr>
          <a:xfrm>
            <a:off x="1726315" y="2254235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358558-8A12-1F48-3A87-56D3B51EF29B}"/>
              </a:ext>
            </a:extLst>
          </p:cNvPr>
          <p:cNvSpPr/>
          <p:nvPr/>
        </p:nvSpPr>
        <p:spPr>
          <a:xfrm>
            <a:off x="1722822" y="2723482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E4971-C11F-BBD2-77C1-D31344BAA6E3}"/>
              </a:ext>
            </a:extLst>
          </p:cNvPr>
          <p:cNvSpPr/>
          <p:nvPr/>
        </p:nvSpPr>
        <p:spPr>
          <a:xfrm>
            <a:off x="1722821" y="3242813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91062B-9CF5-6C42-70C6-32A93A4FD74D}"/>
              </a:ext>
            </a:extLst>
          </p:cNvPr>
          <p:cNvSpPr/>
          <p:nvPr/>
        </p:nvSpPr>
        <p:spPr>
          <a:xfrm>
            <a:off x="2382982" y="2267091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6B028E-75D6-5EC0-7B43-F272C1DCF16A}"/>
              </a:ext>
            </a:extLst>
          </p:cNvPr>
          <p:cNvSpPr/>
          <p:nvPr/>
        </p:nvSpPr>
        <p:spPr>
          <a:xfrm>
            <a:off x="2379488" y="2736338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94277D-9FD9-BC3C-45E1-ABA6F5A2ECB3}"/>
              </a:ext>
            </a:extLst>
          </p:cNvPr>
          <p:cNvSpPr/>
          <p:nvPr/>
        </p:nvSpPr>
        <p:spPr>
          <a:xfrm>
            <a:off x="2379488" y="3255669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3894BF-057A-74DA-F1AF-F993807267A1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062661" y="2267092"/>
            <a:ext cx="663654" cy="8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DD1DD2-1766-881E-A93B-67AE44578BF2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62661" y="2267092"/>
            <a:ext cx="660161" cy="5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BA862D-2926-A31F-14A5-A564659D09B8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062661" y="2267092"/>
            <a:ext cx="660160" cy="107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75D42C-A960-AC89-A8BB-55EFDB64AECD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062661" y="2352799"/>
            <a:ext cx="663654" cy="27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1FBB50-393A-17BC-43E2-01D7D3798B22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062661" y="2624920"/>
            <a:ext cx="660161" cy="19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97B749-29A1-46AC-800C-864EE224E6F9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062661" y="2624920"/>
            <a:ext cx="660160" cy="71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F08CDF-BEF0-CEA9-3655-ED23B756A87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062661" y="2352799"/>
            <a:ext cx="663654" cy="64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5EEDD7-7ECF-9764-0856-118C5CB9D6D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062661" y="2822046"/>
            <a:ext cx="660161" cy="1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B3ACF0-4E2A-A3DC-EE02-F8DD7C75E70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062661" y="2822046"/>
            <a:ext cx="660161" cy="54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03F3DB-3E42-039B-0D2A-02826387D71F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062661" y="2998111"/>
            <a:ext cx="660160" cy="3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2F06A1-02E5-6360-4478-A97BE75EBE9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062661" y="2352799"/>
            <a:ext cx="663654" cy="101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75D9D9-75A3-A3C6-510A-6E35C5351DC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1062661" y="3341376"/>
            <a:ext cx="660160" cy="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Oval 905">
            <a:extLst>
              <a:ext uri="{FF2B5EF4-FFF2-40B4-BE49-F238E27FC236}">
                <a16:creationId xmlns:a16="http://schemas.microsoft.com/office/drawing/2014/main" id="{2ECE42A0-C754-0352-818E-CCA3325325E8}"/>
              </a:ext>
            </a:extLst>
          </p:cNvPr>
          <p:cNvSpPr/>
          <p:nvPr/>
        </p:nvSpPr>
        <p:spPr>
          <a:xfrm>
            <a:off x="4351390" y="2285595"/>
            <a:ext cx="146703" cy="197126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F0F74BB0-CF2C-F820-6AF1-F8FFBD552F04}"/>
              </a:ext>
            </a:extLst>
          </p:cNvPr>
          <p:cNvSpPr/>
          <p:nvPr/>
        </p:nvSpPr>
        <p:spPr>
          <a:xfrm>
            <a:off x="4368788" y="2721181"/>
            <a:ext cx="146703" cy="197126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23F89113-09C9-1655-D73A-659671613CFA}"/>
              </a:ext>
            </a:extLst>
          </p:cNvPr>
          <p:cNvSpPr/>
          <p:nvPr/>
        </p:nvSpPr>
        <p:spPr>
          <a:xfrm>
            <a:off x="4353946" y="3277030"/>
            <a:ext cx="146703" cy="197126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156DF3D0-443C-4420-0C58-3EA3E9E9A606}"/>
              </a:ext>
            </a:extLst>
          </p:cNvPr>
          <p:cNvSpPr/>
          <p:nvPr/>
        </p:nvSpPr>
        <p:spPr>
          <a:xfrm>
            <a:off x="4351390" y="3679839"/>
            <a:ext cx="146703" cy="197126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A14636FB-1247-9150-46C2-A38342566F09}"/>
              </a:ext>
            </a:extLst>
          </p:cNvPr>
          <p:cNvSpPr/>
          <p:nvPr/>
        </p:nvSpPr>
        <p:spPr>
          <a:xfrm>
            <a:off x="4351390" y="1919683"/>
            <a:ext cx="146703" cy="197126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AE05853-AB2A-2300-41C8-7EA66677452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1873018" y="2352799"/>
            <a:ext cx="509964" cy="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E0F990ED-50D4-0D45-BC33-E77558E8CB4F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1873018" y="2352799"/>
            <a:ext cx="506471" cy="48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B30F5136-5913-C49A-3B14-6524E6156E99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1873018" y="2352799"/>
            <a:ext cx="506470" cy="10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09CDCA6B-B104-7B35-3646-F280C17476C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860494" y="2365655"/>
            <a:ext cx="522487" cy="46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04D5C40E-9588-D5B5-5A70-ADCBE1AC146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860494" y="2828473"/>
            <a:ext cx="518994" cy="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8A17B072-53EB-5128-FEEB-842C3EDE1884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60494" y="2828473"/>
            <a:ext cx="518994" cy="52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Arrow Connector 932">
            <a:extLst>
              <a:ext uri="{FF2B5EF4-FFF2-40B4-BE49-F238E27FC236}">
                <a16:creationId xmlns:a16="http://schemas.microsoft.com/office/drawing/2014/main" id="{13BC4DF6-D0A9-DC26-75F5-AEE3F0953E7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872425" y="2365655"/>
            <a:ext cx="510557" cy="96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CC0DEF28-09EB-C704-ADCF-7999BCD23E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872425" y="2765207"/>
            <a:ext cx="528548" cy="5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F41FE76-E895-D8BE-EE2B-A541EB13507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72425" y="3334947"/>
            <a:ext cx="507063" cy="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Oval 941">
            <a:extLst>
              <a:ext uri="{FF2B5EF4-FFF2-40B4-BE49-F238E27FC236}">
                <a16:creationId xmlns:a16="http://schemas.microsoft.com/office/drawing/2014/main" id="{444D6801-8A87-FB3B-0FB0-D24C0A43CB92}"/>
              </a:ext>
            </a:extLst>
          </p:cNvPr>
          <p:cNvSpPr/>
          <p:nvPr/>
        </p:nvSpPr>
        <p:spPr>
          <a:xfrm>
            <a:off x="3028422" y="2262091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DF952CAF-6A84-6DF0-87B4-7B204802AD8C}"/>
              </a:ext>
            </a:extLst>
          </p:cNvPr>
          <p:cNvSpPr/>
          <p:nvPr/>
        </p:nvSpPr>
        <p:spPr>
          <a:xfrm>
            <a:off x="3024929" y="2731338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C27A81A7-1C5A-C53D-DB43-32E871A4D1AE}"/>
              </a:ext>
            </a:extLst>
          </p:cNvPr>
          <p:cNvSpPr/>
          <p:nvPr/>
        </p:nvSpPr>
        <p:spPr>
          <a:xfrm>
            <a:off x="3024928" y="3250668"/>
            <a:ext cx="146703" cy="1971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9080B176-4A18-E2F1-B847-59669501BAE9}"/>
              </a:ext>
            </a:extLst>
          </p:cNvPr>
          <p:cNvSpPr/>
          <p:nvPr/>
        </p:nvSpPr>
        <p:spPr>
          <a:xfrm>
            <a:off x="3685088" y="2274947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BDBC0920-995A-53F3-35C2-ACE0BB321F04}"/>
              </a:ext>
            </a:extLst>
          </p:cNvPr>
          <p:cNvSpPr/>
          <p:nvPr/>
        </p:nvSpPr>
        <p:spPr>
          <a:xfrm>
            <a:off x="3681595" y="2744194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558DED65-61DE-F558-9CD3-47E39F47BFF9}"/>
              </a:ext>
            </a:extLst>
          </p:cNvPr>
          <p:cNvSpPr/>
          <p:nvPr/>
        </p:nvSpPr>
        <p:spPr>
          <a:xfrm>
            <a:off x="3681595" y="3263525"/>
            <a:ext cx="146703" cy="1971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C4990427-5A3D-360C-38D3-AD80541E8DA6}"/>
              </a:ext>
            </a:extLst>
          </p:cNvPr>
          <p:cNvCxnSpPr>
            <a:cxnSpLocks/>
            <a:stCxn id="942" idx="6"/>
            <a:endCxn id="949" idx="2"/>
          </p:cNvCxnSpPr>
          <p:nvPr/>
        </p:nvCxnSpPr>
        <p:spPr>
          <a:xfrm>
            <a:off x="3175125" y="2360654"/>
            <a:ext cx="509964" cy="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229A561F-B745-3E04-E8AE-38CD6E44A634}"/>
              </a:ext>
            </a:extLst>
          </p:cNvPr>
          <p:cNvCxnSpPr>
            <a:cxnSpLocks/>
            <a:stCxn id="942" idx="6"/>
            <a:endCxn id="950" idx="2"/>
          </p:cNvCxnSpPr>
          <p:nvPr/>
        </p:nvCxnSpPr>
        <p:spPr>
          <a:xfrm>
            <a:off x="3175125" y="2360654"/>
            <a:ext cx="506471" cy="48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4E20CE8C-8B1B-3615-3338-E99CB4701197}"/>
              </a:ext>
            </a:extLst>
          </p:cNvPr>
          <p:cNvCxnSpPr>
            <a:cxnSpLocks/>
            <a:stCxn id="942" idx="6"/>
            <a:endCxn id="951" idx="2"/>
          </p:cNvCxnSpPr>
          <p:nvPr/>
        </p:nvCxnSpPr>
        <p:spPr>
          <a:xfrm>
            <a:off x="3175125" y="2360654"/>
            <a:ext cx="506470" cy="10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>
            <a:extLst>
              <a:ext uri="{FF2B5EF4-FFF2-40B4-BE49-F238E27FC236}">
                <a16:creationId xmlns:a16="http://schemas.microsoft.com/office/drawing/2014/main" id="{0E6BA0E0-6079-B29E-88BE-D4529FE83B64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3162601" y="2373510"/>
            <a:ext cx="522487" cy="46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>
            <a:extLst>
              <a:ext uri="{FF2B5EF4-FFF2-40B4-BE49-F238E27FC236}">
                <a16:creationId xmlns:a16="http://schemas.microsoft.com/office/drawing/2014/main" id="{9893CBD9-1DF0-BCD3-EFA8-7484B40C59BF}"/>
              </a:ext>
            </a:extLst>
          </p:cNvPr>
          <p:cNvCxnSpPr>
            <a:cxnSpLocks/>
            <a:endCxn id="950" idx="2"/>
          </p:cNvCxnSpPr>
          <p:nvPr/>
        </p:nvCxnSpPr>
        <p:spPr>
          <a:xfrm>
            <a:off x="3162601" y="2836328"/>
            <a:ext cx="518994" cy="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D6272234-1F77-FBC5-DC94-E32D798F39F9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3162601" y="2836328"/>
            <a:ext cx="518994" cy="52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>
            <a:extLst>
              <a:ext uri="{FF2B5EF4-FFF2-40B4-BE49-F238E27FC236}">
                <a16:creationId xmlns:a16="http://schemas.microsoft.com/office/drawing/2014/main" id="{A5E62C0F-1FFC-DDAD-687D-B958E870A35B}"/>
              </a:ext>
            </a:extLst>
          </p:cNvPr>
          <p:cNvCxnSpPr>
            <a:cxnSpLocks/>
            <a:endCxn id="949" idx="2"/>
          </p:cNvCxnSpPr>
          <p:nvPr/>
        </p:nvCxnSpPr>
        <p:spPr>
          <a:xfrm flipV="1">
            <a:off x="3174532" y="2373510"/>
            <a:ext cx="510557" cy="96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Arrow Connector 958">
            <a:extLst>
              <a:ext uri="{FF2B5EF4-FFF2-40B4-BE49-F238E27FC236}">
                <a16:creationId xmlns:a16="http://schemas.microsoft.com/office/drawing/2014/main" id="{B4EF652A-8253-48ED-B7C9-48FD093266D3}"/>
              </a:ext>
            </a:extLst>
          </p:cNvPr>
          <p:cNvCxnSpPr>
            <a:cxnSpLocks/>
            <a:endCxn id="950" idx="1"/>
          </p:cNvCxnSpPr>
          <p:nvPr/>
        </p:nvCxnSpPr>
        <p:spPr>
          <a:xfrm flipV="1">
            <a:off x="3174532" y="2773063"/>
            <a:ext cx="528548" cy="5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E3609B22-056A-CA5D-6E58-DB3C18B58739}"/>
              </a:ext>
            </a:extLst>
          </p:cNvPr>
          <p:cNvCxnSpPr>
            <a:cxnSpLocks/>
            <a:endCxn id="951" idx="2"/>
          </p:cNvCxnSpPr>
          <p:nvPr/>
        </p:nvCxnSpPr>
        <p:spPr>
          <a:xfrm>
            <a:off x="3174532" y="3342803"/>
            <a:ext cx="507063" cy="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B319868F-5816-1969-DF12-24CE52F20812}"/>
              </a:ext>
            </a:extLst>
          </p:cNvPr>
          <p:cNvCxnSpPr>
            <a:cxnSpLocks/>
          </p:cNvCxnSpPr>
          <p:nvPr/>
        </p:nvCxnSpPr>
        <p:spPr>
          <a:xfrm>
            <a:off x="2526765" y="2337641"/>
            <a:ext cx="509964" cy="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D0326CB6-15D6-F5CE-E860-724190E5E299}"/>
              </a:ext>
            </a:extLst>
          </p:cNvPr>
          <p:cNvCxnSpPr>
            <a:cxnSpLocks/>
          </p:cNvCxnSpPr>
          <p:nvPr/>
        </p:nvCxnSpPr>
        <p:spPr>
          <a:xfrm>
            <a:off x="2526765" y="2337641"/>
            <a:ext cx="506471" cy="48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BDD6383F-B64F-8BFB-4D47-706B1A01ED2D}"/>
              </a:ext>
            </a:extLst>
          </p:cNvPr>
          <p:cNvCxnSpPr>
            <a:cxnSpLocks/>
          </p:cNvCxnSpPr>
          <p:nvPr/>
        </p:nvCxnSpPr>
        <p:spPr>
          <a:xfrm>
            <a:off x="2526765" y="2337641"/>
            <a:ext cx="506470" cy="10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63">
            <a:extLst>
              <a:ext uri="{FF2B5EF4-FFF2-40B4-BE49-F238E27FC236}">
                <a16:creationId xmlns:a16="http://schemas.microsoft.com/office/drawing/2014/main" id="{4482ECDC-B8E6-8AE5-DA72-ABB99DF7BF2C}"/>
              </a:ext>
            </a:extLst>
          </p:cNvPr>
          <p:cNvCxnSpPr>
            <a:cxnSpLocks/>
          </p:cNvCxnSpPr>
          <p:nvPr/>
        </p:nvCxnSpPr>
        <p:spPr>
          <a:xfrm flipV="1">
            <a:off x="2514241" y="2350497"/>
            <a:ext cx="522487" cy="46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4302A297-75F0-0FC0-01DC-60EADA218D5B}"/>
              </a:ext>
            </a:extLst>
          </p:cNvPr>
          <p:cNvCxnSpPr>
            <a:cxnSpLocks/>
          </p:cNvCxnSpPr>
          <p:nvPr/>
        </p:nvCxnSpPr>
        <p:spPr>
          <a:xfrm>
            <a:off x="2514241" y="2813315"/>
            <a:ext cx="518994" cy="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65">
            <a:extLst>
              <a:ext uri="{FF2B5EF4-FFF2-40B4-BE49-F238E27FC236}">
                <a16:creationId xmlns:a16="http://schemas.microsoft.com/office/drawing/2014/main" id="{62494520-8A63-49A8-9DFD-3C15240612F4}"/>
              </a:ext>
            </a:extLst>
          </p:cNvPr>
          <p:cNvCxnSpPr>
            <a:cxnSpLocks/>
          </p:cNvCxnSpPr>
          <p:nvPr/>
        </p:nvCxnSpPr>
        <p:spPr>
          <a:xfrm>
            <a:off x="2514241" y="2813315"/>
            <a:ext cx="518994" cy="52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9173DAC1-548B-C981-37E5-E73407753F79}"/>
              </a:ext>
            </a:extLst>
          </p:cNvPr>
          <p:cNvCxnSpPr>
            <a:cxnSpLocks/>
          </p:cNvCxnSpPr>
          <p:nvPr/>
        </p:nvCxnSpPr>
        <p:spPr>
          <a:xfrm flipV="1">
            <a:off x="2526172" y="2350497"/>
            <a:ext cx="510557" cy="96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6654A6AD-61C2-7F91-C840-826CB8C3BA64}"/>
              </a:ext>
            </a:extLst>
          </p:cNvPr>
          <p:cNvCxnSpPr>
            <a:cxnSpLocks/>
          </p:cNvCxnSpPr>
          <p:nvPr/>
        </p:nvCxnSpPr>
        <p:spPr>
          <a:xfrm flipV="1">
            <a:off x="2526172" y="2750049"/>
            <a:ext cx="528548" cy="5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6B92409D-1714-0C08-9E56-2C8B88D573C8}"/>
              </a:ext>
            </a:extLst>
          </p:cNvPr>
          <p:cNvCxnSpPr>
            <a:cxnSpLocks/>
          </p:cNvCxnSpPr>
          <p:nvPr/>
        </p:nvCxnSpPr>
        <p:spPr>
          <a:xfrm>
            <a:off x="2526172" y="3319789"/>
            <a:ext cx="507063" cy="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D03E5584-7BC4-932E-595E-E65545492B19}"/>
              </a:ext>
            </a:extLst>
          </p:cNvPr>
          <p:cNvCxnSpPr>
            <a:cxnSpLocks/>
          </p:cNvCxnSpPr>
          <p:nvPr/>
        </p:nvCxnSpPr>
        <p:spPr>
          <a:xfrm>
            <a:off x="3840833" y="2359228"/>
            <a:ext cx="509964" cy="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D5CA593A-A410-1BAB-A4D5-DF1CC8D9DB7E}"/>
              </a:ext>
            </a:extLst>
          </p:cNvPr>
          <p:cNvCxnSpPr>
            <a:cxnSpLocks/>
          </p:cNvCxnSpPr>
          <p:nvPr/>
        </p:nvCxnSpPr>
        <p:spPr>
          <a:xfrm>
            <a:off x="3840833" y="2359228"/>
            <a:ext cx="506471" cy="48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D5C19D25-8B03-FD7D-3958-56357B5B01E4}"/>
              </a:ext>
            </a:extLst>
          </p:cNvPr>
          <p:cNvCxnSpPr>
            <a:cxnSpLocks/>
          </p:cNvCxnSpPr>
          <p:nvPr/>
        </p:nvCxnSpPr>
        <p:spPr>
          <a:xfrm>
            <a:off x="3840833" y="2359228"/>
            <a:ext cx="506470" cy="10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D7B7C14B-F58B-E821-7D45-A0F63306278F}"/>
              </a:ext>
            </a:extLst>
          </p:cNvPr>
          <p:cNvCxnSpPr>
            <a:cxnSpLocks/>
          </p:cNvCxnSpPr>
          <p:nvPr/>
        </p:nvCxnSpPr>
        <p:spPr>
          <a:xfrm flipV="1">
            <a:off x="3828310" y="2372084"/>
            <a:ext cx="522487" cy="46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07808346-C415-1768-57E0-691A8507DDDA}"/>
              </a:ext>
            </a:extLst>
          </p:cNvPr>
          <p:cNvCxnSpPr>
            <a:cxnSpLocks/>
          </p:cNvCxnSpPr>
          <p:nvPr/>
        </p:nvCxnSpPr>
        <p:spPr>
          <a:xfrm>
            <a:off x="3828310" y="2834902"/>
            <a:ext cx="518994" cy="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4025A72F-3B1F-9401-0F30-F1C92A948010}"/>
              </a:ext>
            </a:extLst>
          </p:cNvPr>
          <p:cNvCxnSpPr>
            <a:cxnSpLocks/>
          </p:cNvCxnSpPr>
          <p:nvPr/>
        </p:nvCxnSpPr>
        <p:spPr>
          <a:xfrm>
            <a:off x="3828310" y="2834902"/>
            <a:ext cx="518994" cy="52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76F61FD1-7A66-FA5F-2A5A-6C10F6953EF1}"/>
              </a:ext>
            </a:extLst>
          </p:cNvPr>
          <p:cNvCxnSpPr>
            <a:cxnSpLocks/>
          </p:cNvCxnSpPr>
          <p:nvPr/>
        </p:nvCxnSpPr>
        <p:spPr>
          <a:xfrm flipV="1">
            <a:off x="3840241" y="2372084"/>
            <a:ext cx="510557" cy="96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8B22C99C-7112-A11F-0F22-F385A65CB5BC}"/>
              </a:ext>
            </a:extLst>
          </p:cNvPr>
          <p:cNvCxnSpPr>
            <a:cxnSpLocks/>
          </p:cNvCxnSpPr>
          <p:nvPr/>
        </p:nvCxnSpPr>
        <p:spPr>
          <a:xfrm flipV="1">
            <a:off x="3840241" y="2771637"/>
            <a:ext cx="528548" cy="5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1D6E0B20-77CE-CB67-057C-C3CF80B5B6C9}"/>
              </a:ext>
            </a:extLst>
          </p:cNvPr>
          <p:cNvCxnSpPr>
            <a:cxnSpLocks/>
          </p:cNvCxnSpPr>
          <p:nvPr/>
        </p:nvCxnSpPr>
        <p:spPr>
          <a:xfrm>
            <a:off x="3840241" y="3341376"/>
            <a:ext cx="507063" cy="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7D96B6F6-8BF6-27F3-4135-27BE12E7F1D1}"/>
              </a:ext>
            </a:extLst>
          </p:cNvPr>
          <p:cNvCxnSpPr>
            <a:cxnSpLocks/>
            <a:stCxn id="949" idx="6"/>
            <a:endCxn id="910" idx="2"/>
          </p:cNvCxnSpPr>
          <p:nvPr/>
        </p:nvCxnSpPr>
        <p:spPr>
          <a:xfrm flipV="1">
            <a:off x="3831791" y="2018246"/>
            <a:ext cx="519599" cy="35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Arrow Connector 988">
            <a:extLst>
              <a:ext uri="{FF2B5EF4-FFF2-40B4-BE49-F238E27FC236}">
                <a16:creationId xmlns:a16="http://schemas.microsoft.com/office/drawing/2014/main" id="{822F5608-F747-5885-9324-5DB93B591BF9}"/>
              </a:ext>
            </a:extLst>
          </p:cNvPr>
          <p:cNvCxnSpPr>
            <a:cxnSpLocks/>
            <a:stCxn id="949" idx="6"/>
            <a:endCxn id="909" idx="1"/>
          </p:cNvCxnSpPr>
          <p:nvPr/>
        </p:nvCxnSpPr>
        <p:spPr>
          <a:xfrm>
            <a:off x="3831791" y="2373510"/>
            <a:ext cx="541083" cy="133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>
            <a:extLst>
              <a:ext uri="{FF2B5EF4-FFF2-40B4-BE49-F238E27FC236}">
                <a16:creationId xmlns:a16="http://schemas.microsoft.com/office/drawing/2014/main" id="{5C8CC6F2-6CD7-81AE-7C0E-67827E7FD4E0}"/>
              </a:ext>
            </a:extLst>
          </p:cNvPr>
          <p:cNvCxnSpPr>
            <a:cxnSpLocks/>
            <a:stCxn id="950" idx="6"/>
            <a:endCxn id="910" idx="2"/>
          </p:cNvCxnSpPr>
          <p:nvPr/>
        </p:nvCxnSpPr>
        <p:spPr>
          <a:xfrm flipV="1">
            <a:off x="3828298" y="2018246"/>
            <a:ext cx="523092" cy="8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FCA473FC-0018-B9CE-6A50-6BF4FAFEEAE7}"/>
              </a:ext>
            </a:extLst>
          </p:cNvPr>
          <p:cNvCxnSpPr>
            <a:cxnSpLocks/>
            <a:stCxn id="950" idx="6"/>
            <a:endCxn id="909" idx="2"/>
          </p:cNvCxnSpPr>
          <p:nvPr/>
        </p:nvCxnSpPr>
        <p:spPr>
          <a:xfrm>
            <a:off x="3828298" y="2842757"/>
            <a:ext cx="523092" cy="93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Arrow Connector 1001">
            <a:extLst>
              <a:ext uri="{FF2B5EF4-FFF2-40B4-BE49-F238E27FC236}">
                <a16:creationId xmlns:a16="http://schemas.microsoft.com/office/drawing/2014/main" id="{A22A08BF-BEBD-4B36-133C-E1D3A5E1477C}"/>
              </a:ext>
            </a:extLst>
          </p:cNvPr>
          <p:cNvCxnSpPr>
            <a:cxnSpLocks/>
            <a:stCxn id="951" idx="6"/>
            <a:endCxn id="910" idx="3"/>
          </p:cNvCxnSpPr>
          <p:nvPr/>
        </p:nvCxnSpPr>
        <p:spPr>
          <a:xfrm flipV="1">
            <a:off x="3828297" y="2087940"/>
            <a:ext cx="544577" cy="12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805655BD-0DA9-062A-D1CA-7EA1FC7E3C90}"/>
              </a:ext>
            </a:extLst>
          </p:cNvPr>
          <p:cNvCxnSpPr>
            <a:cxnSpLocks/>
            <a:stCxn id="951" idx="6"/>
            <a:endCxn id="909" idx="2"/>
          </p:cNvCxnSpPr>
          <p:nvPr/>
        </p:nvCxnSpPr>
        <p:spPr>
          <a:xfrm>
            <a:off x="3828297" y="3362088"/>
            <a:ext cx="523093" cy="41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AAA913-C0D7-1A08-9374-D76C10AABA0A}"/>
                  </a:ext>
                </a:extLst>
              </p:cNvPr>
              <p:cNvSpPr/>
              <p:nvPr/>
            </p:nvSpPr>
            <p:spPr>
              <a:xfrm>
                <a:off x="4881195" y="2746305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AAA913-C0D7-1A08-9374-D76C10AA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95" y="2746305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7143" t="-59477" r="-47857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86AD05-2D96-016E-BC82-18B5CED6684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74699" y="2606533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3140CF-1DAC-F851-392C-61B6ED0D9E08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3895007" y="3523543"/>
            <a:ext cx="1107824" cy="50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C2213C-30E3-EC54-89AE-07B5D4B13446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5711775" y="3180999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B687103-16F7-076E-A32E-826B36363F51}"/>
              </a:ext>
            </a:extLst>
          </p:cNvPr>
          <p:cNvSpPr/>
          <p:nvPr/>
        </p:nvSpPr>
        <p:spPr>
          <a:xfrm>
            <a:off x="6755431" y="2680827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Google Shape;922;p69">
            <a:extLst>
              <a:ext uri="{FF2B5EF4-FFF2-40B4-BE49-F238E27FC236}">
                <a16:creationId xmlns:a16="http://schemas.microsoft.com/office/drawing/2014/main" id="{C157090A-05D1-035A-C3FF-31B7C82A0C22}"/>
              </a:ext>
            </a:extLst>
          </p:cNvPr>
          <p:cNvSpPr txBox="1">
            <a:spLocks/>
          </p:cNvSpPr>
          <p:nvPr/>
        </p:nvSpPr>
        <p:spPr>
          <a:xfrm>
            <a:off x="4147293" y="2305594"/>
            <a:ext cx="879824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W1 </a:t>
            </a:r>
          </a:p>
        </p:txBody>
      </p:sp>
      <p:sp>
        <p:nvSpPr>
          <p:cNvPr id="37" name="Google Shape;922;p69">
            <a:extLst>
              <a:ext uri="{FF2B5EF4-FFF2-40B4-BE49-F238E27FC236}">
                <a16:creationId xmlns:a16="http://schemas.microsoft.com/office/drawing/2014/main" id="{E2219A56-9F68-353D-DE2E-B936FDAA813D}"/>
              </a:ext>
            </a:extLst>
          </p:cNvPr>
          <p:cNvSpPr txBox="1">
            <a:spLocks/>
          </p:cNvSpPr>
          <p:nvPr/>
        </p:nvSpPr>
        <p:spPr>
          <a:xfrm>
            <a:off x="4050615" y="3136122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W2</a:t>
            </a:r>
          </a:p>
        </p:txBody>
      </p:sp>
      <p:sp>
        <p:nvSpPr>
          <p:cNvPr id="38" name="Google Shape;922;p69">
            <a:extLst>
              <a:ext uri="{FF2B5EF4-FFF2-40B4-BE49-F238E27FC236}">
                <a16:creationId xmlns:a16="http://schemas.microsoft.com/office/drawing/2014/main" id="{EADD12DE-0892-CCF3-4F27-D3158D0F4669}"/>
              </a:ext>
            </a:extLst>
          </p:cNvPr>
          <p:cNvSpPr txBox="1">
            <a:spLocks/>
          </p:cNvSpPr>
          <p:nvPr/>
        </p:nvSpPr>
        <p:spPr>
          <a:xfrm>
            <a:off x="4833745" y="1802124"/>
            <a:ext cx="925479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DA432-78F5-AD5C-805D-141C60BB2C91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296485" y="2260423"/>
            <a:ext cx="0" cy="485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D8DDD66-7243-18E6-C146-C8B40FFF2911}"/>
              </a:ext>
            </a:extLst>
          </p:cNvPr>
          <p:cNvCxnSpPr>
            <a:cxnSpLocks/>
          </p:cNvCxnSpPr>
          <p:nvPr/>
        </p:nvCxnSpPr>
        <p:spPr>
          <a:xfrm flipV="1">
            <a:off x="6961596" y="3031652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12F2E36-B392-8182-7F52-B34B15E86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80" y="448931"/>
            <a:ext cx="5291888" cy="129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46337A-45EC-0542-F4BE-5C5012D06291}"/>
                  </a:ext>
                </a:extLst>
              </p:cNvPr>
              <p:cNvSpPr txBox="1"/>
              <p:nvPr/>
            </p:nvSpPr>
            <p:spPr>
              <a:xfrm>
                <a:off x="5017692" y="3679839"/>
                <a:ext cx="2355063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46337A-45EC-0542-F4BE-5C5012D0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92" y="3679839"/>
                <a:ext cx="2355063" cy="837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EDB807-6AF8-E1BF-660C-536C3F5F7026}"/>
                  </a:ext>
                </a:extLst>
              </p:cNvPr>
              <p:cNvSpPr txBox="1"/>
              <p:nvPr/>
            </p:nvSpPr>
            <p:spPr>
              <a:xfrm>
                <a:off x="7664310" y="2850558"/>
                <a:ext cx="14085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f(z)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EDB807-6AF8-E1BF-660C-536C3F5F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10" y="2850558"/>
                <a:ext cx="1408508" cy="400110"/>
              </a:xfrm>
              <a:prstGeom prst="rect">
                <a:avLst/>
              </a:prstGeom>
              <a:blipFill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906" grpId="0" animBg="1"/>
      <p:bldP spid="907" grpId="0" animBg="1"/>
      <p:bldP spid="908" grpId="0" animBg="1"/>
      <p:bldP spid="909" grpId="0" animBg="1"/>
      <p:bldP spid="910" grpId="0" animBg="1"/>
      <p:bldP spid="942" grpId="0" animBg="1"/>
      <p:bldP spid="943" grpId="0" animBg="1"/>
      <p:bldP spid="948" grpId="0" animBg="1"/>
      <p:bldP spid="949" grpId="0" animBg="1"/>
      <p:bldP spid="950" grpId="0" animBg="1"/>
      <p:bldP spid="951" grpId="0" animBg="1"/>
      <p:bldP spid="28" grpId="0" animBg="1"/>
      <p:bldP spid="34" grpId="0" animBg="1"/>
      <p:bldP spid="35" grpId="0"/>
      <p:bldP spid="37" grpId="0"/>
      <p:bldP spid="38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E096BDF9-01FD-1595-FABD-AE6D8BEBD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ECAC1D8A-7653-AA50-26EE-EF8F97E7FA35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E8BE9558-2E89-7290-958B-36E6B9DE7DF2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2B0F0F-2A86-D28C-BFFC-1AB0D78BDA6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0A11ED-12A5-E609-8E17-00E82EE3D8F8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C02A-4744-EC6E-9C54-3494FCC85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25" y="14863"/>
            <a:ext cx="7401438" cy="23352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3E1205-E4D8-D250-47F1-06BBE6DD7D96}"/>
              </a:ext>
            </a:extLst>
          </p:cNvPr>
          <p:cNvSpPr/>
          <p:nvPr/>
        </p:nvSpPr>
        <p:spPr>
          <a:xfrm>
            <a:off x="1766564" y="264562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7FA39-4007-6CB8-9A09-3292974001C7}"/>
              </a:ext>
            </a:extLst>
          </p:cNvPr>
          <p:cNvSpPr/>
          <p:nvPr/>
        </p:nvSpPr>
        <p:spPr>
          <a:xfrm>
            <a:off x="1766564" y="313506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D5133A-072E-37AD-F469-B9F2E53749CC}"/>
              </a:ext>
            </a:extLst>
          </p:cNvPr>
          <p:cNvSpPr/>
          <p:nvPr/>
        </p:nvSpPr>
        <p:spPr>
          <a:xfrm>
            <a:off x="1766564" y="3645522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3E2C2E-7F73-9E46-507C-1510E49F8B6A}"/>
              </a:ext>
            </a:extLst>
          </p:cNvPr>
          <p:cNvSpPr/>
          <p:nvPr/>
        </p:nvSpPr>
        <p:spPr>
          <a:xfrm>
            <a:off x="1766564" y="415597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0CDDF0-BB0A-B78E-1D0C-CFB709323B15}"/>
              </a:ext>
            </a:extLst>
          </p:cNvPr>
          <p:cNvSpPr/>
          <p:nvPr/>
        </p:nvSpPr>
        <p:spPr>
          <a:xfrm>
            <a:off x="3126441" y="2762857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BC3AD5-0DDE-6BB5-D1CA-D8B384639582}"/>
              </a:ext>
            </a:extLst>
          </p:cNvPr>
          <p:cNvSpPr/>
          <p:nvPr/>
        </p:nvSpPr>
        <p:spPr>
          <a:xfrm>
            <a:off x="3120579" y="3404698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7935C8-CD7E-ED04-323A-A4E6438643BD}"/>
              </a:ext>
            </a:extLst>
          </p:cNvPr>
          <p:cNvSpPr/>
          <p:nvPr/>
        </p:nvSpPr>
        <p:spPr>
          <a:xfrm>
            <a:off x="3120578" y="4115044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FAB261-3DE8-1421-19F0-17EBF50C44C4}"/>
              </a:ext>
            </a:extLst>
          </p:cNvPr>
          <p:cNvSpPr/>
          <p:nvPr/>
        </p:nvSpPr>
        <p:spPr>
          <a:xfrm>
            <a:off x="4228407" y="2780442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8E4353-00A5-48AB-EE97-0FA5D3DA2C4A}"/>
              </a:ext>
            </a:extLst>
          </p:cNvPr>
          <p:cNvSpPr/>
          <p:nvPr/>
        </p:nvSpPr>
        <p:spPr>
          <a:xfrm>
            <a:off x="4222545" y="3422283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A816B-FB42-0E9A-0D95-71988C63875A}"/>
              </a:ext>
            </a:extLst>
          </p:cNvPr>
          <p:cNvSpPr/>
          <p:nvPr/>
        </p:nvSpPr>
        <p:spPr>
          <a:xfrm>
            <a:off x="4222544" y="4132629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63414D-67FD-3B0B-FF64-9426CEBA62A8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012749" y="2780443"/>
            <a:ext cx="1113692" cy="11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AD678E-D0C6-B867-61DA-5C4352C17A57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012749" y="2780443"/>
            <a:ext cx="1107830" cy="7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01883F-069A-5CF0-D11C-87390044257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012749" y="2780443"/>
            <a:ext cx="1107829" cy="14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200C8-1595-8144-F9C3-8E4030D3F277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012749" y="2897673"/>
            <a:ext cx="1113692" cy="3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24676-468C-60F7-970D-D77840D75EE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012749" y="3269883"/>
            <a:ext cx="110783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EB9AB5-01BA-9C44-B15B-55B2A10B8B84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012749" y="3269883"/>
            <a:ext cx="1107829" cy="9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9A9838-6B1A-D5C7-F83F-91CF2BA05B0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12749" y="2897673"/>
            <a:ext cx="1113692" cy="88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382285-1E3B-9BC7-AC3F-EFD779EDE13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12749" y="3539514"/>
            <a:ext cx="1107830" cy="24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A5A242-B130-5AC7-B8BF-878EFFCCC0C9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2749" y="3539514"/>
            <a:ext cx="1107830" cy="7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4C62F0-DC52-7110-B002-96C9C9D2749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12749" y="3780338"/>
            <a:ext cx="1107829" cy="46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238B9-C87F-A3F2-85D4-FF51C5128EC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12749" y="2897673"/>
            <a:ext cx="1113692" cy="13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4BB2A-4A4D-5793-144F-8088C7EB24B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012749" y="4249860"/>
            <a:ext cx="1107829" cy="4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14E238-279E-8C64-8B4F-64AED2289236}"/>
              </a:ext>
            </a:extLst>
          </p:cNvPr>
          <p:cNvSpPr/>
          <p:nvPr/>
        </p:nvSpPr>
        <p:spPr>
          <a:xfrm>
            <a:off x="7531635" y="280575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3328EA-6F0C-F092-4741-FB6DB39A3548}"/>
              </a:ext>
            </a:extLst>
          </p:cNvPr>
          <p:cNvSpPr/>
          <p:nvPr/>
        </p:nvSpPr>
        <p:spPr>
          <a:xfrm>
            <a:off x="7560831" y="3401550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530EE4-A881-F820-F585-51572D1043A6}"/>
              </a:ext>
            </a:extLst>
          </p:cNvPr>
          <p:cNvSpPr/>
          <p:nvPr/>
        </p:nvSpPr>
        <p:spPr>
          <a:xfrm>
            <a:off x="7535924" y="4161846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403DB0-8FA4-0DD0-1EE3-69D26DAE07CE}"/>
              </a:ext>
            </a:extLst>
          </p:cNvPr>
          <p:cNvSpPr/>
          <p:nvPr/>
        </p:nvSpPr>
        <p:spPr>
          <a:xfrm>
            <a:off x="7531635" y="4712813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37F45-4491-B4CC-C560-30F425BACCE9}"/>
              </a:ext>
            </a:extLst>
          </p:cNvPr>
          <p:cNvSpPr/>
          <p:nvPr/>
        </p:nvSpPr>
        <p:spPr>
          <a:xfrm>
            <a:off x="7531635" y="2305253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58E921-36C9-334D-B2CB-E45BD06DC60F}"/>
              </a:ext>
            </a:extLst>
          </p:cNvPr>
          <p:cNvSpPr txBox="1"/>
          <p:nvPr/>
        </p:nvSpPr>
        <p:spPr>
          <a:xfrm rot="16200000">
            <a:off x="553727" y="3361263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903D4-37D4-BAC3-DBA8-98892C07921C}"/>
              </a:ext>
            </a:extLst>
          </p:cNvPr>
          <p:cNvSpPr txBox="1"/>
          <p:nvPr/>
        </p:nvSpPr>
        <p:spPr>
          <a:xfrm>
            <a:off x="4235879" y="4835723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Layers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44A0AFE-DF4F-2FF0-5A69-310AC10D821F}"/>
              </a:ext>
            </a:extLst>
          </p:cNvPr>
          <p:cNvSpPr/>
          <p:nvPr/>
        </p:nvSpPr>
        <p:spPr>
          <a:xfrm rot="16200000">
            <a:off x="4720373" y="2868816"/>
            <a:ext cx="353700" cy="3553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A0C4A6-09E0-560A-2E43-822C538673C6}"/>
              </a:ext>
            </a:extLst>
          </p:cNvPr>
          <p:cNvSpPr txBox="1"/>
          <p:nvPr/>
        </p:nvSpPr>
        <p:spPr>
          <a:xfrm rot="5400000" flipH="1">
            <a:off x="7545012" y="3316675"/>
            <a:ext cx="203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 Dimensional Output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776563-3E75-4C5A-D1B0-BDEDE1A58A91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3372626" y="2897673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75F890-3248-41C5-F2A4-D9B1A81EAF3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3372626" y="2897673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C26FE5-A85D-90B9-955A-AD896BC72776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372626" y="2897673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59EA6-6544-CAD0-0E59-0993A0D2342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51610" y="2915258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F987ED-5C99-EF30-475C-0649DABBCBC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351610" y="3548305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669716-5F2B-E5A9-6057-58A8EE811FBE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51610" y="3548305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B15E8C-DE88-17D6-AE76-8CA96D1780E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71631" y="2915258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23A1E0-1EE6-50FA-FCBB-4A2A2E1B5E1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71631" y="3461770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308E2A-F6DB-74F9-7109-DD3DE65407A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71631" y="4241066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385A1C2-82D0-12F2-4699-80F3C11DFF31}"/>
              </a:ext>
            </a:extLst>
          </p:cNvPr>
          <p:cNvSpPr/>
          <p:nvPr/>
        </p:nvSpPr>
        <p:spPr>
          <a:xfrm>
            <a:off x="5311534" y="2773602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A2EC4D-7572-D1BA-A967-8E9F6806256A}"/>
              </a:ext>
            </a:extLst>
          </p:cNvPr>
          <p:cNvSpPr/>
          <p:nvPr/>
        </p:nvSpPr>
        <p:spPr>
          <a:xfrm>
            <a:off x="5305672" y="341544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C76EA-6A21-C841-C803-EBB914EBAEE3}"/>
              </a:ext>
            </a:extLst>
          </p:cNvPr>
          <p:cNvSpPr/>
          <p:nvPr/>
        </p:nvSpPr>
        <p:spPr>
          <a:xfrm>
            <a:off x="5305671" y="4125789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84F095-931D-061E-CC7E-F92946620BD5}"/>
              </a:ext>
            </a:extLst>
          </p:cNvPr>
          <p:cNvSpPr/>
          <p:nvPr/>
        </p:nvSpPr>
        <p:spPr>
          <a:xfrm>
            <a:off x="6413500" y="2791187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FF5A25-2ADB-E088-20E0-CED7644A8619}"/>
              </a:ext>
            </a:extLst>
          </p:cNvPr>
          <p:cNvSpPr/>
          <p:nvPr/>
        </p:nvSpPr>
        <p:spPr>
          <a:xfrm>
            <a:off x="6407638" y="343302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1FCA4B2-C4E9-70EC-85CA-47F676F74825}"/>
              </a:ext>
            </a:extLst>
          </p:cNvPr>
          <p:cNvSpPr/>
          <p:nvPr/>
        </p:nvSpPr>
        <p:spPr>
          <a:xfrm>
            <a:off x="6407637" y="4143374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B41EDC-D47C-70F6-C83C-C4160B75956B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>
            <a:off x="5557719" y="2908418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5FE76D-EF24-40F6-9224-0E6745A615C9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5557719" y="2908418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2BFC47-ECDB-235E-F5D5-21CB5A8B1BDC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>
            <a:off x="5557719" y="2908418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Arrow Connector 895">
            <a:extLst>
              <a:ext uri="{FF2B5EF4-FFF2-40B4-BE49-F238E27FC236}">
                <a16:creationId xmlns:a16="http://schemas.microsoft.com/office/drawing/2014/main" id="{9C8C52E3-F7DF-2C5A-3DE5-6D07499A84EF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536703" y="2926003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Arrow Connector 896">
            <a:extLst>
              <a:ext uri="{FF2B5EF4-FFF2-40B4-BE49-F238E27FC236}">
                <a16:creationId xmlns:a16="http://schemas.microsoft.com/office/drawing/2014/main" id="{D8B5564E-30AB-C94E-E484-EA500B69AA9C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5536703" y="3559050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Arrow Connector 897">
            <a:extLst>
              <a:ext uri="{FF2B5EF4-FFF2-40B4-BE49-F238E27FC236}">
                <a16:creationId xmlns:a16="http://schemas.microsoft.com/office/drawing/2014/main" id="{34E488F6-ADC2-7481-E20F-3B319A477C75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5536703" y="3559050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Arrow Connector 898">
            <a:extLst>
              <a:ext uri="{FF2B5EF4-FFF2-40B4-BE49-F238E27FC236}">
                <a16:creationId xmlns:a16="http://schemas.microsoft.com/office/drawing/2014/main" id="{C3987ABA-DB9D-AB22-2A36-2092A75DE33A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556724" y="2926003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207A981A-A768-E2EC-A32B-C3F939679E5C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556724" y="3472515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Arrow Connector 900">
            <a:extLst>
              <a:ext uri="{FF2B5EF4-FFF2-40B4-BE49-F238E27FC236}">
                <a16:creationId xmlns:a16="http://schemas.microsoft.com/office/drawing/2014/main" id="{5631158C-953D-BD7D-A771-CDE64A0CE6F9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5556724" y="4251811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Arrow Connector 901">
            <a:extLst>
              <a:ext uri="{FF2B5EF4-FFF2-40B4-BE49-F238E27FC236}">
                <a16:creationId xmlns:a16="http://schemas.microsoft.com/office/drawing/2014/main" id="{F4C2DBA4-4349-163D-34D5-E1C2BB335ABF}"/>
              </a:ext>
            </a:extLst>
          </p:cNvPr>
          <p:cNvCxnSpPr>
            <a:cxnSpLocks/>
          </p:cNvCxnSpPr>
          <p:nvPr/>
        </p:nvCxnSpPr>
        <p:spPr>
          <a:xfrm>
            <a:off x="4469693" y="2876940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Arrow Connector 902">
            <a:extLst>
              <a:ext uri="{FF2B5EF4-FFF2-40B4-BE49-F238E27FC236}">
                <a16:creationId xmlns:a16="http://schemas.microsoft.com/office/drawing/2014/main" id="{7BAA9FD8-E945-BC0C-98F7-F9EB47F1F55F}"/>
              </a:ext>
            </a:extLst>
          </p:cNvPr>
          <p:cNvCxnSpPr>
            <a:cxnSpLocks/>
          </p:cNvCxnSpPr>
          <p:nvPr/>
        </p:nvCxnSpPr>
        <p:spPr>
          <a:xfrm>
            <a:off x="4469693" y="2876940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Arrow Connector 903">
            <a:extLst>
              <a:ext uri="{FF2B5EF4-FFF2-40B4-BE49-F238E27FC236}">
                <a16:creationId xmlns:a16="http://schemas.microsoft.com/office/drawing/2014/main" id="{F6000248-60FD-C640-4F5E-2239CF7B1657}"/>
              </a:ext>
            </a:extLst>
          </p:cNvPr>
          <p:cNvCxnSpPr>
            <a:cxnSpLocks/>
          </p:cNvCxnSpPr>
          <p:nvPr/>
        </p:nvCxnSpPr>
        <p:spPr>
          <a:xfrm>
            <a:off x="4469693" y="2876940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Arrow Connector 904">
            <a:extLst>
              <a:ext uri="{FF2B5EF4-FFF2-40B4-BE49-F238E27FC236}">
                <a16:creationId xmlns:a16="http://schemas.microsoft.com/office/drawing/2014/main" id="{A568C346-FB56-06BB-CCBC-5C6B08BF3CCC}"/>
              </a:ext>
            </a:extLst>
          </p:cNvPr>
          <p:cNvCxnSpPr>
            <a:cxnSpLocks/>
          </p:cNvCxnSpPr>
          <p:nvPr/>
        </p:nvCxnSpPr>
        <p:spPr>
          <a:xfrm flipV="1">
            <a:off x="4448677" y="2894525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B82FC8AD-D205-990C-CFC9-C9E0391413BF}"/>
              </a:ext>
            </a:extLst>
          </p:cNvPr>
          <p:cNvCxnSpPr>
            <a:cxnSpLocks/>
          </p:cNvCxnSpPr>
          <p:nvPr/>
        </p:nvCxnSpPr>
        <p:spPr>
          <a:xfrm>
            <a:off x="4448677" y="3527572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Arrow Connector 906">
            <a:extLst>
              <a:ext uri="{FF2B5EF4-FFF2-40B4-BE49-F238E27FC236}">
                <a16:creationId xmlns:a16="http://schemas.microsoft.com/office/drawing/2014/main" id="{0D827974-7A5A-D591-2BD7-AD7A5DA30F5C}"/>
              </a:ext>
            </a:extLst>
          </p:cNvPr>
          <p:cNvCxnSpPr>
            <a:cxnSpLocks/>
          </p:cNvCxnSpPr>
          <p:nvPr/>
        </p:nvCxnSpPr>
        <p:spPr>
          <a:xfrm>
            <a:off x="4448677" y="3527572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97FE3497-5853-5423-35E9-5C08C8BB64E7}"/>
              </a:ext>
            </a:extLst>
          </p:cNvPr>
          <p:cNvCxnSpPr>
            <a:cxnSpLocks/>
          </p:cNvCxnSpPr>
          <p:nvPr/>
        </p:nvCxnSpPr>
        <p:spPr>
          <a:xfrm flipV="1">
            <a:off x="4468698" y="2894525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3EE33DC9-7AC5-CF83-ADF6-EA218CE98E43}"/>
              </a:ext>
            </a:extLst>
          </p:cNvPr>
          <p:cNvCxnSpPr>
            <a:cxnSpLocks/>
          </p:cNvCxnSpPr>
          <p:nvPr/>
        </p:nvCxnSpPr>
        <p:spPr>
          <a:xfrm flipV="1">
            <a:off x="4468698" y="3441037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Arrow Connector 909">
            <a:extLst>
              <a:ext uri="{FF2B5EF4-FFF2-40B4-BE49-F238E27FC236}">
                <a16:creationId xmlns:a16="http://schemas.microsoft.com/office/drawing/2014/main" id="{4B1635BB-9F9E-0287-6929-F43B8105C18F}"/>
              </a:ext>
            </a:extLst>
          </p:cNvPr>
          <p:cNvCxnSpPr>
            <a:cxnSpLocks/>
          </p:cNvCxnSpPr>
          <p:nvPr/>
        </p:nvCxnSpPr>
        <p:spPr>
          <a:xfrm>
            <a:off x="4468698" y="4220333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Arrow Connector 910">
            <a:extLst>
              <a:ext uri="{FF2B5EF4-FFF2-40B4-BE49-F238E27FC236}">
                <a16:creationId xmlns:a16="http://schemas.microsoft.com/office/drawing/2014/main" id="{F297F08E-D24F-0F0B-705F-0FB357D7609E}"/>
              </a:ext>
            </a:extLst>
          </p:cNvPr>
          <p:cNvCxnSpPr>
            <a:cxnSpLocks/>
          </p:cNvCxnSpPr>
          <p:nvPr/>
        </p:nvCxnSpPr>
        <p:spPr>
          <a:xfrm>
            <a:off x="6674859" y="2906467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Arrow Connector 911">
            <a:extLst>
              <a:ext uri="{FF2B5EF4-FFF2-40B4-BE49-F238E27FC236}">
                <a16:creationId xmlns:a16="http://schemas.microsoft.com/office/drawing/2014/main" id="{C7B46315-3819-A40D-58E7-2A4E2DF2FC8E}"/>
              </a:ext>
            </a:extLst>
          </p:cNvPr>
          <p:cNvCxnSpPr>
            <a:cxnSpLocks/>
          </p:cNvCxnSpPr>
          <p:nvPr/>
        </p:nvCxnSpPr>
        <p:spPr>
          <a:xfrm>
            <a:off x="6674859" y="2906467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>
            <a:extLst>
              <a:ext uri="{FF2B5EF4-FFF2-40B4-BE49-F238E27FC236}">
                <a16:creationId xmlns:a16="http://schemas.microsoft.com/office/drawing/2014/main" id="{8746C468-B3FB-3902-12F3-32B4FCF03F9E}"/>
              </a:ext>
            </a:extLst>
          </p:cNvPr>
          <p:cNvCxnSpPr>
            <a:cxnSpLocks/>
          </p:cNvCxnSpPr>
          <p:nvPr/>
        </p:nvCxnSpPr>
        <p:spPr>
          <a:xfrm>
            <a:off x="6674859" y="2906467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Arrow Connector 913">
            <a:extLst>
              <a:ext uri="{FF2B5EF4-FFF2-40B4-BE49-F238E27FC236}">
                <a16:creationId xmlns:a16="http://schemas.microsoft.com/office/drawing/2014/main" id="{CD28F02B-02D6-676F-F5CB-3D1DD0FE348A}"/>
              </a:ext>
            </a:extLst>
          </p:cNvPr>
          <p:cNvCxnSpPr>
            <a:cxnSpLocks/>
          </p:cNvCxnSpPr>
          <p:nvPr/>
        </p:nvCxnSpPr>
        <p:spPr>
          <a:xfrm flipV="1">
            <a:off x="6653843" y="2924052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EDA0255-E131-6E20-E8AF-AE17B2744BC7}"/>
              </a:ext>
            </a:extLst>
          </p:cNvPr>
          <p:cNvCxnSpPr>
            <a:cxnSpLocks/>
          </p:cNvCxnSpPr>
          <p:nvPr/>
        </p:nvCxnSpPr>
        <p:spPr>
          <a:xfrm>
            <a:off x="6653843" y="3557099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6B6A82A4-BC3A-6068-7CF4-C6FC85951934}"/>
              </a:ext>
            </a:extLst>
          </p:cNvPr>
          <p:cNvCxnSpPr>
            <a:cxnSpLocks/>
          </p:cNvCxnSpPr>
          <p:nvPr/>
        </p:nvCxnSpPr>
        <p:spPr>
          <a:xfrm>
            <a:off x="6653843" y="3557099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53F8E609-E32D-B4EC-C41E-77E8DFA684CF}"/>
              </a:ext>
            </a:extLst>
          </p:cNvPr>
          <p:cNvCxnSpPr>
            <a:cxnSpLocks/>
          </p:cNvCxnSpPr>
          <p:nvPr/>
        </p:nvCxnSpPr>
        <p:spPr>
          <a:xfrm flipV="1">
            <a:off x="6673864" y="2924052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Arrow Connector 917">
            <a:extLst>
              <a:ext uri="{FF2B5EF4-FFF2-40B4-BE49-F238E27FC236}">
                <a16:creationId xmlns:a16="http://schemas.microsoft.com/office/drawing/2014/main" id="{763D39B8-2207-B060-9DCF-87346BE6325B}"/>
              </a:ext>
            </a:extLst>
          </p:cNvPr>
          <p:cNvCxnSpPr>
            <a:cxnSpLocks/>
          </p:cNvCxnSpPr>
          <p:nvPr/>
        </p:nvCxnSpPr>
        <p:spPr>
          <a:xfrm flipV="1">
            <a:off x="6673864" y="3470564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Arrow Connector 918">
            <a:extLst>
              <a:ext uri="{FF2B5EF4-FFF2-40B4-BE49-F238E27FC236}">
                <a16:creationId xmlns:a16="http://schemas.microsoft.com/office/drawing/2014/main" id="{498DF8A9-FA28-AE96-4087-A104A62A8B4A}"/>
              </a:ext>
            </a:extLst>
          </p:cNvPr>
          <p:cNvCxnSpPr>
            <a:cxnSpLocks/>
          </p:cNvCxnSpPr>
          <p:nvPr/>
        </p:nvCxnSpPr>
        <p:spPr>
          <a:xfrm>
            <a:off x="6673864" y="4249860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Arrow Connector 919">
            <a:extLst>
              <a:ext uri="{FF2B5EF4-FFF2-40B4-BE49-F238E27FC236}">
                <a16:creationId xmlns:a16="http://schemas.microsoft.com/office/drawing/2014/main" id="{97B2FA03-CC9C-B429-D75C-44EBDCA38A73}"/>
              </a:ext>
            </a:extLst>
          </p:cNvPr>
          <p:cNvCxnSpPr>
            <a:cxnSpLocks/>
            <a:stCxn id="58" idx="6"/>
            <a:endCxn id="41" idx="2"/>
          </p:cNvCxnSpPr>
          <p:nvPr/>
        </p:nvCxnSpPr>
        <p:spPr>
          <a:xfrm flipV="1">
            <a:off x="6659685" y="2440069"/>
            <a:ext cx="87195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Arrow Connector 920">
            <a:extLst>
              <a:ext uri="{FF2B5EF4-FFF2-40B4-BE49-F238E27FC236}">
                <a16:creationId xmlns:a16="http://schemas.microsoft.com/office/drawing/2014/main" id="{EF6E07CC-E9BE-5346-1FB8-4CE44B4DE3EA}"/>
              </a:ext>
            </a:extLst>
          </p:cNvPr>
          <p:cNvCxnSpPr>
            <a:cxnSpLocks/>
            <a:stCxn id="58" idx="6"/>
            <a:endCxn id="40" idx="1"/>
          </p:cNvCxnSpPr>
          <p:nvPr/>
        </p:nvCxnSpPr>
        <p:spPr>
          <a:xfrm>
            <a:off x="6659685" y="2926003"/>
            <a:ext cx="908003" cy="18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Arrow Connector 921">
            <a:extLst>
              <a:ext uri="{FF2B5EF4-FFF2-40B4-BE49-F238E27FC236}">
                <a16:creationId xmlns:a16="http://schemas.microsoft.com/office/drawing/2014/main" id="{E89E196F-CBFB-8076-1E59-C4206A568B2A}"/>
              </a:ext>
            </a:extLst>
          </p:cNvPr>
          <p:cNvCxnSpPr>
            <a:cxnSpLocks/>
            <a:stCxn id="59" idx="6"/>
            <a:endCxn id="41" idx="2"/>
          </p:cNvCxnSpPr>
          <p:nvPr/>
        </p:nvCxnSpPr>
        <p:spPr>
          <a:xfrm flipV="1">
            <a:off x="6653823" y="2440069"/>
            <a:ext cx="877812" cy="11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Arrow Connector 922">
            <a:extLst>
              <a:ext uri="{FF2B5EF4-FFF2-40B4-BE49-F238E27FC236}">
                <a16:creationId xmlns:a16="http://schemas.microsoft.com/office/drawing/2014/main" id="{97CA6CE6-ED24-8D97-8326-C034A5EFC7B4}"/>
              </a:ext>
            </a:extLst>
          </p:cNvPr>
          <p:cNvCxnSpPr>
            <a:cxnSpLocks/>
            <a:stCxn id="59" idx="6"/>
            <a:endCxn id="40" idx="2"/>
          </p:cNvCxnSpPr>
          <p:nvPr/>
        </p:nvCxnSpPr>
        <p:spPr>
          <a:xfrm>
            <a:off x="6653823" y="3567844"/>
            <a:ext cx="877812" cy="127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21843675-30A2-ED25-F4F3-15BFB48BEC46}"/>
              </a:ext>
            </a:extLst>
          </p:cNvPr>
          <p:cNvCxnSpPr>
            <a:cxnSpLocks/>
            <a:stCxn id="60" idx="6"/>
            <a:endCxn id="41" idx="3"/>
          </p:cNvCxnSpPr>
          <p:nvPr/>
        </p:nvCxnSpPr>
        <p:spPr>
          <a:xfrm flipV="1">
            <a:off x="6653822" y="2535397"/>
            <a:ext cx="913866" cy="174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90F8C93B-8458-B1A2-33CA-E1B0605C4639}"/>
              </a:ext>
            </a:extLst>
          </p:cNvPr>
          <p:cNvCxnSpPr>
            <a:cxnSpLocks/>
            <a:stCxn id="60" idx="6"/>
            <a:endCxn id="40" idx="2"/>
          </p:cNvCxnSpPr>
          <p:nvPr/>
        </p:nvCxnSpPr>
        <p:spPr>
          <a:xfrm>
            <a:off x="6653822" y="4278190"/>
            <a:ext cx="877813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Rectangle 925">
            <a:extLst>
              <a:ext uri="{FF2B5EF4-FFF2-40B4-BE49-F238E27FC236}">
                <a16:creationId xmlns:a16="http://schemas.microsoft.com/office/drawing/2014/main" id="{7EF7DD5C-BC79-7103-A5ED-2A6384AFB40C}"/>
              </a:ext>
            </a:extLst>
          </p:cNvPr>
          <p:cNvSpPr/>
          <p:nvPr/>
        </p:nvSpPr>
        <p:spPr>
          <a:xfrm>
            <a:off x="7270841" y="2163267"/>
            <a:ext cx="756191" cy="2945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>
          <a:extLst>
            <a:ext uri="{FF2B5EF4-FFF2-40B4-BE49-F238E27FC236}">
              <a16:creationId xmlns:a16="http://schemas.microsoft.com/office/drawing/2014/main" id="{21A079FF-5420-2919-42BB-80837A7B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>
            <a:extLst>
              <a:ext uri="{FF2B5EF4-FFF2-40B4-BE49-F238E27FC236}">
                <a16:creationId xmlns:a16="http://schemas.microsoft.com/office/drawing/2014/main" id="{6C159EF9-BAD5-8F2E-3144-910EC092C990}"/>
              </a:ext>
            </a:extLst>
          </p:cNvPr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>
            <a:extLst>
              <a:ext uri="{FF2B5EF4-FFF2-40B4-BE49-F238E27FC236}">
                <a16:creationId xmlns:a16="http://schemas.microsoft.com/office/drawing/2014/main" id="{37F11AA1-C44C-76B1-BE1C-E4BADD8A12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592" y="2453419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Activation </a:t>
            </a:r>
            <a:br>
              <a:rPr lang="en-US" dirty="0"/>
            </a:br>
            <a:r>
              <a:rPr lang="en-US" dirty="0"/>
              <a:t>Function</a:t>
            </a:r>
            <a:endParaRPr sz="4200" dirty="0"/>
          </a:p>
        </p:txBody>
      </p:sp>
      <p:sp>
        <p:nvSpPr>
          <p:cNvPr id="835" name="Google Shape;835;p65">
            <a:extLst>
              <a:ext uri="{FF2B5EF4-FFF2-40B4-BE49-F238E27FC236}">
                <a16:creationId xmlns:a16="http://schemas.microsoft.com/office/drawing/2014/main" id="{FA306B4C-D4E8-F562-AB23-7C66778266B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>
            <a:extLst>
              <a:ext uri="{FF2B5EF4-FFF2-40B4-BE49-F238E27FC236}">
                <a16:creationId xmlns:a16="http://schemas.microsoft.com/office/drawing/2014/main" id="{90CE1EDA-E67A-C268-566C-387278057B9D}"/>
              </a:ext>
            </a:extLst>
          </p:cNvPr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  <a:extLst>
              <a:ext uri="{FF2B5EF4-FFF2-40B4-BE49-F238E27FC236}">
                <a16:creationId xmlns:a16="http://schemas.microsoft.com/office/drawing/2014/main" id="{D9094BB3-9F26-737E-8F2B-54861C4E67EE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  <a:extLst>
              <a:ext uri="{FF2B5EF4-FFF2-40B4-BE49-F238E27FC236}">
                <a16:creationId xmlns:a16="http://schemas.microsoft.com/office/drawing/2014/main" id="{3C9EE2A6-76F8-0C50-DA4B-753047FD9AF8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D1837D-EFBE-60AB-4DC0-26B0D4435B7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E29777-295B-4263-9966-6EE94C5E652F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00440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7C14C74-F139-01E2-AEF2-A23CA1FFA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B4B21495-F97B-F9C7-7AA7-B59BF2006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3EF48F-3800-AEFF-1789-1C4F54ECCB33}"/>
              </a:ext>
            </a:extLst>
          </p:cNvPr>
          <p:cNvSpPr/>
          <p:nvPr/>
        </p:nvSpPr>
        <p:spPr>
          <a:xfrm>
            <a:off x="1496646" y="140481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2500F2-1324-EC8E-A482-2FD197F98CA9}"/>
              </a:ext>
            </a:extLst>
          </p:cNvPr>
          <p:cNvSpPr/>
          <p:nvPr/>
        </p:nvSpPr>
        <p:spPr>
          <a:xfrm>
            <a:off x="1496646" y="189425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E6486A-572B-542F-6BBE-F5A64B61FD52}"/>
              </a:ext>
            </a:extLst>
          </p:cNvPr>
          <p:cNvSpPr/>
          <p:nvPr/>
        </p:nvSpPr>
        <p:spPr>
          <a:xfrm>
            <a:off x="1496646" y="2404710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A2AC96-7A11-38E5-57EB-69981E272D1E}"/>
              </a:ext>
            </a:extLst>
          </p:cNvPr>
          <p:cNvSpPr/>
          <p:nvPr/>
        </p:nvSpPr>
        <p:spPr>
          <a:xfrm>
            <a:off x="1496646" y="291516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DF0AB7-2840-CD37-6EEF-1986C133F0BC}"/>
              </a:ext>
            </a:extLst>
          </p:cNvPr>
          <p:cNvSpPr/>
          <p:nvPr/>
        </p:nvSpPr>
        <p:spPr>
          <a:xfrm>
            <a:off x="2856523" y="1522045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7944FF-4B2E-66F4-4BBA-A59064172A75}"/>
              </a:ext>
            </a:extLst>
          </p:cNvPr>
          <p:cNvSpPr/>
          <p:nvPr/>
        </p:nvSpPr>
        <p:spPr>
          <a:xfrm>
            <a:off x="2850661" y="2163886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A463A5-D51B-82A0-58B7-9AA2D644B945}"/>
              </a:ext>
            </a:extLst>
          </p:cNvPr>
          <p:cNvSpPr/>
          <p:nvPr/>
        </p:nvSpPr>
        <p:spPr>
          <a:xfrm>
            <a:off x="2850660" y="2874232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FE94A9-AF05-FA14-255F-640CBDB62F22}"/>
              </a:ext>
            </a:extLst>
          </p:cNvPr>
          <p:cNvSpPr/>
          <p:nvPr/>
        </p:nvSpPr>
        <p:spPr>
          <a:xfrm>
            <a:off x="3958489" y="1539630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10FD72-E482-99E6-6144-54F62D69F678}"/>
              </a:ext>
            </a:extLst>
          </p:cNvPr>
          <p:cNvSpPr/>
          <p:nvPr/>
        </p:nvSpPr>
        <p:spPr>
          <a:xfrm>
            <a:off x="3952627" y="2181471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92EAE6-8411-FAF4-F92E-9145D9C1CE62}"/>
              </a:ext>
            </a:extLst>
          </p:cNvPr>
          <p:cNvSpPr/>
          <p:nvPr/>
        </p:nvSpPr>
        <p:spPr>
          <a:xfrm>
            <a:off x="3952626" y="2891817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A06CA7-7996-4331-4013-B621446CB286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1742831" y="1539631"/>
            <a:ext cx="1113692" cy="11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Arrow Connector 926">
            <a:extLst>
              <a:ext uri="{FF2B5EF4-FFF2-40B4-BE49-F238E27FC236}">
                <a16:creationId xmlns:a16="http://schemas.microsoft.com/office/drawing/2014/main" id="{5866D9B8-57DA-B58D-FAA2-99132CEB91F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1742831" y="1539631"/>
            <a:ext cx="1107830" cy="7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>
            <a:extLst>
              <a:ext uri="{FF2B5EF4-FFF2-40B4-BE49-F238E27FC236}">
                <a16:creationId xmlns:a16="http://schemas.microsoft.com/office/drawing/2014/main" id="{0B0FBC65-0AC3-F7B2-7A02-DA5E86643B29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1742831" y="1539631"/>
            <a:ext cx="1107829" cy="14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>
            <a:extLst>
              <a:ext uri="{FF2B5EF4-FFF2-40B4-BE49-F238E27FC236}">
                <a16:creationId xmlns:a16="http://schemas.microsoft.com/office/drawing/2014/main" id="{968EF479-5AF9-978E-F988-5B021A6BDEA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1742831" y="1656861"/>
            <a:ext cx="1113692" cy="3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Arrow Connector 929">
            <a:extLst>
              <a:ext uri="{FF2B5EF4-FFF2-40B4-BE49-F238E27FC236}">
                <a16:creationId xmlns:a16="http://schemas.microsoft.com/office/drawing/2014/main" id="{7DE372B7-8F63-49CB-58F2-FDDC5EF7C1D4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742831" y="2029071"/>
            <a:ext cx="110783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>
            <a:extLst>
              <a:ext uri="{FF2B5EF4-FFF2-40B4-BE49-F238E27FC236}">
                <a16:creationId xmlns:a16="http://schemas.microsoft.com/office/drawing/2014/main" id="{603AB878-B399-D1B6-AD50-07A43C6F242E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1742831" y="2029071"/>
            <a:ext cx="1107829" cy="9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Arrow Connector 931">
            <a:extLst>
              <a:ext uri="{FF2B5EF4-FFF2-40B4-BE49-F238E27FC236}">
                <a16:creationId xmlns:a16="http://schemas.microsoft.com/office/drawing/2014/main" id="{2615250B-FBA7-D939-3624-7C9DF38D3390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1742831" y="1656861"/>
            <a:ext cx="1113692" cy="88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Arrow Connector 932">
            <a:extLst>
              <a:ext uri="{FF2B5EF4-FFF2-40B4-BE49-F238E27FC236}">
                <a16:creationId xmlns:a16="http://schemas.microsoft.com/office/drawing/2014/main" id="{CD1410D5-54AE-6486-96C1-7043842A3267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1742831" y="2298702"/>
            <a:ext cx="1107830" cy="24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18988472-C3FB-7BAB-7D71-B830A5BF658F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742831" y="2298702"/>
            <a:ext cx="1107830" cy="7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EB6A3E9B-C338-4153-0F51-34CA980664FB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742831" y="2539526"/>
            <a:ext cx="1107829" cy="46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02CAC7CE-2C59-68D2-66B4-E7A6B53AA16E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742831" y="1656861"/>
            <a:ext cx="1113692" cy="13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7B270D83-E05D-6E45-2A16-739F278983A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1742831" y="3009048"/>
            <a:ext cx="1107829" cy="4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Oval 937">
            <a:extLst>
              <a:ext uri="{FF2B5EF4-FFF2-40B4-BE49-F238E27FC236}">
                <a16:creationId xmlns:a16="http://schemas.microsoft.com/office/drawing/2014/main" id="{890E80E4-3BD0-EE12-1D99-D7233E961069}"/>
              </a:ext>
            </a:extLst>
          </p:cNvPr>
          <p:cNvSpPr/>
          <p:nvPr/>
        </p:nvSpPr>
        <p:spPr>
          <a:xfrm>
            <a:off x="7261717" y="1564939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E672AA02-8D03-561A-C7EC-2C2AE32CE79B}"/>
              </a:ext>
            </a:extLst>
          </p:cNvPr>
          <p:cNvSpPr/>
          <p:nvPr/>
        </p:nvSpPr>
        <p:spPr>
          <a:xfrm>
            <a:off x="7290913" y="2160738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8BCB5793-F761-769B-F643-F6B25DE1419D}"/>
              </a:ext>
            </a:extLst>
          </p:cNvPr>
          <p:cNvSpPr/>
          <p:nvPr/>
        </p:nvSpPr>
        <p:spPr>
          <a:xfrm>
            <a:off x="7266006" y="2921034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FDC61535-3F34-D20C-A1F2-802FFF25DE5D}"/>
              </a:ext>
            </a:extLst>
          </p:cNvPr>
          <p:cNvSpPr/>
          <p:nvPr/>
        </p:nvSpPr>
        <p:spPr>
          <a:xfrm>
            <a:off x="7261717" y="347200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D51147DD-F9D6-0E3D-7BFF-87C1F420DB7F}"/>
              </a:ext>
            </a:extLst>
          </p:cNvPr>
          <p:cNvSpPr/>
          <p:nvPr/>
        </p:nvSpPr>
        <p:spPr>
          <a:xfrm>
            <a:off x="7261717" y="1064441"/>
            <a:ext cx="246185" cy="269631"/>
          </a:xfrm>
          <a:prstGeom prst="ellipse">
            <a:avLst/>
          </a:prstGeom>
          <a:solidFill>
            <a:srgbClr val="C62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CF50446C-0C41-7DC1-66B7-7909AD4F477B}"/>
              </a:ext>
            </a:extLst>
          </p:cNvPr>
          <p:cNvSpPr txBox="1"/>
          <p:nvPr/>
        </p:nvSpPr>
        <p:spPr>
          <a:xfrm rot="16200000">
            <a:off x="283809" y="212045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D8675BCF-1E39-4118-5998-3FE57782DD55}"/>
              </a:ext>
            </a:extLst>
          </p:cNvPr>
          <p:cNvSpPr txBox="1"/>
          <p:nvPr/>
        </p:nvSpPr>
        <p:spPr>
          <a:xfrm>
            <a:off x="3965961" y="3594911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Layers</a:t>
            </a:r>
          </a:p>
        </p:txBody>
      </p:sp>
      <p:sp>
        <p:nvSpPr>
          <p:cNvPr id="949" name="Left Brace 948">
            <a:extLst>
              <a:ext uri="{FF2B5EF4-FFF2-40B4-BE49-F238E27FC236}">
                <a16:creationId xmlns:a16="http://schemas.microsoft.com/office/drawing/2014/main" id="{1F2CFB92-7D9C-334A-C551-992F645C3D5C}"/>
              </a:ext>
            </a:extLst>
          </p:cNvPr>
          <p:cNvSpPr/>
          <p:nvPr/>
        </p:nvSpPr>
        <p:spPr>
          <a:xfrm rot="16200000">
            <a:off x="4450455" y="1628004"/>
            <a:ext cx="353700" cy="3553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74022893-C6A8-8AE3-C83F-DB642202CA9E}"/>
              </a:ext>
            </a:extLst>
          </p:cNvPr>
          <p:cNvSpPr txBox="1"/>
          <p:nvPr/>
        </p:nvSpPr>
        <p:spPr>
          <a:xfrm rot="5400000" flipH="1">
            <a:off x="7275094" y="2075863"/>
            <a:ext cx="203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 Dimensional Output</a:t>
            </a:r>
          </a:p>
        </p:txBody>
      </p: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21750A6B-7AEC-2CC3-EDE6-343EBF0C442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3102708" y="1656861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9113783D-BCCB-AFCD-B576-66E6A677304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3102708" y="1656861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6EB142FA-5472-5AC1-EB66-0F2BD764E7F2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3102708" y="1656861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0C8408E1-DE73-B749-37E3-AAEB5F4EEE1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081692" y="1674446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>
            <a:extLst>
              <a:ext uri="{FF2B5EF4-FFF2-40B4-BE49-F238E27FC236}">
                <a16:creationId xmlns:a16="http://schemas.microsoft.com/office/drawing/2014/main" id="{6BFCC1BA-3D4E-E4A2-56BE-BBB1BE829D5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081692" y="2307493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>
            <a:extLst>
              <a:ext uri="{FF2B5EF4-FFF2-40B4-BE49-F238E27FC236}">
                <a16:creationId xmlns:a16="http://schemas.microsoft.com/office/drawing/2014/main" id="{73F44B5F-6B37-A8CE-4519-C3B4FD84AEC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081692" y="2307493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81431BDE-D413-EAFC-CC7B-F50D84831E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01713" y="1674446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>
            <a:extLst>
              <a:ext uri="{FF2B5EF4-FFF2-40B4-BE49-F238E27FC236}">
                <a16:creationId xmlns:a16="http://schemas.microsoft.com/office/drawing/2014/main" id="{454447BC-71A1-9F76-393B-4B695C76950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101713" y="2220958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Arrow Connector 958">
            <a:extLst>
              <a:ext uri="{FF2B5EF4-FFF2-40B4-BE49-F238E27FC236}">
                <a16:creationId xmlns:a16="http://schemas.microsoft.com/office/drawing/2014/main" id="{D0C4F9A0-59D7-6928-EA71-1BAC3103D3B1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101713" y="3000254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0" name="Oval 959">
            <a:extLst>
              <a:ext uri="{FF2B5EF4-FFF2-40B4-BE49-F238E27FC236}">
                <a16:creationId xmlns:a16="http://schemas.microsoft.com/office/drawing/2014/main" id="{D95EA8F8-E295-1150-7393-304ABC03BB63}"/>
              </a:ext>
            </a:extLst>
          </p:cNvPr>
          <p:cNvSpPr/>
          <p:nvPr/>
        </p:nvSpPr>
        <p:spPr>
          <a:xfrm>
            <a:off x="5041616" y="153279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9BAC8BD9-1F58-5173-24F0-46DF20FC5384}"/>
              </a:ext>
            </a:extLst>
          </p:cNvPr>
          <p:cNvSpPr/>
          <p:nvPr/>
        </p:nvSpPr>
        <p:spPr>
          <a:xfrm>
            <a:off x="5035754" y="2174631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10218FCE-3F78-8EC4-864A-27105CCB43D0}"/>
              </a:ext>
            </a:extLst>
          </p:cNvPr>
          <p:cNvSpPr/>
          <p:nvPr/>
        </p:nvSpPr>
        <p:spPr>
          <a:xfrm>
            <a:off x="5035753" y="2884977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7E7A63CB-A079-C76F-6645-67508A40E8FD}"/>
              </a:ext>
            </a:extLst>
          </p:cNvPr>
          <p:cNvSpPr/>
          <p:nvPr/>
        </p:nvSpPr>
        <p:spPr>
          <a:xfrm>
            <a:off x="6143582" y="155037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4847BFC1-352E-02E7-3675-F9DB91688CE8}"/>
              </a:ext>
            </a:extLst>
          </p:cNvPr>
          <p:cNvSpPr/>
          <p:nvPr/>
        </p:nvSpPr>
        <p:spPr>
          <a:xfrm>
            <a:off x="6137720" y="2192216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EA0A98DE-F948-7651-DDE9-7F78329FACEC}"/>
              </a:ext>
            </a:extLst>
          </p:cNvPr>
          <p:cNvSpPr/>
          <p:nvPr/>
        </p:nvSpPr>
        <p:spPr>
          <a:xfrm>
            <a:off x="6137719" y="2902562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6" name="Straight Arrow Connector 965">
            <a:extLst>
              <a:ext uri="{FF2B5EF4-FFF2-40B4-BE49-F238E27FC236}">
                <a16:creationId xmlns:a16="http://schemas.microsoft.com/office/drawing/2014/main" id="{A6BEC60A-3D6E-B6C9-5AF3-5C2A3F515D83}"/>
              </a:ext>
            </a:extLst>
          </p:cNvPr>
          <p:cNvCxnSpPr>
            <a:cxnSpLocks/>
            <a:stCxn id="960" idx="6"/>
            <a:endCxn id="963" idx="2"/>
          </p:cNvCxnSpPr>
          <p:nvPr/>
        </p:nvCxnSpPr>
        <p:spPr>
          <a:xfrm>
            <a:off x="5287801" y="1667606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66DEB70F-CC3B-DCA1-6A30-9C37F1C52EAD}"/>
              </a:ext>
            </a:extLst>
          </p:cNvPr>
          <p:cNvCxnSpPr>
            <a:cxnSpLocks/>
            <a:stCxn id="960" idx="6"/>
            <a:endCxn id="964" idx="2"/>
          </p:cNvCxnSpPr>
          <p:nvPr/>
        </p:nvCxnSpPr>
        <p:spPr>
          <a:xfrm>
            <a:off x="5287801" y="1667606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BFEC321B-CBFE-1C30-DF4F-701130D9AC4E}"/>
              </a:ext>
            </a:extLst>
          </p:cNvPr>
          <p:cNvCxnSpPr>
            <a:cxnSpLocks/>
            <a:stCxn id="960" idx="6"/>
            <a:endCxn id="965" idx="2"/>
          </p:cNvCxnSpPr>
          <p:nvPr/>
        </p:nvCxnSpPr>
        <p:spPr>
          <a:xfrm>
            <a:off x="5287801" y="166760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5DA4DDFF-7F75-0F61-F6DF-89084DC126AD}"/>
              </a:ext>
            </a:extLst>
          </p:cNvPr>
          <p:cNvCxnSpPr>
            <a:cxnSpLocks/>
            <a:endCxn id="963" idx="2"/>
          </p:cNvCxnSpPr>
          <p:nvPr/>
        </p:nvCxnSpPr>
        <p:spPr>
          <a:xfrm flipV="1">
            <a:off x="5266785" y="1685191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3D67CC1D-786D-F29D-844A-C44B262342BF}"/>
              </a:ext>
            </a:extLst>
          </p:cNvPr>
          <p:cNvCxnSpPr>
            <a:cxnSpLocks/>
            <a:endCxn id="964" idx="2"/>
          </p:cNvCxnSpPr>
          <p:nvPr/>
        </p:nvCxnSpPr>
        <p:spPr>
          <a:xfrm>
            <a:off x="5266785" y="2318238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5FFB6B16-4F6A-921F-81B5-0013D51DACB9}"/>
              </a:ext>
            </a:extLst>
          </p:cNvPr>
          <p:cNvCxnSpPr>
            <a:cxnSpLocks/>
            <a:endCxn id="965" idx="2"/>
          </p:cNvCxnSpPr>
          <p:nvPr/>
        </p:nvCxnSpPr>
        <p:spPr>
          <a:xfrm>
            <a:off x="5266785" y="2318238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49A11051-C2CE-1D7E-A381-D62C847D4FEA}"/>
              </a:ext>
            </a:extLst>
          </p:cNvPr>
          <p:cNvCxnSpPr>
            <a:cxnSpLocks/>
            <a:endCxn id="963" idx="2"/>
          </p:cNvCxnSpPr>
          <p:nvPr/>
        </p:nvCxnSpPr>
        <p:spPr>
          <a:xfrm flipV="1">
            <a:off x="5286806" y="1685191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5056EB93-254F-42EE-2F1E-CBB7CE8D91BA}"/>
              </a:ext>
            </a:extLst>
          </p:cNvPr>
          <p:cNvCxnSpPr>
            <a:cxnSpLocks/>
            <a:endCxn id="964" idx="1"/>
          </p:cNvCxnSpPr>
          <p:nvPr/>
        </p:nvCxnSpPr>
        <p:spPr>
          <a:xfrm flipV="1">
            <a:off x="5286806" y="2231703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0ED8518-DB68-4FD8-CE95-0C5A19D3942E}"/>
              </a:ext>
            </a:extLst>
          </p:cNvPr>
          <p:cNvCxnSpPr>
            <a:cxnSpLocks/>
            <a:endCxn id="965" idx="2"/>
          </p:cNvCxnSpPr>
          <p:nvPr/>
        </p:nvCxnSpPr>
        <p:spPr>
          <a:xfrm>
            <a:off x="5286806" y="301099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7656242C-9414-CEE9-64D8-63003340C663}"/>
              </a:ext>
            </a:extLst>
          </p:cNvPr>
          <p:cNvCxnSpPr>
            <a:cxnSpLocks/>
          </p:cNvCxnSpPr>
          <p:nvPr/>
        </p:nvCxnSpPr>
        <p:spPr>
          <a:xfrm>
            <a:off x="4199775" y="1636128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1C6E6F11-5BC6-62FA-2B74-57E43A303E5D}"/>
              </a:ext>
            </a:extLst>
          </p:cNvPr>
          <p:cNvCxnSpPr>
            <a:cxnSpLocks/>
          </p:cNvCxnSpPr>
          <p:nvPr/>
        </p:nvCxnSpPr>
        <p:spPr>
          <a:xfrm>
            <a:off x="4199775" y="1636128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C69A8803-F478-B5D0-8409-CD3B6D8AC383}"/>
              </a:ext>
            </a:extLst>
          </p:cNvPr>
          <p:cNvCxnSpPr>
            <a:cxnSpLocks/>
          </p:cNvCxnSpPr>
          <p:nvPr/>
        </p:nvCxnSpPr>
        <p:spPr>
          <a:xfrm>
            <a:off x="4199775" y="1636128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C2031992-E4CC-23C9-B69B-DEE617874F8E}"/>
              </a:ext>
            </a:extLst>
          </p:cNvPr>
          <p:cNvCxnSpPr>
            <a:cxnSpLocks/>
          </p:cNvCxnSpPr>
          <p:nvPr/>
        </p:nvCxnSpPr>
        <p:spPr>
          <a:xfrm flipV="1">
            <a:off x="4178759" y="1653713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173C03D9-C550-C6E8-8CA1-3D0B4924806A}"/>
              </a:ext>
            </a:extLst>
          </p:cNvPr>
          <p:cNvCxnSpPr>
            <a:cxnSpLocks/>
          </p:cNvCxnSpPr>
          <p:nvPr/>
        </p:nvCxnSpPr>
        <p:spPr>
          <a:xfrm>
            <a:off x="4178759" y="2286760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3EAEEAED-3966-A5CB-900A-6C1D79C66DC5}"/>
              </a:ext>
            </a:extLst>
          </p:cNvPr>
          <p:cNvCxnSpPr>
            <a:cxnSpLocks/>
          </p:cNvCxnSpPr>
          <p:nvPr/>
        </p:nvCxnSpPr>
        <p:spPr>
          <a:xfrm>
            <a:off x="4178759" y="2286760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Arrow Connector 980">
            <a:extLst>
              <a:ext uri="{FF2B5EF4-FFF2-40B4-BE49-F238E27FC236}">
                <a16:creationId xmlns:a16="http://schemas.microsoft.com/office/drawing/2014/main" id="{58E2484D-54AD-AA76-D79A-490235A05785}"/>
              </a:ext>
            </a:extLst>
          </p:cNvPr>
          <p:cNvCxnSpPr>
            <a:cxnSpLocks/>
          </p:cNvCxnSpPr>
          <p:nvPr/>
        </p:nvCxnSpPr>
        <p:spPr>
          <a:xfrm flipV="1">
            <a:off x="4198780" y="1653713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Arrow Connector 981">
            <a:extLst>
              <a:ext uri="{FF2B5EF4-FFF2-40B4-BE49-F238E27FC236}">
                <a16:creationId xmlns:a16="http://schemas.microsoft.com/office/drawing/2014/main" id="{B8AAB00C-640D-4930-51BF-92954ABDE467}"/>
              </a:ext>
            </a:extLst>
          </p:cNvPr>
          <p:cNvCxnSpPr>
            <a:cxnSpLocks/>
          </p:cNvCxnSpPr>
          <p:nvPr/>
        </p:nvCxnSpPr>
        <p:spPr>
          <a:xfrm flipV="1">
            <a:off x="4198780" y="2200225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Arrow Connector 982">
            <a:extLst>
              <a:ext uri="{FF2B5EF4-FFF2-40B4-BE49-F238E27FC236}">
                <a16:creationId xmlns:a16="http://schemas.microsoft.com/office/drawing/2014/main" id="{646AB3F1-695E-51C2-6B04-C3F5E2ECD5D2}"/>
              </a:ext>
            </a:extLst>
          </p:cNvPr>
          <p:cNvCxnSpPr>
            <a:cxnSpLocks/>
          </p:cNvCxnSpPr>
          <p:nvPr/>
        </p:nvCxnSpPr>
        <p:spPr>
          <a:xfrm>
            <a:off x="4198780" y="2979521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>
            <a:extLst>
              <a:ext uri="{FF2B5EF4-FFF2-40B4-BE49-F238E27FC236}">
                <a16:creationId xmlns:a16="http://schemas.microsoft.com/office/drawing/2014/main" id="{0B62297B-1AE8-E28C-907D-96E58EE0BC92}"/>
              </a:ext>
            </a:extLst>
          </p:cNvPr>
          <p:cNvCxnSpPr>
            <a:cxnSpLocks/>
          </p:cNvCxnSpPr>
          <p:nvPr/>
        </p:nvCxnSpPr>
        <p:spPr>
          <a:xfrm>
            <a:off x="6404941" y="1665655"/>
            <a:ext cx="855781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Arrow Connector 984">
            <a:extLst>
              <a:ext uri="{FF2B5EF4-FFF2-40B4-BE49-F238E27FC236}">
                <a16:creationId xmlns:a16="http://schemas.microsoft.com/office/drawing/2014/main" id="{E2CCC47B-60CB-7A58-0F45-7D79D08795DD}"/>
              </a:ext>
            </a:extLst>
          </p:cNvPr>
          <p:cNvCxnSpPr>
            <a:cxnSpLocks/>
          </p:cNvCxnSpPr>
          <p:nvPr/>
        </p:nvCxnSpPr>
        <p:spPr>
          <a:xfrm>
            <a:off x="6404941" y="1665655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BDE4ACE0-DD0C-7B7C-5831-6E9933DE980F}"/>
              </a:ext>
            </a:extLst>
          </p:cNvPr>
          <p:cNvCxnSpPr>
            <a:cxnSpLocks/>
          </p:cNvCxnSpPr>
          <p:nvPr/>
        </p:nvCxnSpPr>
        <p:spPr>
          <a:xfrm>
            <a:off x="6404941" y="1665655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Arrow Connector 986">
            <a:extLst>
              <a:ext uri="{FF2B5EF4-FFF2-40B4-BE49-F238E27FC236}">
                <a16:creationId xmlns:a16="http://schemas.microsoft.com/office/drawing/2014/main" id="{513B9689-98B2-9938-8D99-EC61D7DC1162}"/>
              </a:ext>
            </a:extLst>
          </p:cNvPr>
          <p:cNvCxnSpPr>
            <a:cxnSpLocks/>
          </p:cNvCxnSpPr>
          <p:nvPr/>
        </p:nvCxnSpPr>
        <p:spPr>
          <a:xfrm flipV="1">
            <a:off x="6383925" y="1683240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>
            <a:extLst>
              <a:ext uri="{FF2B5EF4-FFF2-40B4-BE49-F238E27FC236}">
                <a16:creationId xmlns:a16="http://schemas.microsoft.com/office/drawing/2014/main" id="{468B1DBF-0EC4-CD44-C76B-8E7C5F94D0B6}"/>
              </a:ext>
            </a:extLst>
          </p:cNvPr>
          <p:cNvCxnSpPr>
            <a:cxnSpLocks/>
          </p:cNvCxnSpPr>
          <p:nvPr/>
        </p:nvCxnSpPr>
        <p:spPr>
          <a:xfrm>
            <a:off x="6383925" y="2316287"/>
            <a:ext cx="870935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Arrow Connector 988">
            <a:extLst>
              <a:ext uri="{FF2B5EF4-FFF2-40B4-BE49-F238E27FC236}">
                <a16:creationId xmlns:a16="http://schemas.microsoft.com/office/drawing/2014/main" id="{BF714421-FBDE-117E-B2E3-49C210C55543}"/>
              </a:ext>
            </a:extLst>
          </p:cNvPr>
          <p:cNvCxnSpPr>
            <a:cxnSpLocks/>
          </p:cNvCxnSpPr>
          <p:nvPr/>
        </p:nvCxnSpPr>
        <p:spPr>
          <a:xfrm>
            <a:off x="6383925" y="2316287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Arrow Connector 989">
            <a:extLst>
              <a:ext uri="{FF2B5EF4-FFF2-40B4-BE49-F238E27FC236}">
                <a16:creationId xmlns:a16="http://schemas.microsoft.com/office/drawing/2014/main" id="{DCCE9F33-5C48-E059-C0FF-BC0D04DF62DF}"/>
              </a:ext>
            </a:extLst>
          </p:cNvPr>
          <p:cNvCxnSpPr>
            <a:cxnSpLocks/>
          </p:cNvCxnSpPr>
          <p:nvPr/>
        </p:nvCxnSpPr>
        <p:spPr>
          <a:xfrm flipV="1">
            <a:off x="6403946" y="1683240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>
            <a:extLst>
              <a:ext uri="{FF2B5EF4-FFF2-40B4-BE49-F238E27FC236}">
                <a16:creationId xmlns:a16="http://schemas.microsoft.com/office/drawing/2014/main" id="{14B6F888-67C7-720B-2491-43C994EF39D0}"/>
              </a:ext>
            </a:extLst>
          </p:cNvPr>
          <p:cNvCxnSpPr>
            <a:cxnSpLocks/>
          </p:cNvCxnSpPr>
          <p:nvPr/>
        </p:nvCxnSpPr>
        <p:spPr>
          <a:xfrm flipV="1">
            <a:off x="6403946" y="2229752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>
            <a:extLst>
              <a:ext uri="{FF2B5EF4-FFF2-40B4-BE49-F238E27FC236}">
                <a16:creationId xmlns:a16="http://schemas.microsoft.com/office/drawing/2014/main" id="{CCF0D373-6B34-5DCE-BA41-EF7983A5B5E4}"/>
              </a:ext>
            </a:extLst>
          </p:cNvPr>
          <p:cNvCxnSpPr>
            <a:cxnSpLocks/>
          </p:cNvCxnSpPr>
          <p:nvPr/>
        </p:nvCxnSpPr>
        <p:spPr>
          <a:xfrm>
            <a:off x="6403946" y="3009048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52D7E477-1866-A49B-AF54-F881773146DE}"/>
              </a:ext>
            </a:extLst>
          </p:cNvPr>
          <p:cNvCxnSpPr>
            <a:cxnSpLocks/>
            <a:stCxn id="963" idx="6"/>
            <a:endCxn id="942" idx="2"/>
          </p:cNvCxnSpPr>
          <p:nvPr/>
        </p:nvCxnSpPr>
        <p:spPr>
          <a:xfrm flipV="1">
            <a:off x="6389767" y="1199257"/>
            <a:ext cx="87195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Arrow Connector 993">
            <a:extLst>
              <a:ext uri="{FF2B5EF4-FFF2-40B4-BE49-F238E27FC236}">
                <a16:creationId xmlns:a16="http://schemas.microsoft.com/office/drawing/2014/main" id="{5A230198-BFD2-BCC9-70F1-67D0658E1574}"/>
              </a:ext>
            </a:extLst>
          </p:cNvPr>
          <p:cNvCxnSpPr>
            <a:cxnSpLocks/>
            <a:stCxn id="963" idx="6"/>
            <a:endCxn id="941" idx="1"/>
          </p:cNvCxnSpPr>
          <p:nvPr/>
        </p:nvCxnSpPr>
        <p:spPr>
          <a:xfrm>
            <a:off x="6389767" y="1685191"/>
            <a:ext cx="908003" cy="18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Arrow Connector 994">
            <a:extLst>
              <a:ext uri="{FF2B5EF4-FFF2-40B4-BE49-F238E27FC236}">
                <a16:creationId xmlns:a16="http://schemas.microsoft.com/office/drawing/2014/main" id="{E2C36FB8-30AD-7D67-16B2-64630E09D987}"/>
              </a:ext>
            </a:extLst>
          </p:cNvPr>
          <p:cNvCxnSpPr>
            <a:cxnSpLocks/>
            <a:stCxn id="964" idx="6"/>
            <a:endCxn id="942" idx="2"/>
          </p:cNvCxnSpPr>
          <p:nvPr/>
        </p:nvCxnSpPr>
        <p:spPr>
          <a:xfrm flipV="1">
            <a:off x="6383905" y="1199257"/>
            <a:ext cx="877812" cy="11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8AADB08A-F1F6-3714-1F59-ECAA094CE121}"/>
              </a:ext>
            </a:extLst>
          </p:cNvPr>
          <p:cNvCxnSpPr>
            <a:cxnSpLocks/>
            <a:stCxn id="964" idx="6"/>
            <a:endCxn id="941" idx="2"/>
          </p:cNvCxnSpPr>
          <p:nvPr/>
        </p:nvCxnSpPr>
        <p:spPr>
          <a:xfrm>
            <a:off x="6383905" y="2327032"/>
            <a:ext cx="877812" cy="127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A8DE50E7-3AEB-F3B2-9752-117D2D38E769}"/>
              </a:ext>
            </a:extLst>
          </p:cNvPr>
          <p:cNvCxnSpPr>
            <a:cxnSpLocks/>
            <a:stCxn id="965" idx="6"/>
            <a:endCxn id="942" idx="3"/>
          </p:cNvCxnSpPr>
          <p:nvPr/>
        </p:nvCxnSpPr>
        <p:spPr>
          <a:xfrm flipV="1">
            <a:off x="6383904" y="1294585"/>
            <a:ext cx="913866" cy="174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Arrow Connector 997">
            <a:extLst>
              <a:ext uri="{FF2B5EF4-FFF2-40B4-BE49-F238E27FC236}">
                <a16:creationId xmlns:a16="http://schemas.microsoft.com/office/drawing/2014/main" id="{A47B72A8-0634-AD90-2C66-78CE36D47A49}"/>
              </a:ext>
            </a:extLst>
          </p:cNvPr>
          <p:cNvCxnSpPr>
            <a:cxnSpLocks/>
            <a:stCxn id="965" idx="6"/>
            <a:endCxn id="941" idx="2"/>
          </p:cNvCxnSpPr>
          <p:nvPr/>
        </p:nvCxnSpPr>
        <p:spPr>
          <a:xfrm>
            <a:off x="6383904" y="3037378"/>
            <a:ext cx="877813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Arrow Connector 999">
            <a:extLst>
              <a:ext uri="{FF2B5EF4-FFF2-40B4-BE49-F238E27FC236}">
                <a16:creationId xmlns:a16="http://schemas.microsoft.com/office/drawing/2014/main" id="{935C94D9-7BDA-3924-1BBA-2BA7481126E8}"/>
              </a:ext>
            </a:extLst>
          </p:cNvPr>
          <p:cNvCxnSpPr>
            <a:cxnSpLocks/>
          </p:cNvCxnSpPr>
          <p:nvPr/>
        </p:nvCxnSpPr>
        <p:spPr>
          <a:xfrm>
            <a:off x="3102676" y="1653931"/>
            <a:ext cx="849918" cy="1369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Arrow Connector 1000">
            <a:extLst>
              <a:ext uri="{FF2B5EF4-FFF2-40B4-BE49-F238E27FC236}">
                <a16:creationId xmlns:a16="http://schemas.microsoft.com/office/drawing/2014/main" id="{0AC856AD-7A36-3D79-9FF5-7838FF1CA19B}"/>
              </a:ext>
            </a:extLst>
          </p:cNvPr>
          <p:cNvCxnSpPr>
            <a:cxnSpLocks/>
          </p:cNvCxnSpPr>
          <p:nvPr/>
        </p:nvCxnSpPr>
        <p:spPr>
          <a:xfrm>
            <a:off x="3081660" y="2304563"/>
            <a:ext cx="870935" cy="8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Arrow Connector 1001">
            <a:extLst>
              <a:ext uri="{FF2B5EF4-FFF2-40B4-BE49-F238E27FC236}">
                <a16:creationId xmlns:a16="http://schemas.microsoft.com/office/drawing/2014/main" id="{6C60B427-5B62-8F3A-346E-D8A4A9327E73}"/>
              </a:ext>
            </a:extLst>
          </p:cNvPr>
          <p:cNvCxnSpPr>
            <a:cxnSpLocks/>
          </p:cNvCxnSpPr>
          <p:nvPr/>
        </p:nvCxnSpPr>
        <p:spPr>
          <a:xfrm flipV="1">
            <a:off x="3101681" y="2218028"/>
            <a:ext cx="886967" cy="7792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Oval 1002">
            <a:extLst>
              <a:ext uri="{FF2B5EF4-FFF2-40B4-BE49-F238E27FC236}">
                <a16:creationId xmlns:a16="http://schemas.microsoft.com/office/drawing/2014/main" id="{5E1A785A-51FE-2046-4416-34CAEAC782CF}"/>
              </a:ext>
            </a:extLst>
          </p:cNvPr>
          <p:cNvSpPr/>
          <p:nvPr/>
        </p:nvSpPr>
        <p:spPr>
          <a:xfrm>
            <a:off x="3958488" y="1533686"/>
            <a:ext cx="246185" cy="2696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1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Perceptron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14EA8354-9E99-80DD-706D-4BF20C32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6BF6FAEC-9FCD-ED9B-4847-4F25F71F7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FB3CB-B53C-05CA-5733-5334295A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62" y="971550"/>
            <a:ext cx="6239187" cy="31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6B0F024-AD96-FE9F-8E99-8397C3310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E70CE180-8E9F-F20F-7252-A8EF27DAE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pic>
        <p:nvPicPr>
          <p:cNvPr id="1026" name="Picture 2" descr="Hyperbolic Tangent as Neural Network Activation Function">
            <a:extLst>
              <a:ext uri="{FF2B5EF4-FFF2-40B4-BE49-F238E27FC236}">
                <a16:creationId xmlns:a16="http://schemas.microsoft.com/office/drawing/2014/main" id="{F54BC13F-8F82-5D3E-E497-1E83DC59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43000"/>
            <a:ext cx="4343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B2582-B85B-E1F4-5DA9-38E8BF0CE465}"/>
              </a:ext>
            </a:extLst>
          </p:cNvPr>
          <p:cNvSpPr txBox="1"/>
          <p:nvPr/>
        </p:nvSpPr>
        <p:spPr>
          <a:xfrm>
            <a:off x="1000125" y="1882973"/>
            <a:ext cx="1619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f(z) = tanh(z).</a:t>
            </a:r>
          </a:p>
        </p:txBody>
      </p:sp>
    </p:spTree>
    <p:extLst>
      <p:ext uri="{BB962C8B-B14F-4D97-AF65-F5344CB8AC3E}">
        <p14:creationId xmlns:p14="http://schemas.microsoft.com/office/powerpoint/2010/main" val="339271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47EA063-C203-19E7-3AD2-B8BF8E5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F62403DA-AEA6-9F35-3074-75A8B161D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pic>
        <p:nvPicPr>
          <p:cNvPr id="2050" name="Picture 2" descr="Understanding the Softmax Activation Function: A Comprehensive Guide">
            <a:extLst>
              <a:ext uri="{FF2B5EF4-FFF2-40B4-BE49-F238E27FC236}">
                <a16:creationId xmlns:a16="http://schemas.microsoft.com/office/drawing/2014/main" id="{C6BB4529-5CD7-EF8E-845D-F3AD9D69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6" y="2657475"/>
            <a:ext cx="3266829" cy="19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8AF7A-BB93-85D8-BA16-7627AF658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32925"/>
            <a:ext cx="5324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D837F98-3061-62D5-B727-383DC750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AD0A1999-603C-A2B0-3267-FA9DDB3D62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pic>
        <p:nvPicPr>
          <p:cNvPr id="3074" name="Picture 2" descr="neural network - Why there is no exact picture of softmax activation  function? - Data Science Stack Exchange">
            <a:extLst>
              <a:ext uri="{FF2B5EF4-FFF2-40B4-BE49-F238E27FC236}">
                <a16:creationId xmlns:a16="http://schemas.microsoft.com/office/drawing/2014/main" id="{0EA663ED-C68C-9D01-95F9-C63A2710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1105723"/>
            <a:ext cx="5878286" cy="31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2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AB8D0754-F081-2BA2-B15D-54519D8A8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D6D7339B-F9C6-592C-C8C3-164D39E7C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013" y="226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Homework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4920A-D3C2-6121-04A7-75D89D57C61A}"/>
              </a:ext>
            </a:extLst>
          </p:cNvPr>
          <p:cNvSpPr txBox="1"/>
          <p:nvPr/>
        </p:nvSpPr>
        <p:spPr>
          <a:xfrm>
            <a:off x="709244" y="1266535"/>
            <a:ext cx="75438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do we choose activation Function in each layer? With example?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do we need multiple type of Activation Function? Work of different activation function With example</a:t>
            </a:r>
          </a:p>
        </p:txBody>
      </p:sp>
    </p:spTree>
    <p:extLst>
      <p:ext uri="{BB962C8B-B14F-4D97-AF65-F5344CB8AC3E}">
        <p14:creationId xmlns:p14="http://schemas.microsoft.com/office/powerpoint/2010/main" val="349318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3B6A3D6-0B11-D605-8055-95535828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EF25E-DF4D-8EA9-AE58-084736F7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5" y="493468"/>
            <a:ext cx="8449989" cy="37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030543" y="1180000"/>
            <a:ext cx="7498685" cy="151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The Perceptron is the simplest form of a neural network model, serving as a binary linear classifier. It's designed to separate data into two classes by finding a hyperplane (a line in 2D, plane in 3D, etc.) that divides the data.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2AB1A-3986-4D77-B5B5-3BA44200CC2F}"/>
              </a:ext>
            </a:extLst>
          </p:cNvPr>
          <p:cNvSpPr/>
          <p:nvPr/>
        </p:nvSpPr>
        <p:spPr>
          <a:xfrm>
            <a:off x="2560320" y="3013023"/>
            <a:ext cx="4066032" cy="1946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BFF61-1094-40BF-B678-1C535463B184}"/>
              </a:ext>
            </a:extLst>
          </p:cNvPr>
          <p:cNvSpPr/>
          <p:nvPr/>
        </p:nvSpPr>
        <p:spPr>
          <a:xfrm>
            <a:off x="2878611" y="4224228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F300C-2799-4F39-B53F-06AB73AB3863}"/>
              </a:ext>
            </a:extLst>
          </p:cNvPr>
          <p:cNvSpPr/>
          <p:nvPr/>
        </p:nvSpPr>
        <p:spPr>
          <a:xfrm>
            <a:off x="2841135" y="453620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3583B-27DA-4900-9C41-469CA86DCC1C}"/>
              </a:ext>
            </a:extLst>
          </p:cNvPr>
          <p:cNvSpPr/>
          <p:nvPr/>
        </p:nvSpPr>
        <p:spPr>
          <a:xfrm>
            <a:off x="3168421" y="4609352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13E52-CEA9-45A3-9A80-A340F2C9ABED}"/>
              </a:ext>
            </a:extLst>
          </p:cNvPr>
          <p:cNvSpPr/>
          <p:nvPr/>
        </p:nvSpPr>
        <p:spPr>
          <a:xfrm>
            <a:off x="3093470" y="3888824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94977-87DF-43B1-A01A-69D1597873C7}"/>
              </a:ext>
            </a:extLst>
          </p:cNvPr>
          <p:cNvSpPr/>
          <p:nvPr/>
        </p:nvSpPr>
        <p:spPr>
          <a:xfrm>
            <a:off x="3609831" y="429738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36B18-F2D9-41F6-AC9E-8DC34FB9917D}"/>
              </a:ext>
            </a:extLst>
          </p:cNvPr>
          <p:cNvSpPr/>
          <p:nvPr/>
        </p:nvSpPr>
        <p:spPr>
          <a:xfrm>
            <a:off x="5938105" y="3765952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7DA89B-2CA4-4D30-A4BA-9F713DCE4472}"/>
              </a:ext>
            </a:extLst>
          </p:cNvPr>
          <p:cNvSpPr/>
          <p:nvPr/>
        </p:nvSpPr>
        <p:spPr>
          <a:xfrm>
            <a:off x="5863154" y="4151076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F1557-46FF-4A62-94F3-D40565D951E3}"/>
              </a:ext>
            </a:extLst>
          </p:cNvPr>
          <p:cNvSpPr/>
          <p:nvPr/>
        </p:nvSpPr>
        <p:spPr>
          <a:xfrm>
            <a:off x="6119388" y="407792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4BDD9B-7E3F-4AD0-B69E-E1CCBC922AEB}"/>
              </a:ext>
            </a:extLst>
          </p:cNvPr>
          <p:cNvSpPr/>
          <p:nvPr/>
        </p:nvSpPr>
        <p:spPr>
          <a:xfrm>
            <a:off x="6115489" y="3503700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B44153-9515-4490-8509-7E3E9F7A7C12}"/>
              </a:ext>
            </a:extLst>
          </p:cNvPr>
          <p:cNvSpPr/>
          <p:nvPr/>
        </p:nvSpPr>
        <p:spPr>
          <a:xfrm>
            <a:off x="6333146" y="383910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E91D68-B14F-4C88-9FB4-E3CBD1AF8119}"/>
              </a:ext>
            </a:extLst>
          </p:cNvPr>
          <p:cNvCxnSpPr/>
          <p:nvPr/>
        </p:nvCxnSpPr>
        <p:spPr>
          <a:xfrm>
            <a:off x="2560320" y="3013023"/>
            <a:ext cx="4066032" cy="194640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CE243-EC0E-4D97-B086-C7286D161F36}"/>
              </a:ext>
            </a:extLst>
          </p:cNvPr>
          <p:cNvSpPr/>
          <p:nvPr/>
        </p:nvSpPr>
        <p:spPr>
          <a:xfrm>
            <a:off x="1348740" y="17678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AEB42-C07C-4614-A37C-0B1A524CFB93}"/>
              </a:ext>
            </a:extLst>
          </p:cNvPr>
          <p:cNvSpPr/>
          <p:nvPr/>
        </p:nvSpPr>
        <p:spPr>
          <a:xfrm>
            <a:off x="1348740" y="244602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3BDC6A-87A0-4226-97B6-9CD8360A3C3E}"/>
              </a:ext>
            </a:extLst>
          </p:cNvPr>
          <p:cNvSpPr/>
          <p:nvPr/>
        </p:nvSpPr>
        <p:spPr>
          <a:xfrm>
            <a:off x="1348740" y="312420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/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7143" t="-58824" r="-47857" b="-9346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FD72-2A5B-432D-A049-8B33229B6472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1897380" y="2042160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28046B-212B-4A01-925F-CC8AECEE2C4A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1897380" y="2637228"/>
            <a:ext cx="906496" cy="83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D021F-A93B-495E-9A02-E404E4E3DAA0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1897380" y="2959170"/>
            <a:ext cx="1028132" cy="439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DE964-09ED-415D-80F0-582CE7A86085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634456" y="2616626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E9CDE0D-F507-42B0-8DBB-B0E4F6D64FBE}"/>
              </a:ext>
            </a:extLst>
          </p:cNvPr>
          <p:cNvSpPr/>
          <p:nvPr/>
        </p:nvSpPr>
        <p:spPr>
          <a:xfrm>
            <a:off x="4678112" y="2116454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7412E-6ED5-483F-89A5-D560911BB38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508692" y="2290873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45186E-466C-4757-BEA8-6BAC4DEAE472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08692" y="2571750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922;p69">
            <a:extLst>
              <a:ext uri="{FF2B5EF4-FFF2-40B4-BE49-F238E27FC236}">
                <a16:creationId xmlns:a16="http://schemas.microsoft.com/office/drawing/2014/main" id="{46EA96D9-49E5-4CF3-912C-0CEBDBFBCB74}"/>
              </a:ext>
            </a:extLst>
          </p:cNvPr>
          <p:cNvSpPr txBox="1">
            <a:spLocks/>
          </p:cNvSpPr>
          <p:nvPr/>
        </p:nvSpPr>
        <p:spPr>
          <a:xfrm>
            <a:off x="2084991" y="1630840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57" name="Google Shape;922;p69">
            <a:extLst>
              <a:ext uri="{FF2B5EF4-FFF2-40B4-BE49-F238E27FC236}">
                <a16:creationId xmlns:a16="http://schemas.microsoft.com/office/drawing/2014/main" id="{9A9AF8CF-63CE-4448-87DB-BAF4EF5702CD}"/>
              </a:ext>
            </a:extLst>
          </p:cNvPr>
          <p:cNvSpPr txBox="1">
            <a:spLocks/>
          </p:cNvSpPr>
          <p:nvPr/>
        </p:nvSpPr>
        <p:spPr>
          <a:xfrm>
            <a:off x="1973296" y="2571749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58" name="Google Shape;922;p69">
            <a:extLst>
              <a:ext uri="{FF2B5EF4-FFF2-40B4-BE49-F238E27FC236}">
                <a16:creationId xmlns:a16="http://schemas.microsoft.com/office/drawing/2014/main" id="{CD4B9039-F735-400E-AE2C-7409AD927C97}"/>
              </a:ext>
            </a:extLst>
          </p:cNvPr>
          <p:cNvSpPr txBox="1">
            <a:spLocks/>
          </p:cNvSpPr>
          <p:nvPr/>
        </p:nvSpPr>
        <p:spPr>
          <a:xfrm>
            <a:off x="2189279" y="3214543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w3</a:t>
            </a:r>
          </a:p>
        </p:txBody>
      </p:sp>
      <p:sp>
        <p:nvSpPr>
          <p:cNvPr id="59" name="Google Shape;922;p69">
            <a:extLst>
              <a:ext uri="{FF2B5EF4-FFF2-40B4-BE49-F238E27FC236}">
                <a16:creationId xmlns:a16="http://schemas.microsoft.com/office/drawing/2014/main" id="{CA926E4E-92A7-46FA-A4DD-B88379490D29}"/>
              </a:ext>
            </a:extLst>
          </p:cNvPr>
          <p:cNvSpPr txBox="1">
            <a:spLocks/>
          </p:cNvSpPr>
          <p:nvPr/>
        </p:nvSpPr>
        <p:spPr>
          <a:xfrm>
            <a:off x="2858137" y="1244398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734D4-822F-438C-A976-A932B6FD3E77}"/>
              </a:ext>
            </a:extLst>
          </p:cNvPr>
          <p:cNvCxnSpPr>
            <a:cxnSpLocks/>
            <a:stCxn id="59" idx="2"/>
            <a:endCxn id="23" idx="0"/>
          </p:cNvCxnSpPr>
          <p:nvPr/>
        </p:nvCxnSpPr>
        <p:spPr>
          <a:xfrm>
            <a:off x="3219166" y="1702697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032F51-DCF0-4050-B948-98A710832BDC}"/>
              </a:ext>
            </a:extLst>
          </p:cNvPr>
          <p:cNvCxnSpPr>
            <a:cxnSpLocks/>
          </p:cNvCxnSpPr>
          <p:nvPr/>
        </p:nvCxnSpPr>
        <p:spPr>
          <a:xfrm flipV="1">
            <a:off x="4884277" y="2467279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E63E-1F9C-4C8F-AC62-912925E5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86" y="1180000"/>
            <a:ext cx="73992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6CA46-C2BD-4632-B877-162499E1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3" y="1253364"/>
            <a:ext cx="813124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4113F-28E4-4E62-A7D5-19B15738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19" y="1446475"/>
            <a:ext cx="7585933" cy="17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49BDAA-4717-487E-9A7C-49762D6C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0883"/>
              </p:ext>
            </p:extLst>
          </p:nvPr>
        </p:nvGraphicFramePr>
        <p:xfrm>
          <a:off x="1897380" y="1751330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1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74720" y="36361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4023360" y="3414466"/>
            <a:ext cx="1081472" cy="496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64311" y="2086136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5037457" y="1699694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7993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A61C096-F4BB-4DF3-AA11-DD692739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0743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605</Words>
  <Application>Microsoft Office PowerPoint</Application>
  <PresentationFormat>On-screen Show (16:9)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Cambria Math</vt:lpstr>
      <vt:lpstr>Mulish</vt:lpstr>
      <vt:lpstr>Muli</vt:lpstr>
      <vt:lpstr>Lilita One</vt:lpstr>
      <vt:lpstr>Arial</vt:lpstr>
      <vt:lpstr>Modern Wave XL by Slidesgo</vt:lpstr>
      <vt:lpstr>Lecture 11  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Multilayer Perceptron</vt:lpstr>
      <vt:lpstr>Multilayer Perceptron</vt:lpstr>
      <vt:lpstr>Multilayer Perceptron</vt:lpstr>
      <vt:lpstr>PowerPoint Presentation</vt:lpstr>
      <vt:lpstr>PowerPoint Presentation</vt:lpstr>
      <vt:lpstr>Activation  Function</vt:lpstr>
      <vt:lpstr>Activation Function</vt:lpstr>
      <vt:lpstr>Activation Function</vt:lpstr>
      <vt:lpstr>Activation Function</vt:lpstr>
      <vt:lpstr>Activation Function</vt:lpstr>
      <vt:lpstr>Activation Function</vt:lpstr>
      <vt:lpstr>Homework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Admin</cp:lastModifiedBy>
  <cp:revision>30</cp:revision>
  <dcterms:modified xsi:type="dcterms:W3CDTF">2024-11-13T07:37:04Z</dcterms:modified>
</cp:coreProperties>
</file>