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7"/>
  </p:notesMasterIdLst>
  <p:sldIdLst>
    <p:sldId id="256" r:id="rId2"/>
    <p:sldId id="264" r:id="rId3"/>
    <p:sldId id="268" r:id="rId4"/>
    <p:sldId id="310" r:id="rId5"/>
    <p:sldId id="286" r:id="rId6"/>
    <p:sldId id="311" r:id="rId7"/>
    <p:sldId id="312" r:id="rId8"/>
    <p:sldId id="287" r:id="rId9"/>
    <p:sldId id="313" r:id="rId10"/>
    <p:sldId id="314" r:id="rId11"/>
    <p:sldId id="315" r:id="rId12"/>
    <p:sldId id="288" r:id="rId13"/>
    <p:sldId id="289" r:id="rId14"/>
    <p:sldId id="290" r:id="rId15"/>
    <p:sldId id="291" r:id="rId16"/>
    <p:sldId id="277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276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Lilita One" panose="020B0604020202020204" charset="0"/>
      <p:regular r:id="rId39"/>
    </p:embeddedFont>
    <p:embeddedFont>
      <p:font typeface="Mulish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6307"/>
    <a:srgbClr val="FF3300"/>
    <a:srgbClr val="967200"/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>
        <p:scale>
          <a:sx n="125" d="100"/>
          <a:sy n="125" d="100"/>
        </p:scale>
        <p:origin x="-278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3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4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0E3E197D-16A8-4F52-7604-6DEEABEC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4BDBCA3E-7EA5-BAFE-AFFD-585F1A7BA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4481109-05AD-6D0A-E34F-BB3BBAD0A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7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A2B65BF-8B30-8FA3-0B94-99807186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5AFA7DC-0A0F-1FA0-72DF-549290544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FCDE0DEB-3A3F-A1D1-7A34-6C32DD792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0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4B12154-1720-0091-79C4-607B956C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FBB7A317-1D3A-B82A-54D0-6FA4B05B8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3FECF16C-6CA1-C34B-689C-E3FF873FB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0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5BB32F8D-416B-4A57-0E7C-31C35CC3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C5D6601B-B86A-CFEF-00FE-1818BC255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90EF49E-3EBC-6C7F-8671-751291BF3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22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97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9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6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38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06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C60D7779-701D-81E4-E0B5-5F3F1EF6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AC729853-C3F3-837D-D0E6-8481E5313B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A2CB64B2-4912-BED2-FE88-834A5EC05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19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487FE104-D2C0-39C0-EEBC-0FFFC233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B8D26E3E-BF33-9B74-402D-51F5EEC15C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DBD7484-0947-5C35-38B0-3439828F1B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72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3F1635C8-2867-3332-5CE2-6C4122D1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9AE8D1D9-AD93-B057-BB3B-B6CB694E3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BFF99FAB-874D-B837-AB49-CF94F63F0E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949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4EA0A562-C55C-A331-7F9F-BAC81D32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2BC5F46C-563E-EE14-40A9-BA4826023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9B48952C-D72C-FBD9-C5CF-D26A9AECD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7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979592EF-E6A3-E87B-2798-0EB194F0E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2AC27979-DE19-98E9-4BD6-6E472D3C0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5EA70DA0-C1E8-9C7C-D9A2-86690186D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76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6AF508DC-1604-6ED0-7764-E7D157B3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D8C98FF3-B1F6-6667-73FE-B3542A8BD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6BE380D1-6EE8-F5FD-A384-ECEDFC1E34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62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B29BEA57-0CC6-0ED8-0F47-6B910ED6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901F153A-4E98-3D59-E289-0B3B7A1D2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5998914A-C56F-888E-0227-BE7E8FF18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38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AA10A585-605A-4D75-CD2D-D4E662ADF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883CFE6C-FCB6-9801-DE15-9857C8B616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C0CF9D81-1587-006D-B73D-C13674109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31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9EDEE12E-E9A5-910C-E024-E779134E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876BDBAC-A001-6924-771D-E1EC84B28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6C72F8F9-D2D6-FA76-51D9-432553FB8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46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5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1523D51-6B79-44B5-7210-764A3C4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5A3309F8-3825-4BED-2C99-80607FEB1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7849BC3-3DAC-E74D-A868-172D743CF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1523D51-6B79-44B5-7210-764A3C4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5A3309F8-3825-4BED-2C99-80607FEB1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7849BC3-3DAC-E74D-A868-172D743CF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26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80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59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2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" Target="slide2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2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15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Hidden Markov Model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FF977-86A8-4092-8927-86AB7555C667}"/>
              </a:ext>
            </a:extLst>
          </p:cNvPr>
          <p:cNvSpPr txBox="1"/>
          <p:nvPr/>
        </p:nvSpPr>
        <p:spPr>
          <a:xfrm>
            <a:off x="753316" y="1139190"/>
            <a:ext cx="7524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we need to calculate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49F9B976-6C0F-45B3-A97C-78B072D0E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5086" y="1824968"/>
            <a:ext cx="307777" cy="3077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E812201-9D59-46C0-9BF7-7EC9D36AD53C}"/>
              </a:ext>
            </a:extLst>
          </p:cNvPr>
          <p:cNvSpPr txBox="1"/>
          <p:nvPr/>
        </p:nvSpPr>
        <p:spPr>
          <a:xfrm>
            <a:off x="873321" y="1767167"/>
            <a:ext cx="94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P(w</a:t>
            </a:r>
            <a:r>
              <a:rPr lang="pl-PL" sz="2000" baseline="-25000" dirty="0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=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3DAF77-4F1E-401F-9535-B42FD8ECAFA9}"/>
              </a:ext>
            </a:extLst>
          </p:cNvPr>
          <p:cNvCxnSpPr/>
          <p:nvPr/>
        </p:nvCxnSpPr>
        <p:spPr>
          <a:xfrm>
            <a:off x="2103120" y="1767167"/>
            <a:ext cx="0" cy="4001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36FEFC-8608-48E0-92CE-2A7EBA8739DD}"/>
              </a:ext>
            </a:extLst>
          </p:cNvPr>
          <p:cNvGrpSpPr/>
          <p:nvPr/>
        </p:nvGrpSpPr>
        <p:grpSpPr>
          <a:xfrm>
            <a:off x="2103120" y="1794499"/>
            <a:ext cx="913088" cy="307778"/>
            <a:chOff x="2286000" y="2417861"/>
            <a:chExt cx="913088" cy="307778"/>
          </a:xfrm>
        </p:grpSpPr>
        <p:pic>
          <p:nvPicPr>
            <p:cNvPr id="7" name="Graphic 6" descr="Sun with solid fill">
              <a:extLst>
                <a:ext uri="{FF2B5EF4-FFF2-40B4-BE49-F238E27FC236}">
                  <a16:creationId xmlns:a16="http://schemas.microsoft.com/office/drawing/2014/main" id="{8453AE13-61CF-4987-B836-77F8DF80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91310" y="2417861"/>
              <a:ext cx="307778" cy="30777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5F700B-DED1-4145-A5E8-FD3C59F56A16}"/>
                </a:ext>
              </a:extLst>
            </p:cNvPr>
            <p:cNvSpPr txBox="1"/>
            <p:nvPr/>
          </p:nvSpPr>
          <p:spPr>
            <a:xfrm>
              <a:off x="2286000" y="2417862"/>
              <a:ext cx="8458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baseline="-25000" dirty="0"/>
                <a:t>n−1</a:t>
              </a:r>
              <a:r>
                <a:rPr lang="en-US" baseline="-25000" dirty="0"/>
                <a:t> </a:t>
              </a:r>
              <a:r>
                <a:rPr lang="en-US" dirty="0"/>
                <a:t>=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D770C-B682-4548-A954-05A7EF59C90B}"/>
              </a:ext>
            </a:extLst>
          </p:cNvPr>
          <p:cNvGrpSpPr/>
          <p:nvPr/>
        </p:nvGrpSpPr>
        <p:grpSpPr>
          <a:xfrm>
            <a:off x="2956560" y="1776360"/>
            <a:ext cx="1019325" cy="356385"/>
            <a:chOff x="2286000" y="2417862"/>
            <a:chExt cx="1019325" cy="356385"/>
          </a:xfrm>
        </p:grpSpPr>
        <p:pic>
          <p:nvPicPr>
            <p:cNvPr id="29" name="Graphic 28" descr="Sun with solid fill">
              <a:extLst>
                <a:ext uri="{FF2B5EF4-FFF2-40B4-BE49-F238E27FC236}">
                  <a16:creationId xmlns:a16="http://schemas.microsoft.com/office/drawing/2014/main" id="{1E6A861D-2CD0-4A02-A050-08A32373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8940" y="2417862"/>
              <a:ext cx="356385" cy="35638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D75504-EB2D-4CEC-861F-BEFD7D83F3BF}"/>
                </a:ext>
              </a:extLst>
            </p:cNvPr>
            <p:cNvSpPr txBox="1"/>
            <p:nvPr/>
          </p:nvSpPr>
          <p:spPr>
            <a:xfrm>
              <a:off x="2286000" y="2417862"/>
              <a:ext cx="7302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,w</a:t>
              </a:r>
              <a:r>
                <a:rPr lang="pl-PL" baseline="-25000" dirty="0"/>
                <a:t>n−2</a:t>
              </a:r>
              <a:r>
                <a:rPr lang="en-US" baseline="-25000" dirty="0"/>
                <a:t> </a:t>
              </a:r>
              <a:r>
                <a:rPr lang="en-US" dirty="0"/>
                <a:t>=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5726BA-BFE3-4178-A141-05B42AF5D419}"/>
              </a:ext>
            </a:extLst>
          </p:cNvPr>
          <p:cNvGrpSpPr/>
          <p:nvPr/>
        </p:nvGrpSpPr>
        <p:grpSpPr>
          <a:xfrm>
            <a:off x="4047349" y="1767167"/>
            <a:ext cx="1049302" cy="307777"/>
            <a:chOff x="4877439" y="2417861"/>
            <a:chExt cx="1049302" cy="307777"/>
          </a:xfrm>
        </p:grpSpPr>
        <p:pic>
          <p:nvPicPr>
            <p:cNvPr id="37" name="Graphic 36" descr="Cloud with solid fill">
              <a:extLst>
                <a:ext uri="{FF2B5EF4-FFF2-40B4-BE49-F238E27FC236}">
                  <a16:creationId xmlns:a16="http://schemas.microsoft.com/office/drawing/2014/main" id="{8D36899A-3C50-469C-98AE-7A68D36CB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8964" y="2417861"/>
              <a:ext cx="307777" cy="30777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B8B05C-F298-4F6A-B793-C46301EEE03D}"/>
                </a:ext>
              </a:extLst>
            </p:cNvPr>
            <p:cNvSpPr txBox="1"/>
            <p:nvPr/>
          </p:nvSpPr>
          <p:spPr>
            <a:xfrm>
              <a:off x="4877439" y="2417861"/>
              <a:ext cx="7415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,...w</a:t>
              </a:r>
              <a:r>
                <a:rPr lang="pl-PL" baseline="-25000" dirty="0"/>
                <a:t>1</a:t>
              </a:r>
              <a:r>
                <a:rPr lang="en-US" baseline="-25000" dirty="0"/>
                <a:t> </a:t>
              </a:r>
              <a:r>
                <a:rPr lang="en-US" dirty="0"/>
                <a:t>=</a:t>
              </a:r>
              <a:r>
                <a:rPr lang="en-US" baseline="-25000" dirty="0"/>
                <a:t> </a:t>
              </a:r>
              <a:endParaRPr 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0CDBA07-244F-4051-ADEB-CCE3CE924823}"/>
              </a:ext>
            </a:extLst>
          </p:cNvPr>
          <p:cNvSpPr txBox="1"/>
          <p:nvPr/>
        </p:nvSpPr>
        <p:spPr>
          <a:xfrm>
            <a:off x="5003713" y="1732635"/>
            <a:ext cx="398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730C0D-C81A-4AA8-9318-8626420DAD48}"/>
              </a:ext>
            </a:extLst>
          </p:cNvPr>
          <p:cNvSpPr txBox="1"/>
          <p:nvPr/>
        </p:nvSpPr>
        <p:spPr>
          <a:xfrm>
            <a:off x="819316" y="2806947"/>
            <a:ext cx="7810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that n = 100, then we must collect statistics for past history of 100 days and model it for computation.</a:t>
            </a:r>
          </a:p>
        </p:txBody>
      </p:sp>
    </p:spTree>
    <p:extLst>
      <p:ext uri="{BB962C8B-B14F-4D97-AF65-F5344CB8AC3E}">
        <p14:creationId xmlns:p14="http://schemas.microsoft.com/office/powerpoint/2010/main" val="3052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0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Assumption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FF977-86A8-4092-8927-86AB7555C667}"/>
              </a:ext>
            </a:extLst>
          </p:cNvPr>
          <p:cNvSpPr txBox="1"/>
          <p:nvPr/>
        </p:nvSpPr>
        <p:spPr>
          <a:xfrm>
            <a:off x="753316" y="1139190"/>
            <a:ext cx="7524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we need to calculate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730C0D-C81A-4AA8-9318-8626420DAD48}"/>
              </a:ext>
            </a:extLst>
          </p:cNvPr>
          <p:cNvSpPr txBox="1"/>
          <p:nvPr/>
        </p:nvSpPr>
        <p:spPr>
          <a:xfrm>
            <a:off x="2135911" y="1511835"/>
            <a:ext cx="4027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P(w</a:t>
            </a:r>
            <a:r>
              <a:rPr lang="en-US" sz="2000" baseline="-25000" dirty="0"/>
              <a:t>n</a:t>
            </a:r>
            <a:r>
              <a:rPr lang="en-US" sz="2000" dirty="0"/>
              <a:t>∣w</a:t>
            </a:r>
            <a:r>
              <a:rPr lang="en-US" sz="2000" baseline="-25000" dirty="0"/>
              <a:t>n−1</a:t>
            </a:r>
            <a:r>
              <a:rPr lang="en-US" sz="2000" dirty="0"/>
              <a:t>,w</a:t>
            </a:r>
            <a:r>
              <a:rPr lang="en-US" sz="2000" baseline="-25000" dirty="0"/>
              <a:t>n−2</a:t>
            </a:r>
            <a:r>
              <a:rPr lang="en-US" sz="2000" dirty="0"/>
              <a:t>,...w</a:t>
            </a:r>
            <a:r>
              <a:rPr lang="en-US" sz="2000" baseline="-25000" dirty="0"/>
              <a:t>1</a:t>
            </a:r>
            <a:r>
              <a:rPr lang="en-US" sz="2000" dirty="0"/>
              <a:t>) ≈ P(w</a:t>
            </a:r>
            <a:r>
              <a:rPr lang="en-US" sz="2000" baseline="-25000" dirty="0"/>
              <a:t>n</a:t>
            </a:r>
            <a:r>
              <a:rPr lang="en-US" sz="2000" dirty="0"/>
              <a:t>∣w</a:t>
            </a:r>
            <a:r>
              <a:rPr lang="en-US" sz="2000" baseline="-25000" dirty="0"/>
              <a:t>n−1</a:t>
            </a:r>
            <a:r>
              <a:rPr lang="en-US" sz="2000" dirty="0"/>
              <a:t>)</a:t>
            </a:r>
          </a:p>
        </p:txBody>
      </p:sp>
      <p:pic>
        <p:nvPicPr>
          <p:cNvPr id="22" name="Graphic 21" descr="Daily calendar with solid fill">
            <a:extLst>
              <a:ext uri="{FF2B5EF4-FFF2-40B4-BE49-F238E27FC236}">
                <a16:creationId xmlns:a16="http://schemas.microsoft.com/office/drawing/2014/main" id="{FF1F2322-E598-4D00-9364-B2AC6A68A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5593" y="228981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A4DA8E-05FD-41F8-AC47-781A05DCBFAA}"/>
              </a:ext>
            </a:extLst>
          </p:cNvPr>
          <p:cNvSpPr txBox="1"/>
          <p:nvPr/>
        </p:nvSpPr>
        <p:spPr>
          <a:xfrm>
            <a:off x="7228446" y="3204210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26.11.24</a:t>
            </a:r>
          </a:p>
        </p:txBody>
      </p:sp>
      <p:pic>
        <p:nvPicPr>
          <p:cNvPr id="24" name="Graphic 23" descr="Question mark with solid fill">
            <a:extLst>
              <a:ext uri="{FF2B5EF4-FFF2-40B4-BE49-F238E27FC236}">
                <a16:creationId xmlns:a16="http://schemas.microsoft.com/office/drawing/2014/main" id="{B314A701-1F59-44EF-A80C-8ADC27517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2793" y="2022843"/>
            <a:ext cx="914400" cy="914400"/>
          </a:xfrm>
          <a:prstGeom prst="rect">
            <a:avLst/>
          </a:prstGeom>
        </p:spPr>
      </p:pic>
      <p:pic>
        <p:nvPicPr>
          <p:cNvPr id="25" name="Graphic 24" descr="Daily calendar with solid fill">
            <a:extLst>
              <a:ext uri="{FF2B5EF4-FFF2-40B4-BE49-F238E27FC236}">
                <a16:creationId xmlns:a16="http://schemas.microsoft.com/office/drawing/2014/main" id="{3D208FAE-3CA3-4EA9-8E18-B8CA1ABE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9020" y="228981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0A8136-8672-4127-81CD-4E9AB6F93523}"/>
              </a:ext>
            </a:extLst>
          </p:cNvPr>
          <p:cNvSpPr txBox="1"/>
          <p:nvPr/>
        </p:nvSpPr>
        <p:spPr>
          <a:xfrm>
            <a:off x="6103206" y="3204209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25.11.24</a:t>
            </a:r>
          </a:p>
        </p:txBody>
      </p:sp>
      <p:pic>
        <p:nvPicPr>
          <p:cNvPr id="27" name="Graphic 26" descr="Sun with solid fill">
            <a:extLst>
              <a:ext uri="{FF2B5EF4-FFF2-40B4-BE49-F238E27FC236}">
                <a16:creationId xmlns:a16="http://schemas.microsoft.com/office/drawing/2014/main" id="{9A515129-6612-4500-9D05-B02BC2640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6016" y="3498036"/>
            <a:ext cx="643454" cy="643454"/>
          </a:xfrm>
          <a:prstGeom prst="rect">
            <a:avLst/>
          </a:prstGeom>
        </p:spPr>
      </p:pic>
      <p:pic>
        <p:nvPicPr>
          <p:cNvPr id="28" name="Graphic 27" descr="Cloud with solid fill">
            <a:extLst>
              <a:ext uri="{FF2B5EF4-FFF2-40B4-BE49-F238E27FC236}">
                <a16:creationId xmlns:a16="http://schemas.microsoft.com/office/drawing/2014/main" id="{07393507-34D3-4FA6-B787-20EE8A601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4156" y="3365953"/>
            <a:ext cx="643454" cy="643454"/>
          </a:xfrm>
          <a:prstGeom prst="rect">
            <a:avLst/>
          </a:prstGeom>
        </p:spPr>
      </p:pic>
      <p:pic>
        <p:nvPicPr>
          <p:cNvPr id="30" name="Graphic 29" descr="Daily calendar with solid fill">
            <a:extLst>
              <a:ext uri="{FF2B5EF4-FFF2-40B4-BE49-F238E27FC236}">
                <a16:creationId xmlns:a16="http://schemas.microsoft.com/office/drawing/2014/main" id="{534EB4DA-4809-4AC0-8CE1-F85350598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196" y="228981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B0F5CE-6622-4D1A-98BA-84F7DCAE2755}"/>
              </a:ext>
            </a:extLst>
          </p:cNvPr>
          <p:cNvSpPr txBox="1"/>
          <p:nvPr/>
        </p:nvSpPr>
        <p:spPr>
          <a:xfrm>
            <a:off x="5079382" y="3204209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24.11.24</a:t>
            </a:r>
          </a:p>
        </p:txBody>
      </p:sp>
      <p:pic>
        <p:nvPicPr>
          <p:cNvPr id="32" name="Graphic 31" descr="Sun with solid fill">
            <a:extLst>
              <a:ext uri="{FF2B5EF4-FFF2-40B4-BE49-F238E27FC236}">
                <a16:creationId xmlns:a16="http://schemas.microsoft.com/office/drawing/2014/main" id="{1EB7E042-CE74-4516-922C-5DB3A1A25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2192" y="3498036"/>
            <a:ext cx="643454" cy="643454"/>
          </a:xfrm>
          <a:prstGeom prst="rect">
            <a:avLst/>
          </a:prstGeom>
        </p:spPr>
      </p:pic>
      <p:pic>
        <p:nvPicPr>
          <p:cNvPr id="33" name="Graphic 32" descr="Daily calendar with solid fill">
            <a:extLst>
              <a:ext uri="{FF2B5EF4-FFF2-40B4-BE49-F238E27FC236}">
                <a16:creationId xmlns:a16="http://schemas.microsoft.com/office/drawing/2014/main" id="{1B420066-4D06-488A-B88B-2ABBCC0EE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09" y="2302945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D2E3F3-6CC6-40D0-85F0-5DCCE60942A9}"/>
              </a:ext>
            </a:extLst>
          </p:cNvPr>
          <p:cNvSpPr txBox="1"/>
          <p:nvPr/>
        </p:nvSpPr>
        <p:spPr>
          <a:xfrm>
            <a:off x="4031121" y="3204208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23.11.24</a:t>
            </a:r>
          </a:p>
        </p:txBody>
      </p:sp>
      <p:pic>
        <p:nvPicPr>
          <p:cNvPr id="36" name="Graphic 35" descr="Cloud with solid fill">
            <a:extLst>
              <a:ext uri="{FF2B5EF4-FFF2-40B4-BE49-F238E27FC236}">
                <a16:creationId xmlns:a16="http://schemas.microsoft.com/office/drawing/2014/main" id="{8174910C-3EBF-4E4E-8396-74D3A1103D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211" y="3352816"/>
            <a:ext cx="643454" cy="643454"/>
          </a:xfrm>
          <a:prstGeom prst="rect">
            <a:avLst/>
          </a:prstGeom>
        </p:spPr>
      </p:pic>
      <p:pic>
        <p:nvPicPr>
          <p:cNvPr id="38" name="Graphic 37" descr="Daily calendar with solid fill">
            <a:extLst>
              <a:ext uri="{FF2B5EF4-FFF2-40B4-BE49-F238E27FC236}">
                <a16:creationId xmlns:a16="http://schemas.microsoft.com/office/drawing/2014/main" id="{942B1CD6-7CB3-420B-A879-BDDC07B22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64" y="2289808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990DC0-38F7-4676-8C7B-1D9B36DB44D8}"/>
              </a:ext>
            </a:extLst>
          </p:cNvPr>
          <p:cNvSpPr txBox="1"/>
          <p:nvPr/>
        </p:nvSpPr>
        <p:spPr>
          <a:xfrm>
            <a:off x="910396" y="3157002"/>
            <a:ext cx="755844" cy="317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F880AF7-2590-402B-A448-0146447F89C9}"/>
              </a:ext>
            </a:extLst>
          </p:cNvPr>
          <p:cNvSpPr/>
          <p:nvPr/>
        </p:nvSpPr>
        <p:spPr>
          <a:xfrm>
            <a:off x="2689117" y="27330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0926F1-6459-4F82-8EF9-084A111E406A}"/>
              </a:ext>
            </a:extLst>
          </p:cNvPr>
          <p:cNvSpPr/>
          <p:nvPr/>
        </p:nvSpPr>
        <p:spPr>
          <a:xfrm>
            <a:off x="2881290" y="27330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BF4F30-3729-4401-B2E5-5526BD2D5C6E}"/>
              </a:ext>
            </a:extLst>
          </p:cNvPr>
          <p:cNvSpPr/>
          <p:nvPr/>
        </p:nvSpPr>
        <p:spPr>
          <a:xfrm>
            <a:off x="3053965" y="273518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CFDE66-A4C2-47E1-8DED-994ECC1BFB9F}"/>
              </a:ext>
            </a:extLst>
          </p:cNvPr>
          <p:cNvSpPr/>
          <p:nvPr/>
        </p:nvSpPr>
        <p:spPr>
          <a:xfrm>
            <a:off x="3246138" y="2731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E56CE5-D69D-449C-AC11-2AB6260120A1}"/>
              </a:ext>
            </a:extLst>
          </p:cNvPr>
          <p:cNvSpPr/>
          <p:nvPr/>
        </p:nvSpPr>
        <p:spPr>
          <a:xfrm>
            <a:off x="3444807" y="2731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995425-F03B-4442-8E2D-56EFC15E327A}"/>
              </a:ext>
            </a:extLst>
          </p:cNvPr>
          <p:cNvSpPr/>
          <p:nvPr/>
        </p:nvSpPr>
        <p:spPr>
          <a:xfrm>
            <a:off x="3643476" y="2731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7E392F-C4CF-4383-A97B-959A201358F8}"/>
              </a:ext>
            </a:extLst>
          </p:cNvPr>
          <p:cNvSpPr/>
          <p:nvPr/>
        </p:nvSpPr>
        <p:spPr>
          <a:xfrm>
            <a:off x="2114516" y="27275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2ABCF4-2AB0-48C4-81E2-CEAD20BC3ED8}"/>
              </a:ext>
            </a:extLst>
          </p:cNvPr>
          <p:cNvSpPr/>
          <p:nvPr/>
        </p:nvSpPr>
        <p:spPr>
          <a:xfrm>
            <a:off x="2313185" y="27275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25E7B9-264E-432F-B4BA-FA1B88E244E6}"/>
              </a:ext>
            </a:extLst>
          </p:cNvPr>
          <p:cNvSpPr/>
          <p:nvPr/>
        </p:nvSpPr>
        <p:spPr>
          <a:xfrm>
            <a:off x="2511854" y="27275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Question mark with solid fill">
            <a:extLst>
              <a:ext uri="{FF2B5EF4-FFF2-40B4-BE49-F238E27FC236}">
                <a16:creationId xmlns:a16="http://schemas.microsoft.com/office/drawing/2014/main" id="{7F3146D6-1A7A-4F19-9001-05A1F5BAC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161" y="2683720"/>
            <a:ext cx="307777" cy="30777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35AF577-EEE2-4553-AFAB-7B9995DC8162}"/>
              </a:ext>
            </a:extLst>
          </p:cNvPr>
          <p:cNvSpPr txBox="1"/>
          <p:nvPr/>
        </p:nvSpPr>
        <p:spPr>
          <a:xfrm>
            <a:off x="910396" y="2625919"/>
            <a:ext cx="94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P(w</a:t>
            </a:r>
            <a:r>
              <a:rPr lang="pl-PL" sz="2000" baseline="-25000" dirty="0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=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5B3FC0-B54A-4CFD-9B20-F910D4CEEF4A}"/>
              </a:ext>
            </a:extLst>
          </p:cNvPr>
          <p:cNvCxnSpPr/>
          <p:nvPr/>
        </p:nvCxnSpPr>
        <p:spPr>
          <a:xfrm>
            <a:off x="2140195" y="2625919"/>
            <a:ext cx="0" cy="4001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82DF34-2844-4A3E-A594-E3D69ECDCEC6}"/>
              </a:ext>
            </a:extLst>
          </p:cNvPr>
          <p:cNvGrpSpPr/>
          <p:nvPr/>
        </p:nvGrpSpPr>
        <p:grpSpPr>
          <a:xfrm>
            <a:off x="2140195" y="2653251"/>
            <a:ext cx="913088" cy="307778"/>
            <a:chOff x="2286000" y="2417861"/>
            <a:chExt cx="913088" cy="307778"/>
          </a:xfrm>
        </p:grpSpPr>
        <p:pic>
          <p:nvPicPr>
            <p:cNvPr id="58" name="Graphic 57" descr="Sun with solid fill">
              <a:extLst>
                <a:ext uri="{FF2B5EF4-FFF2-40B4-BE49-F238E27FC236}">
                  <a16:creationId xmlns:a16="http://schemas.microsoft.com/office/drawing/2014/main" id="{0275EC60-E8D7-41DA-A552-E1B95FF3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91310" y="2417861"/>
              <a:ext cx="307778" cy="30777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3B81BB-597D-4B6E-9639-9408C9D2FB67}"/>
                </a:ext>
              </a:extLst>
            </p:cNvPr>
            <p:cNvSpPr txBox="1"/>
            <p:nvPr/>
          </p:nvSpPr>
          <p:spPr>
            <a:xfrm>
              <a:off x="2286000" y="2417862"/>
              <a:ext cx="8458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baseline="-25000" dirty="0"/>
                <a:t>n−1</a:t>
              </a:r>
              <a:r>
                <a:rPr lang="en-US" baseline="-25000" dirty="0"/>
                <a:t> </a:t>
              </a:r>
              <a:r>
                <a:rPr lang="en-US" dirty="0"/>
                <a:t>=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6A022B-99C6-46EC-9733-A22DE4C3CD3B}"/>
              </a:ext>
            </a:extLst>
          </p:cNvPr>
          <p:cNvGrpSpPr/>
          <p:nvPr/>
        </p:nvGrpSpPr>
        <p:grpSpPr>
          <a:xfrm>
            <a:off x="2993635" y="2635112"/>
            <a:ext cx="1019325" cy="356385"/>
            <a:chOff x="2286000" y="2417862"/>
            <a:chExt cx="1019325" cy="356385"/>
          </a:xfrm>
        </p:grpSpPr>
        <p:pic>
          <p:nvPicPr>
            <p:cNvPr id="61" name="Graphic 60" descr="Sun with solid fill">
              <a:extLst>
                <a:ext uri="{FF2B5EF4-FFF2-40B4-BE49-F238E27FC236}">
                  <a16:creationId xmlns:a16="http://schemas.microsoft.com/office/drawing/2014/main" id="{2BD4984C-FE7D-4750-995A-560012614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8940" y="2417862"/>
              <a:ext cx="356385" cy="35638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0B2FBB-E5E2-44B7-8F6B-37E50703E5EE}"/>
                </a:ext>
              </a:extLst>
            </p:cNvPr>
            <p:cNvSpPr txBox="1"/>
            <p:nvPr/>
          </p:nvSpPr>
          <p:spPr>
            <a:xfrm>
              <a:off x="2286000" y="2417862"/>
              <a:ext cx="7302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,w</a:t>
              </a:r>
              <a:r>
                <a:rPr lang="pl-PL" baseline="-25000" dirty="0"/>
                <a:t>n−2</a:t>
              </a:r>
              <a:r>
                <a:rPr lang="en-US" baseline="-25000" dirty="0"/>
                <a:t> </a:t>
              </a:r>
              <a:r>
                <a:rPr lang="en-US" dirty="0"/>
                <a:t>=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760FFA-FE7D-4147-B8BB-ECB71DB62EB7}"/>
              </a:ext>
            </a:extLst>
          </p:cNvPr>
          <p:cNvGrpSpPr/>
          <p:nvPr/>
        </p:nvGrpSpPr>
        <p:grpSpPr>
          <a:xfrm>
            <a:off x="4084424" y="2625919"/>
            <a:ext cx="1049302" cy="307777"/>
            <a:chOff x="4877439" y="2417861"/>
            <a:chExt cx="1049302" cy="307777"/>
          </a:xfrm>
        </p:grpSpPr>
        <p:pic>
          <p:nvPicPr>
            <p:cNvPr id="64" name="Graphic 63" descr="Cloud with solid fill">
              <a:extLst>
                <a:ext uri="{FF2B5EF4-FFF2-40B4-BE49-F238E27FC236}">
                  <a16:creationId xmlns:a16="http://schemas.microsoft.com/office/drawing/2014/main" id="{737F2A07-0556-4A35-BADC-0B8A44BB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18964" y="2417861"/>
              <a:ext cx="307777" cy="30777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15FFB1-37BD-41CD-83D1-8D39B0EF6855}"/>
                </a:ext>
              </a:extLst>
            </p:cNvPr>
            <p:cNvSpPr txBox="1"/>
            <p:nvPr/>
          </p:nvSpPr>
          <p:spPr>
            <a:xfrm>
              <a:off x="4877439" y="2417861"/>
              <a:ext cx="7415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,...w</a:t>
              </a:r>
              <a:r>
                <a:rPr lang="pl-PL" baseline="-25000" dirty="0"/>
                <a:t>1</a:t>
              </a:r>
              <a:r>
                <a:rPr lang="en-US" baseline="-25000" dirty="0"/>
                <a:t> </a:t>
              </a:r>
              <a:r>
                <a:rPr lang="en-US" dirty="0"/>
                <a:t>=</a:t>
              </a:r>
              <a:r>
                <a:rPr lang="en-US" baseline="-25000" dirty="0"/>
                <a:t> </a:t>
              </a:r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BE4EC24-736F-41C0-AB3C-938AAF937B4A}"/>
              </a:ext>
            </a:extLst>
          </p:cNvPr>
          <p:cNvSpPr txBox="1"/>
          <p:nvPr/>
        </p:nvSpPr>
        <p:spPr>
          <a:xfrm>
            <a:off x="5040788" y="2591387"/>
            <a:ext cx="398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82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22656 0.00309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7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1" grpId="0"/>
      <p:bldP spid="31" grpId="1"/>
      <p:bldP spid="34" grpId="0"/>
      <p:bldP spid="34" grpId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3" grpId="0" animBg="1"/>
      <p:bldP spid="53" grpId="1" animBg="1"/>
      <p:bldP spid="55" grpId="0"/>
      <p:bldP spid="66" grpId="0"/>
      <p:bldP spid="6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8237075-E421-F19E-223C-E8DDB489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684D4DF3-7859-390C-46D2-4D71F47A107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6588B5-4D81-EEC7-0A03-08C2A123E070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AF3CA-716B-E455-3400-84D0C675A43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EF7E5-5F40-AF87-E68E-04101431A33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91E7235E-B2AA-BE9A-F697-562C50B36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15A7-DA0E-DAD0-F412-66380F6ACED4}"/>
              </a:ext>
            </a:extLst>
          </p:cNvPr>
          <p:cNvSpPr txBox="1"/>
          <p:nvPr/>
        </p:nvSpPr>
        <p:spPr>
          <a:xfrm>
            <a:off x="879928" y="1180000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What generally we do,</a:t>
            </a:r>
          </a:p>
          <a:p>
            <a:endParaRPr lang="en-US" sz="2400" dirty="0">
              <a:latin typeface="Mulis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0972-EA3D-08C5-F68D-A27C8C28C2EF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03BA4-9F97-C109-BEBF-0DF17A68505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A13C5B-0C9E-93D1-B664-1549460A0054}"/>
              </a:ext>
            </a:extLst>
          </p:cNvPr>
          <p:cNvSpPr txBox="1"/>
          <p:nvPr/>
        </p:nvSpPr>
        <p:spPr>
          <a:xfrm>
            <a:off x="1105799" y="1975498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  <a:p>
            <a:r>
              <a:rPr lang="en-US" sz="2400" dirty="0">
                <a:latin typeface="Mulish"/>
              </a:rPr>
              <a:t>   = 5(t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)+3</a:t>
            </a:r>
            <a:endParaRPr lang="en-US" sz="2400" baseline="30000" dirty="0">
              <a:latin typeface="Mulish"/>
            </a:endParaRPr>
          </a:p>
          <a:p>
            <a:r>
              <a:rPr lang="en-US" sz="2400" dirty="0">
                <a:latin typeface="Mulish"/>
              </a:rPr>
              <a:t>   = 5t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+3</a:t>
            </a:r>
            <a:endParaRPr lang="en-US" sz="2400" baseline="300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/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31FB57-9B70-DC09-CC63-57B2FD61851B}"/>
              </a:ext>
            </a:extLst>
          </p:cNvPr>
          <p:cNvSpPr txBox="1"/>
          <p:nvPr/>
        </p:nvSpPr>
        <p:spPr>
          <a:xfrm>
            <a:off x="1840840" y="4186968"/>
            <a:ext cx="1026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F772164A-3DAD-444A-A596-4A9B429A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7A2BE6F-1077-BA29-AE0B-E74F27A42F28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6B0F1886-FB0D-6080-BCF7-9961383515CF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69656-7A4E-8FE6-F7A9-CC8A9ECEC40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32F749-8C22-7909-1146-A11CE266EEA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1C579A6A-A5A0-8219-2A42-82041768C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58A5-9BC1-F6E4-7338-2B708B390ED8}"/>
              </a:ext>
            </a:extLst>
          </p:cNvPr>
          <p:cNvSpPr txBox="1"/>
          <p:nvPr/>
        </p:nvSpPr>
        <p:spPr>
          <a:xfrm>
            <a:off x="879927" y="1180000"/>
            <a:ext cx="394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But in chain rule we see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2100-94DF-D247-EE88-478905B997F5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54C3-0AB7-6FF7-EB82-61178F3FFE7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/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2A007B-E2D3-D684-B248-1A188ACD60AE}"/>
              </a:ext>
            </a:extLst>
          </p:cNvPr>
          <p:cNvSpPr txBox="1"/>
          <p:nvPr/>
        </p:nvSpPr>
        <p:spPr>
          <a:xfrm>
            <a:off x="1381125" y="15820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Y is function of X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X is a function of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/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/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/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0669EC-B9D2-E29C-E1DA-6E479453A9AD}"/>
              </a:ext>
            </a:extLst>
          </p:cNvPr>
          <p:cNvCxnSpPr>
            <a:cxnSpLocks/>
          </p:cNvCxnSpPr>
          <p:nvPr/>
        </p:nvCxnSpPr>
        <p:spPr>
          <a:xfrm>
            <a:off x="5584891" y="308613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48491B-7FD1-4ACD-D820-0BE7644F4AD9}"/>
              </a:ext>
            </a:extLst>
          </p:cNvPr>
          <p:cNvCxnSpPr>
            <a:cxnSpLocks/>
          </p:cNvCxnSpPr>
          <p:nvPr/>
        </p:nvCxnSpPr>
        <p:spPr>
          <a:xfrm>
            <a:off x="6248357" y="3095101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/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/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blipFill>
                <a:blip r:embed="rId10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79AB9C-FF52-B710-7101-29013494E549}"/>
              </a:ext>
            </a:extLst>
          </p:cNvPr>
          <p:cNvSpPr txBox="1"/>
          <p:nvPr/>
        </p:nvSpPr>
        <p:spPr>
          <a:xfrm>
            <a:off x="-2950" y="2445303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Instead of doing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/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/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blipFill>
                <a:blip r:embed="rId12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/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blipFill>
                <a:blip r:embed="rId13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6D9B56-A47F-3A55-AE8F-0A2846C761C9}"/>
              </a:ext>
            </a:extLst>
          </p:cNvPr>
          <p:cNvCxnSpPr>
            <a:cxnSpLocks/>
          </p:cNvCxnSpPr>
          <p:nvPr/>
        </p:nvCxnSpPr>
        <p:spPr>
          <a:xfrm>
            <a:off x="4922686" y="3959383"/>
            <a:ext cx="357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7E89C1-AA0D-E74E-5E8A-91A2017F844B}"/>
              </a:ext>
            </a:extLst>
          </p:cNvPr>
          <p:cNvCxnSpPr>
            <a:cxnSpLocks/>
          </p:cNvCxnSpPr>
          <p:nvPr/>
        </p:nvCxnSpPr>
        <p:spPr>
          <a:xfrm>
            <a:off x="7041083" y="39690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/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/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/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8D7D15B-45F7-256A-48FB-74BDF3F76F06}"/>
              </a:ext>
            </a:extLst>
          </p:cNvPr>
          <p:cNvSpPr txBox="1"/>
          <p:nvPr/>
        </p:nvSpPr>
        <p:spPr>
          <a:xfrm>
            <a:off x="6485415" y="3823812"/>
            <a:ext cx="850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9594C2-0FE5-5643-6EC7-8B448B04109A}"/>
              </a:ext>
            </a:extLst>
          </p:cNvPr>
          <p:cNvSpPr txBox="1"/>
          <p:nvPr/>
        </p:nvSpPr>
        <p:spPr>
          <a:xfrm>
            <a:off x="7573790" y="3728550"/>
            <a:ext cx="1009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(t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585A61-97E2-89F2-8402-8B8AED74959A}"/>
              </a:ext>
            </a:extLst>
          </p:cNvPr>
          <p:cNvSpPr txBox="1"/>
          <p:nvPr/>
        </p:nvSpPr>
        <p:spPr>
          <a:xfrm>
            <a:off x="4637086" y="4536068"/>
            <a:ext cx="2377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=5 *2t  = 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7" grpId="0"/>
      <p:bldP spid="10" grpId="0"/>
      <p:bldP spid="5" grpId="0"/>
      <p:bldP spid="6" grpId="0"/>
      <p:bldP spid="11" grpId="0"/>
      <p:bldP spid="13" grpId="0"/>
      <p:bldP spid="16" grpId="0"/>
      <p:bldP spid="18" grpId="0"/>
      <p:bldP spid="19" grpId="0"/>
      <p:bldP spid="27" grpId="0"/>
      <p:bldP spid="28" grpId="0"/>
      <p:bldP spid="29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DE192BC-2173-28D4-016E-9AFE52887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17E613F-24BA-47D6-9599-1EBCE164FE0D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4CE12D48-0CB3-70EC-E4CE-BC912F2AABA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F8B7E-3831-BED4-96E9-D98C11861CD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244A58-BC91-DE4A-C7F1-6C744517C22D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6FFD7FF9-B631-F974-A3C5-75CE3568C969}"/>
              </a:ext>
            </a:extLst>
          </p:cNvPr>
          <p:cNvSpPr/>
          <p:nvPr/>
        </p:nvSpPr>
        <p:spPr>
          <a:xfrm>
            <a:off x="2725490" y="693918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69303621-9FE9-67E9-E900-E8935A5C9E6C}"/>
              </a:ext>
            </a:extLst>
          </p:cNvPr>
          <p:cNvSpPr/>
          <p:nvPr/>
        </p:nvSpPr>
        <p:spPr>
          <a:xfrm>
            <a:off x="2747932" y="120498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72B80FFF-9290-DBAA-1E10-00DE284F0FEE}"/>
              </a:ext>
            </a:extLst>
          </p:cNvPr>
          <p:cNvSpPr/>
          <p:nvPr/>
        </p:nvSpPr>
        <p:spPr>
          <a:xfrm>
            <a:off x="2761138" y="172373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C4D4EE73-15E1-0EB7-3CA4-24863D256C0A}"/>
              </a:ext>
            </a:extLst>
          </p:cNvPr>
          <p:cNvSpPr/>
          <p:nvPr/>
        </p:nvSpPr>
        <p:spPr>
          <a:xfrm>
            <a:off x="4121015" y="659313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41DCA4D3-671A-03A2-4FC2-99E275B1F8B5}"/>
              </a:ext>
            </a:extLst>
          </p:cNvPr>
          <p:cNvSpPr/>
          <p:nvPr/>
        </p:nvSpPr>
        <p:spPr>
          <a:xfrm>
            <a:off x="4115153" y="1301154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8A12880A-6A91-9AF0-F6CE-578F23DC1FCE}"/>
              </a:ext>
            </a:extLst>
          </p:cNvPr>
          <p:cNvSpPr/>
          <p:nvPr/>
        </p:nvSpPr>
        <p:spPr>
          <a:xfrm>
            <a:off x="4115152" y="201150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5BE379A7-EF20-CDBB-B0F5-AB862BCBEBF5}"/>
              </a:ext>
            </a:extLst>
          </p:cNvPr>
          <p:cNvSpPr/>
          <p:nvPr/>
        </p:nvSpPr>
        <p:spPr>
          <a:xfrm>
            <a:off x="5222981" y="676898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4CC5F9F8-56B2-D653-B220-2DDEF8B9BBD9}"/>
              </a:ext>
            </a:extLst>
          </p:cNvPr>
          <p:cNvSpPr/>
          <p:nvPr/>
        </p:nvSpPr>
        <p:spPr>
          <a:xfrm>
            <a:off x="5217119" y="1318739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FEF8057A-91E8-F6AF-5CD8-DCAAD86C3C88}"/>
              </a:ext>
            </a:extLst>
          </p:cNvPr>
          <p:cNvSpPr/>
          <p:nvPr/>
        </p:nvSpPr>
        <p:spPr>
          <a:xfrm>
            <a:off x="5217118" y="202908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17E141EB-ACAD-3685-A00C-0D58D8ECECBE}"/>
              </a:ext>
            </a:extLst>
          </p:cNvPr>
          <p:cNvCxnSpPr>
            <a:stCxn id="932" idx="6"/>
            <a:endCxn id="936" idx="2"/>
          </p:cNvCxnSpPr>
          <p:nvPr/>
        </p:nvCxnSpPr>
        <p:spPr>
          <a:xfrm flipV="1">
            <a:off x="2971675" y="794129"/>
            <a:ext cx="1149340" cy="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189AD763-EBFC-D203-18E1-EA93E117BB27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971675" y="828734"/>
            <a:ext cx="1143478" cy="6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31435BF2-D867-C6CA-BF19-FFAB4AEC2553}"/>
              </a:ext>
            </a:extLst>
          </p:cNvPr>
          <p:cNvCxnSpPr>
            <a:cxnSpLocks/>
            <a:stCxn id="933" idx="6"/>
            <a:endCxn id="938" idx="2"/>
          </p:cNvCxnSpPr>
          <p:nvPr/>
        </p:nvCxnSpPr>
        <p:spPr>
          <a:xfrm>
            <a:off x="2994117" y="1339803"/>
            <a:ext cx="1121035" cy="8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67FA5081-2C1A-48A7-968A-B9DB690583B1}"/>
              </a:ext>
            </a:extLst>
          </p:cNvPr>
          <p:cNvCxnSpPr>
            <a:cxnSpLocks/>
            <a:stCxn id="935" idx="6"/>
            <a:endCxn id="937" idx="2"/>
          </p:cNvCxnSpPr>
          <p:nvPr/>
        </p:nvCxnSpPr>
        <p:spPr>
          <a:xfrm flipV="1">
            <a:off x="3007323" y="1435970"/>
            <a:ext cx="1107830" cy="42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EAA5FA87-4883-A0B5-40F6-682139B30D40}"/>
              </a:ext>
            </a:extLst>
          </p:cNvPr>
          <p:cNvCxnSpPr>
            <a:cxnSpLocks/>
            <a:stCxn id="935" idx="6"/>
            <a:endCxn id="938" idx="2"/>
          </p:cNvCxnSpPr>
          <p:nvPr/>
        </p:nvCxnSpPr>
        <p:spPr>
          <a:xfrm>
            <a:off x="3007323" y="1858551"/>
            <a:ext cx="1107829" cy="2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Box 962">
            <a:extLst>
              <a:ext uri="{FF2B5EF4-FFF2-40B4-BE49-F238E27FC236}">
                <a16:creationId xmlns:a16="http://schemas.microsoft.com/office/drawing/2014/main" id="{D0BE95D8-35D1-57BC-CDFB-192B9359ECC9}"/>
              </a:ext>
            </a:extLst>
          </p:cNvPr>
          <p:cNvSpPr txBox="1"/>
          <p:nvPr/>
        </p:nvSpPr>
        <p:spPr>
          <a:xfrm rot="16200000">
            <a:off x="1548301" y="1257719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0EB61BFE-66DC-A7E6-E46B-0DA07AE329CA}"/>
              </a:ext>
            </a:extLst>
          </p:cNvPr>
          <p:cNvCxnSpPr>
            <a:cxnSpLocks/>
            <a:stCxn id="936" idx="6"/>
            <a:endCxn id="940" idx="2"/>
          </p:cNvCxnSpPr>
          <p:nvPr/>
        </p:nvCxnSpPr>
        <p:spPr>
          <a:xfrm>
            <a:off x="4367200" y="794129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BD894D85-1900-004A-2CCE-925051616727}"/>
              </a:ext>
            </a:extLst>
          </p:cNvPr>
          <p:cNvCxnSpPr>
            <a:cxnSpLocks/>
            <a:endCxn id="939" idx="2"/>
          </p:cNvCxnSpPr>
          <p:nvPr/>
        </p:nvCxnSpPr>
        <p:spPr>
          <a:xfrm flipV="1">
            <a:off x="4346184" y="811714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CDE83076-9D8B-A29C-729B-5AFD30658CCE}"/>
              </a:ext>
            </a:extLst>
          </p:cNvPr>
          <p:cNvCxnSpPr>
            <a:cxnSpLocks/>
            <a:endCxn id="941" idx="2"/>
          </p:cNvCxnSpPr>
          <p:nvPr/>
        </p:nvCxnSpPr>
        <p:spPr>
          <a:xfrm>
            <a:off x="4346184" y="1444761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DFE8DBB3-1DCE-DED1-6576-8F8AB6411F72}"/>
              </a:ext>
            </a:extLst>
          </p:cNvPr>
          <p:cNvCxnSpPr>
            <a:cxnSpLocks/>
            <a:endCxn id="940" idx="1"/>
          </p:cNvCxnSpPr>
          <p:nvPr/>
        </p:nvCxnSpPr>
        <p:spPr>
          <a:xfrm flipV="1">
            <a:off x="4366205" y="1358226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Oval 975">
            <a:extLst>
              <a:ext uri="{FF2B5EF4-FFF2-40B4-BE49-F238E27FC236}">
                <a16:creationId xmlns:a16="http://schemas.microsoft.com/office/drawing/2014/main" id="{DAB764AF-967B-17C7-61A9-9029B69C8928}"/>
              </a:ext>
            </a:extLst>
          </p:cNvPr>
          <p:cNvSpPr/>
          <p:nvPr/>
        </p:nvSpPr>
        <p:spPr>
          <a:xfrm>
            <a:off x="6306108" y="670058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B29B9782-DF4D-D378-31EA-DC4A0290F369}"/>
              </a:ext>
            </a:extLst>
          </p:cNvPr>
          <p:cNvSpPr/>
          <p:nvPr/>
        </p:nvSpPr>
        <p:spPr>
          <a:xfrm>
            <a:off x="6300246" y="1311899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C83C758F-3713-331C-EC28-3A9EC47B577A}"/>
              </a:ext>
            </a:extLst>
          </p:cNvPr>
          <p:cNvSpPr/>
          <p:nvPr/>
        </p:nvSpPr>
        <p:spPr>
          <a:xfrm>
            <a:off x="6300245" y="2022245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34C0983E-3276-A5A1-2816-C6FA3C0FE679}"/>
              </a:ext>
            </a:extLst>
          </p:cNvPr>
          <p:cNvCxnSpPr>
            <a:cxnSpLocks/>
          </p:cNvCxnSpPr>
          <p:nvPr/>
        </p:nvCxnSpPr>
        <p:spPr>
          <a:xfrm>
            <a:off x="5464267" y="77339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0D8EC87A-4278-9586-E4EC-DD3D83B0D1DE}"/>
              </a:ext>
            </a:extLst>
          </p:cNvPr>
          <p:cNvCxnSpPr>
            <a:cxnSpLocks/>
            <a:endCxn id="977" idx="2"/>
          </p:cNvCxnSpPr>
          <p:nvPr/>
        </p:nvCxnSpPr>
        <p:spPr>
          <a:xfrm>
            <a:off x="5443251" y="1424028"/>
            <a:ext cx="856995" cy="2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9EAECAD7-CA8A-02AD-660C-DFA8C8C11F8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463272" y="795714"/>
            <a:ext cx="810328" cy="1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6B014F9C-A469-E252-9A7E-DCCC4D7E27DB}"/>
              </a:ext>
            </a:extLst>
          </p:cNvPr>
          <p:cNvCxnSpPr>
            <a:cxnSpLocks/>
          </p:cNvCxnSpPr>
          <p:nvPr/>
        </p:nvCxnSpPr>
        <p:spPr>
          <a:xfrm>
            <a:off x="5463272" y="211678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44E4845A-6144-C2D8-8251-CB8860736DA4}"/>
              </a:ext>
            </a:extLst>
          </p:cNvPr>
          <p:cNvSpPr txBox="1"/>
          <p:nvPr/>
        </p:nvSpPr>
        <p:spPr>
          <a:xfrm>
            <a:off x="3362809" y="4360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55DF4A4D-FBBA-9E70-A8CC-40188C1CF47C}"/>
              </a:ext>
            </a:extLst>
          </p:cNvPr>
          <p:cNvSpPr txBox="1"/>
          <p:nvPr/>
        </p:nvSpPr>
        <p:spPr>
          <a:xfrm>
            <a:off x="3471835" y="87679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04C152AC-8FC6-E6A4-C178-ED5D9610820B}"/>
              </a:ext>
            </a:extLst>
          </p:cNvPr>
          <p:cNvSpPr txBox="1"/>
          <p:nvPr/>
        </p:nvSpPr>
        <p:spPr>
          <a:xfrm>
            <a:off x="3121185" y="1262757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74FC3031-0161-AFE1-D1CD-A9C3F91B50DD}"/>
              </a:ext>
            </a:extLst>
          </p:cNvPr>
          <p:cNvSpPr txBox="1"/>
          <p:nvPr/>
        </p:nvSpPr>
        <p:spPr>
          <a:xfrm>
            <a:off x="3594928" y="162610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D26E9CD-DA44-ABE4-3DD2-34A929CCD3B7}"/>
              </a:ext>
            </a:extLst>
          </p:cNvPr>
          <p:cNvSpPr txBox="1"/>
          <p:nvPr/>
        </p:nvSpPr>
        <p:spPr>
          <a:xfrm>
            <a:off x="3064495" y="198927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F0CF0B5-6AE2-BF49-4EF9-9C0E7278BEE7}"/>
              </a:ext>
            </a:extLst>
          </p:cNvPr>
          <p:cNvSpPr txBox="1"/>
          <p:nvPr/>
        </p:nvSpPr>
        <p:spPr>
          <a:xfrm>
            <a:off x="4873635" y="158332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27DBF4B-961E-93C2-5203-7053B6E81604}"/>
              </a:ext>
            </a:extLst>
          </p:cNvPr>
          <p:cNvSpPr txBox="1"/>
          <p:nvPr/>
        </p:nvSpPr>
        <p:spPr>
          <a:xfrm>
            <a:off x="4443780" y="196897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W6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779BA69-E1A6-8604-5884-478D17334CC3}"/>
              </a:ext>
            </a:extLst>
          </p:cNvPr>
          <p:cNvSpPr txBox="1"/>
          <p:nvPr/>
        </p:nvSpPr>
        <p:spPr>
          <a:xfrm>
            <a:off x="4477923" y="690712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W7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908E481-8D5B-1EBE-9D3A-C9A071469D50}"/>
              </a:ext>
            </a:extLst>
          </p:cNvPr>
          <p:cNvSpPr txBox="1"/>
          <p:nvPr/>
        </p:nvSpPr>
        <p:spPr>
          <a:xfrm>
            <a:off x="4487163" y="1209389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W8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14D28D3-6D49-FDB1-451D-A0781CF0E5D7}"/>
              </a:ext>
            </a:extLst>
          </p:cNvPr>
          <p:cNvSpPr txBox="1"/>
          <p:nvPr/>
        </p:nvSpPr>
        <p:spPr>
          <a:xfrm>
            <a:off x="4289024" y="1540090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W9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44C8B16-047C-A9ED-8958-E33C6E219031}"/>
              </a:ext>
            </a:extLst>
          </p:cNvPr>
          <p:cNvSpPr txBox="1"/>
          <p:nvPr/>
        </p:nvSpPr>
        <p:spPr>
          <a:xfrm>
            <a:off x="5557301" y="724376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14EA40D-DD43-DA66-CF74-30DA98CFAEDE}"/>
              </a:ext>
            </a:extLst>
          </p:cNvPr>
          <p:cNvSpPr txBox="1"/>
          <p:nvPr/>
        </p:nvSpPr>
        <p:spPr>
          <a:xfrm>
            <a:off x="6099000" y="966948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2CA2E42-6F42-35F4-CE01-3963780EE445}"/>
              </a:ext>
            </a:extLst>
          </p:cNvPr>
          <p:cNvSpPr txBox="1"/>
          <p:nvPr/>
        </p:nvSpPr>
        <p:spPr>
          <a:xfrm>
            <a:off x="5441609" y="11503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W12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059429E-7113-6847-BD10-487C07356F12}"/>
              </a:ext>
            </a:extLst>
          </p:cNvPr>
          <p:cNvSpPr txBox="1"/>
          <p:nvPr/>
        </p:nvSpPr>
        <p:spPr>
          <a:xfrm>
            <a:off x="5501799" y="2156044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/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blipFill>
                <a:blip r:embed="rId4"/>
                <a:stretch>
                  <a:fillRect l="-126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E331F0-5048-8E53-EDC6-CF36442D3285}"/>
              </a:ext>
            </a:extLst>
          </p:cNvPr>
          <p:cNvSpPr txBox="1"/>
          <p:nvPr/>
        </p:nvSpPr>
        <p:spPr>
          <a:xfrm>
            <a:off x="6273600" y="64182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E4C730-1E58-4455-A135-501838ADF9A0}"/>
              </a:ext>
            </a:extLst>
          </p:cNvPr>
          <p:cNvCxnSpPr>
            <a:cxnSpLocks/>
            <a:stCxn id="940" idx="7"/>
            <a:endCxn id="4" idx="1"/>
          </p:cNvCxnSpPr>
          <p:nvPr/>
        </p:nvCxnSpPr>
        <p:spPr>
          <a:xfrm flipV="1">
            <a:off x="5427251" y="795714"/>
            <a:ext cx="846349" cy="56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71B75D-59B3-CD88-A496-6A4E7E2F24AE}"/>
              </a:ext>
            </a:extLst>
          </p:cNvPr>
          <p:cNvSpPr txBox="1"/>
          <p:nvPr/>
        </p:nvSpPr>
        <p:spPr>
          <a:xfrm>
            <a:off x="1256237" y="3953671"/>
            <a:ext cx="5052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Outy</a:t>
            </a:r>
            <a:r>
              <a:rPr lang="en-US" sz="2400" baseline="-25000" dirty="0"/>
              <a:t>1</a:t>
            </a:r>
            <a:r>
              <a:rPr lang="en-US" sz="2400" dirty="0"/>
              <a:t>= activation(w</a:t>
            </a:r>
            <a:r>
              <a:rPr lang="en-US" sz="2400" baseline="-25000" dirty="0"/>
              <a:t>10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+ w</a:t>
            </a:r>
            <a:r>
              <a:rPr lang="en-US" sz="2400" baseline="-25000" dirty="0"/>
              <a:t>11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07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B1666CB8-5132-9E2E-DA92-9C5C73DD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74CE480A-C74A-C0E2-16F3-762C510423DF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7EE9FA94-2E4E-DDC4-E5F7-03F81E3A9C75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8CE4A3-4606-E225-164C-80EACE8D4DC0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3911D3-2AF3-58B7-3DDB-FE7886A9C7A0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/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blipFill>
                <a:blip r:embed="rId4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/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blipFill>
                <a:blip r:embed="rId5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69631" y="181910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69631" y="309640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50703" y="181910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39037" y="309641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59555" y="208739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59555" y="208739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59555" y="208739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59555" y="336470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38956" y="183401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38956" y="311132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23128" y="208739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23128" y="208739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23128" y="208739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23128" y="336469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87945" y="184654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887945" y="311816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28218" y="184943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39037" y="312591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70286" y="177369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73772" y="312591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13790" y="1602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>
            <a:off x="3740599" y="230820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04432" y="340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>
            <a:off x="3219812" y="280428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B9CA75-2011-4407-B324-28B53B999749}"/>
              </a:ext>
            </a:extLst>
          </p:cNvPr>
          <p:cNvSpPr txBox="1"/>
          <p:nvPr/>
        </p:nvSpPr>
        <p:spPr>
          <a:xfrm>
            <a:off x="5460937" y="165045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675924-9D84-476B-B4C2-B2D8C334CEA1}"/>
              </a:ext>
            </a:extLst>
          </p:cNvPr>
          <p:cNvSpPr txBox="1"/>
          <p:nvPr/>
        </p:nvSpPr>
        <p:spPr>
          <a:xfrm>
            <a:off x="6187746" y="235568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A1A581-54A1-4F11-A5F4-D3C9655B0455}"/>
              </a:ext>
            </a:extLst>
          </p:cNvPr>
          <p:cNvSpPr txBox="1"/>
          <p:nvPr/>
        </p:nvSpPr>
        <p:spPr>
          <a:xfrm>
            <a:off x="5451579" y="344963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C7AA65-7770-47DC-A2F1-A69B8D6F61B4}"/>
              </a:ext>
            </a:extLst>
          </p:cNvPr>
          <p:cNvSpPr txBox="1"/>
          <p:nvPr/>
        </p:nvSpPr>
        <p:spPr>
          <a:xfrm>
            <a:off x="5666959" y="285176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D99C0-1E60-4AB1-BCD4-666AE1080207}"/>
              </a:ext>
            </a:extLst>
          </p:cNvPr>
          <p:cNvSpPr/>
          <p:nvPr/>
        </p:nvSpPr>
        <p:spPr>
          <a:xfrm>
            <a:off x="1778191" y="57704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D0F9C8-B6CB-46CE-882A-9C750E4682E7}"/>
              </a:ext>
            </a:extLst>
          </p:cNvPr>
          <p:cNvSpPr/>
          <p:nvPr/>
        </p:nvSpPr>
        <p:spPr>
          <a:xfrm>
            <a:off x="1778191" y="185434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26597-FCD1-472A-B760-B565F939A437}"/>
              </a:ext>
            </a:extLst>
          </p:cNvPr>
          <p:cNvSpPr/>
          <p:nvPr/>
        </p:nvSpPr>
        <p:spPr>
          <a:xfrm>
            <a:off x="4359263" y="57704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07EB02-2776-4F13-BD2E-6289F35AB04D}"/>
              </a:ext>
            </a:extLst>
          </p:cNvPr>
          <p:cNvSpPr/>
          <p:nvPr/>
        </p:nvSpPr>
        <p:spPr>
          <a:xfrm>
            <a:off x="4347597" y="185435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72747-4DD0-4262-A6B7-9A472E235A6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268115" y="84533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3F104B-B2F7-4F23-A10C-0C08E2235F7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268115" y="84533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3547A-7450-4B9C-B2C9-950BC421CA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2268115" y="84533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7189-7826-4BB3-986F-A25C1810E990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268115" y="212264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C8E4B0-B795-4961-84D6-130371694B2D}"/>
              </a:ext>
            </a:extLst>
          </p:cNvPr>
          <p:cNvSpPr/>
          <p:nvPr/>
        </p:nvSpPr>
        <p:spPr>
          <a:xfrm>
            <a:off x="6947516" y="59195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50B025-165A-4D5C-8242-6AA88651CAB2}"/>
              </a:ext>
            </a:extLst>
          </p:cNvPr>
          <p:cNvSpPr/>
          <p:nvPr/>
        </p:nvSpPr>
        <p:spPr>
          <a:xfrm>
            <a:off x="6947516" y="186926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236D3-AAD2-433C-80F6-CB566A0181C1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9A42A1-3C48-4DE4-9139-A8BF35F2F484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8BDCDC-5254-4FD8-BC37-3223C0790E30}"/>
              </a:ext>
            </a:extLst>
          </p:cNvPr>
          <p:cNvCxnSpPr>
            <a:cxnSpLocks/>
          </p:cNvCxnSpPr>
          <p:nvPr/>
        </p:nvCxnSpPr>
        <p:spPr>
          <a:xfrm flipV="1">
            <a:off x="4831688" y="84533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704B6-DA7B-495A-AE36-CFD299732AD3}"/>
              </a:ext>
            </a:extLst>
          </p:cNvPr>
          <p:cNvCxnSpPr>
            <a:cxnSpLocks/>
          </p:cNvCxnSpPr>
          <p:nvPr/>
        </p:nvCxnSpPr>
        <p:spPr>
          <a:xfrm>
            <a:off x="4831688" y="212263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AA142B-8F42-43B1-B3A1-5C9BE106A18D}"/>
              </a:ext>
            </a:extLst>
          </p:cNvPr>
          <p:cNvSpPr txBox="1"/>
          <p:nvPr/>
        </p:nvSpPr>
        <p:spPr>
          <a:xfrm>
            <a:off x="1796505" y="60448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9B9CC4-A3E3-4103-9FB1-677182461A40}"/>
              </a:ext>
            </a:extLst>
          </p:cNvPr>
          <p:cNvSpPr txBox="1"/>
          <p:nvPr/>
        </p:nvSpPr>
        <p:spPr>
          <a:xfrm>
            <a:off x="1796505" y="18761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5D79DA-0705-4BDB-BFF0-C75447C69805}"/>
              </a:ext>
            </a:extLst>
          </p:cNvPr>
          <p:cNvSpPr txBox="1"/>
          <p:nvPr/>
        </p:nvSpPr>
        <p:spPr>
          <a:xfrm>
            <a:off x="4336778" y="6073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D2725-AACF-4C7B-A52C-2F2B4D703AC6}"/>
              </a:ext>
            </a:extLst>
          </p:cNvPr>
          <p:cNvSpPr txBox="1"/>
          <p:nvPr/>
        </p:nvSpPr>
        <p:spPr>
          <a:xfrm>
            <a:off x="4347597" y="1883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4C73C-957F-4B74-8559-CDF9B5509126}"/>
              </a:ext>
            </a:extLst>
          </p:cNvPr>
          <p:cNvSpPr txBox="1"/>
          <p:nvPr/>
        </p:nvSpPr>
        <p:spPr>
          <a:xfrm>
            <a:off x="6978846" y="5316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45B04-53F2-4B2F-9F32-66702DFC4271}"/>
              </a:ext>
            </a:extLst>
          </p:cNvPr>
          <p:cNvSpPr txBox="1"/>
          <p:nvPr/>
        </p:nvSpPr>
        <p:spPr>
          <a:xfrm>
            <a:off x="6982332" y="188385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2922350" y="36091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3A71-BE34-4DA9-A9C2-7B1B575A3DA9}"/>
              </a:ext>
            </a:extLst>
          </p:cNvPr>
          <p:cNvSpPr txBox="1"/>
          <p:nvPr/>
        </p:nvSpPr>
        <p:spPr>
          <a:xfrm>
            <a:off x="3649159" y="106614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803D4-B8C0-4C54-A231-1DD1E753E97E}"/>
              </a:ext>
            </a:extLst>
          </p:cNvPr>
          <p:cNvSpPr txBox="1"/>
          <p:nvPr/>
        </p:nvSpPr>
        <p:spPr>
          <a:xfrm>
            <a:off x="2912992" y="216009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FB32E-B208-47C9-AF8B-0E604D2BED83}"/>
              </a:ext>
            </a:extLst>
          </p:cNvPr>
          <p:cNvSpPr txBox="1"/>
          <p:nvPr/>
        </p:nvSpPr>
        <p:spPr>
          <a:xfrm>
            <a:off x="3128372" y="156222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B629A-D456-4BD2-B7DA-6A81E24F10C9}"/>
              </a:ext>
            </a:extLst>
          </p:cNvPr>
          <p:cNvSpPr txBox="1"/>
          <p:nvPr/>
        </p:nvSpPr>
        <p:spPr>
          <a:xfrm>
            <a:off x="5369497" y="40839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A81513-24A7-47BF-909B-8AE42D5566AD}"/>
              </a:ext>
            </a:extLst>
          </p:cNvPr>
          <p:cNvSpPr txBox="1"/>
          <p:nvPr/>
        </p:nvSpPr>
        <p:spPr>
          <a:xfrm>
            <a:off x="6096306" y="11136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BBF18-6F10-45EA-94CD-60AE2DB6AE6B}"/>
              </a:ext>
            </a:extLst>
          </p:cNvPr>
          <p:cNvSpPr txBox="1"/>
          <p:nvPr/>
        </p:nvSpPr>
        <p:spPr>
          <a:xfrm>
            <a:off x="5360139" y="220757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F05FD-6688-47D6-A728-4981DC91892E}"/>
              </a:ext>
            </a:extLst>
          </p:cNvPr>
          <p:cNvSpPr txBox="1"/>
          <p:nvPr/>
        </p:nvSpPr>
        <p:spPr>
          <a:xfrm>
            <a:off x="5575519" y="160970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E8CFB-5963-4934-860D-5B73758F90FF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75932-288C-46E1-8A14-2675EFFB1DF9}"/>
              </a:ext>
            </a:extLst>
          </p:cNvPr>
          <p:cNvSpPr txBox="1"/>
          <p:nvPr/>
        </p:nvSpPr>
        <p:spPr>
          <a:xfrm>
            <a:off x="5460936" y="3296400"/>
            <a:ext cx="3418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/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44FFB2-D436-48DC-A4BC-2D6B23C312B1}"/>
                  </a:ext>
                </a:extLst>
              </p:cNvPr>
              <p:cNvSpPr txBox="1"/>
              <p:nvPr/>
            </p:nvSpPr>
            <p:spPr>
              <a:xfrm>
                <a:off x="5414396" y="3980298"/>
                <a:ext cx="2886324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44FFB2-D436-48DC-A4BC-2D6B23C3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96" y="3980298"/>
                <a:ext cx="2886324" cy="615874"/>
              </a:xfrm>
              <a:prstGeom prst="rect">
                <a:avLst/>
              </a:prstGeom>
              <a:blipFill>
                <a:blip r:embed="rId5"/>
                <a:stretch>
                  <a:fillRect l="-3165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8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D99C0-1E60-4AB1-BCD4-666AE1080207}"/>
              </a:ext>
            </a:extLst>
          </p:cNvPr>
          <p:cNvSpPr/>
          <p:nvPr/>
        </p:nvSpPr>
        <p:spPr>
          <a:xfrm>
            <a:off x="1778191" y="57704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D0F9C8-B6CB-46CE-882A-9C750E4682E7}"/>
              </a:ext>
            </a:extLst>
          </p:cNvPr>
          <p:cNvSpPr/>
          <p:nvPr/>
        </p:nvSpPr>
        <p:spPr>
          <a:xfrm>
            <a:off x="1778191" y="185434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26597-FCD1-472A-B760-B565F939A437}"/>
              </a:ext>
            </a:extLst>
          </p:cNvPr>
          <p:cNvSpPr/>
          <p:nvPr/>
        </p:nvSpPr>
        <p:spPr>
          <a:xfrm>
            <a:off x="4359263" y="57704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07EB02-2776-4F13-BD2E-6289F35AB04D}"/>
              </a:ext>
            </a:extLst>
          </p:cNvPr>
          <p:cNvSpPr/>
          <p:nvPr/>
        </p:nvSpPr>
        <p:spPr>
          <a:xfrm>
            <a:off x="4347597" y="185435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72747-4DD0-4262-A6B7-9A472E235A6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268115" y="84533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3F104B-B2F7-4F23-A10C-0C08E2235F7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268115" y="84533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3547A-7450-4B9C-B2C9-950BC421CA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2268115" y="84533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7189-7826-4BB3-986F-A25C1810E990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268115" y="212264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C8E4B0-B795-4961-84D6-130371694B2D}"/>
              </a:ext>
            </a:extLst>
          </p:cNvPr>
          <p:cNvSpPr/>
          <p:nvPr/>
        </p:nvSpPr>
        <p:spPr>
          <a:xfrm>
            <a:off x="6947516" y="59195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50B025-165A-4D5C-8242-6AA88651CAB2}"/>
              </a:ext>
            </a:extLst>
          </p:cNvPr>
          <p:cNvSpPr/>
          <p:nvPr/>
        </p:nvSpPr>
        <p:spPr>
          <a:xfrm>
            <a:off x="6947516" y="186926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236D3-AAD2-433C-80F6-CB566A0181C1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9A42A1-3C48-4DE4-9139-A8BF35F2F484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8BDCDC-5254-4FD8-BC37-3223C0790E30}"/>
              </a:ext>
            </a:extLst>
          </p:cNvPr>
          <p:cNvCxnSpPr>
            <a:cxnSpLocks/>
          </p:cNvCxnSpPr>
          <p:nvPr/>
        </p:nvCxnSpPr>
        <p:spPr>
          <a:xfrm flipV="1">
            <a:off x="4831688" y="84533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704B6-DA7B-495A-AE36-CFD299732AD3}"/>
              </a:ext>
            </a:extLst>
          </p:cNvPr>
          <p:cNvCxnSpPr>
            <a:cxnSpLocks/>
          </p:cNvCxnSpPr>
          <p:nvPr/>
        </p:nvCxnSpPr>
        <p:spPr>
          <a:xfrm>
            <a:off x="4831688" y="212263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AA142B-8F42-43B1-B3A1-5C9BE106A18D}"/>
              </a:ext>
            </a:extLst>
          </p:cNvPr>
          <p:cNvSpPr txBox="1"/>
          <p:nvPr/>
        </p:nvSpPr>
        <p:spPr>
          <a:xfrm>
            <a:off x="1796505" y="60448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9B9CC4-A3E3-4103-9FB1-677182461A40}"/>
              </a:ext>
            </a:extLst>
          </p:cNvPr>
          <p:cNvSpPr txBox="1"/>
          <p:nvPr/>
        </p:nvSpPr>
        <p:spPr>
          <a:xfrm>
            <a:off x="1796505" y="18761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5D79DA-0705-4BDB-BFF0-C75447C69805}"/>
              </a:ext>
            </a:extLst>
          </p:cNvPr>
          <p:cNvSpPr txBox="1"/>
          <p:nvPr/>
        </p:nvSpPr>
        <p:spPr>
          <a:xfrm>
            <a:off x="4336778" y="6073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D2725-AACF-4C7B-A52C-2F2B4D703AC6}"/>
              </a:ext>
            </a:extLst>
          </p:cNvPr>
          <p:cNvSpPr txBox="1"/>
          <p:nvPr/>
        </p:nvSpPr>
        <p:spPr>
          <a:xfrm>
            <a:off x="4347597" y="1883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4C73C-957F-4B74-8559-CDF9B5509126}"/>
              </a:ext>
            </a:extLst>
          </p:cNvPr>
          <p:cNvSpPr txBox="1"/>
          <p:nvPr/>
        </p:nvSpPr>
        <p:spPr>
          <a:xfrm>
            <a:off x="6978846" y="5316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45B04-53F2-4B2F-9F32-66702DFC4271}"/>
              </a:ext>
            </a:extLst>
          </p:cNvPr>
          <p:cNvSpPr txBox="1"/>
          <p:nvPr/>
        </p:nvSpPr>
        <p:spPr>
          <a:xfrm>
            <a:off x="6982332" y="188385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2922350" y="36091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3A71-BE34-4DA9-A9C2-7B1B575A3DA9}"/>
              </a:ext>
            </a:extLst>
          </p:cNvPr>
          <p:cNvSpPr txBox="1"/>
          <p:nvPr/>
        </p:nvSpPr>
        <p:spPr>
          <a:xfrm>
            <a:off x="3649159" y="106614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803D4-B8C0-4C54-A231-1DD1E753E97E}"/>
              </a:ext>
            </a:extLst>
          </p:cNvPr>
          <p:cNvSpPr txBox="1"/>
          <p:nvPr/>
        </p:nvSpPr>
        <p:spPr>
          <a:xfrm>
            <a:off x="2912992" y="216009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FB32E-B208-47C9-AF8B-0E604D2BED83}"/>
              </a:ext>
            </a:extLst>
          </p:cNvPr>
          <p:cNvSpPr txBox="1"/>
          <p:nvPr/>
        </p:nvSpPr>
        <p:spPr>
          <a:xfrm>
            <a:off x="3128372" y="156222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B629A-D456-4BD2-B7DA-6A81E24F10C9}"/>
              </a:ext>
            </a:extLst>
          </p:cNvPr>
          <p:cNvSpPr txBox="1"/>
          <p:nvPr/>
        </p:nvSpPr>
        <p:spPr>
          <a:xfrm>
            <a:off x="5369497" y="40839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A81513-24A7-47BF-909B-8AE42D5566AD}"/>
              </a:ext>
            </a:extLst>
          </p:cNvPr>
          <p:cNvSpPr txBox="1"/>
          <p:nvPr/>
        </p:nvSpPr>
        <p:spPr>
          <a:xfrm>
            <a:off x="6096306" y="11136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BBF18-6F10-45EA-94CD-60AE2DB6AE6B}"/>
              </a:ext>
            </a:extLst>
          </p:cNvPr>
          <p:cNvSpPr txBox="1"/>
          <p:nvPr/>
        </p:nvSpPr>
        <p:spPr>
          <a:xfrm>
            <a:off x="5360139" y="220757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F05FD-6688-47D6-A728-4981DC91892E}"/>
              </a:ext>
            </a:extLst>
          </p:cNvPr>
          <p:cNvSpPr txBox="1"/>
          <p:nvPr/>
        </p:nvSpPr>
        <p:spPr>
          <a:xfrm>
            <a:off x="5575519" y="160970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E8CFB-5963-4934-860D-5B73758F90FF}"/>
              </a:ext>
            </a:extLst>
          </p:cNvPr>
          <p:cNvSpPr txBox="1"/>
          <p:nvPr/>
        </p:nvSpPr>
        <p:spPr>
          <a:xfrm>
            <a:off x="768422" y="3323951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/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F26D93-04E4-4AB0-950A-1A98B5D73ABF}"/>
              </a:ext>
            </a:extLst>
          </p:cNvPr>
          <p:cNvSpPr txBox="1"/>
          <p:nvPr/>
        </p:nvSpPr>
        <p:spPr>
          <a:xfrm>
            <a:off x="5575519" y="331599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= outH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 + outH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7662-CC64-45A7-A147-28104226A186}"/>
                  </a:ext>
                </a:extLst>
              </p:cNvPr>
              <p:cNvSpPr txBox="1"/>
              <p:nvPr/>
            </p:nvSpPr>
            <p:spPr>
              <a:xfrm>
                <a:off x="5863418" y="393566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7662-CC64-45A7-A147-28104226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18" y="3935668"/>
                <a:ext cx="4572000" cy="615874"/>
              </a:xfrm>
              <a:prstGeom prst="rect">
                <a:avLst/>
              </a:prstGeom>
              <a:blipFill>
                <a:blip r:embed="rId5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49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1675510" y="1339195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What we just learnt is called forward pass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0400A-1B51-43D7-9A87-5BB535B30664}"/>
              </a:ext>
            </a:extLst>
          </p:cNvPr>
          <p:cNvSpPr txBox="1"/>
          <p:nvPr/>
        </p:nvSpPr>
        <p:spPr>
          <a:xfrm>
            <a:off x="1725708" y="2703980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Now Lets see a mathematical example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Probability Recap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503871" y="12196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503871" y="24969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084943" y="12196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073277" y="24969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1993795" y="14879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1993795" y="14879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1993795" y="14879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1993795" y="27652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6673196" y="12345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6673196" y="25118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557368" y="14879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557368" y="14879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557368" y="14879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557368" y="27652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522185" y="12471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522185" y="25187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062458" y="12499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073277" y="25264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6704526" y="11742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6708012" y="25264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2648030" y="10035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258090" y="16923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2638672" y="28027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2943606" y="2313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115821" y="9853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5724725" y="16885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106463" y="27845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411397" y="22956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663B8-D1EA-4282-862D-625765800096}"/>
              </a:ext>
            </a:extLst>
          </p:cNvPr>
          <p:cNvSpPr txBox="1"/>
          <p:nvPr/>
        </p:nvSpPr>
        <p:spPr>
          <a:xfrm>
            <a:off x="4478776" y="3530742"/>
            <a:ext cx="2327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.35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.60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82BC6-FD07-4A71-B9EB-CE37B69E8C1A}"/>
              </a:ext>
            </a:extLst>
          </p:cNvPr>
          <p:cNvSpPr txBox="1"/>
          <p:nvPr/>
        </p:nvSpPr>
        <p:spPr>
          <a:xfrm>
            <a:off x="1363133" y="3432407"/>
            <a:ext cx="1561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=.05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1AAF2E-BBE1-40C8-99CC-D7B422C2E308}"/>
              </a:ext>
            </a:extLst>
          </p:cNvPr>
          <p:cNvCxnSpPr>
            <a:cxnSpLocks/>
          </p:cNvCxnSpPr>
          <p:nvPr/>
        </p:nvCxnSpPr>
        <p:spPr>
          <a:xfrm>
            <a:off x="7163120" y="14721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139111-CEB7-4288-9FEE-EBE43995D874}"/>
              </a:ext>
            </a:extLst>
          </p:cNvPr>
          <p:cNvCxnSpPr>
            <a:cxnSpLocks/>
          </p:cNvCxnSpPr>
          <p:nvPr/>
        </p:nvCxnSpPr>
        <p:spPr>
          <a:xfrm>
            <a:off x="7163120" y="27495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DA5DAD-05ED-4D64-B1A2-8307AD45D924}"/>
              </a:ext>
            </a:extLst>
          </p:cNvPr>
          <p:cNvSpPr txBox="1"/>
          <p:nvPr/>
        </p:nvSpPr>
        <p:spPr>
          <a:xfrm>
            <a:off x="7526499" y="9963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61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C8952-A3E2-4C2A-B44F-ADDF20772D7B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26B5CE-2CA3-4657-B0B2-B163A98BC383}"/>
                  </a:ext>
                </a:extLst>
              </p:cNvPr>
              <p:cNvSpPr txBox="1"/>
              <p:nvPr/>
            </p:nvSpPr>
            <p:spPr>
              <a:xfrm>
                <a:off x="5779348" y="3362613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26B5CE-2CA3-4657-B0B2-B163A98B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48" y="3362613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000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338EE5B-529E-4902-9EED-AB7EA310BD82}"/>
              </a:ext>
            </a:extLst>
          </p:cNvPr>
          <p:cNvSpPr txBox="1"/>
          <p:nvPr/>
        </p:nvSpPr>
        <p:spPr>
          <a:xfrm>
            <a:off x="1634747" y="3813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.05*.15 + .1*.2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+.35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4D752-78DC-4953-802A-3D9292798E04}"/>
              </a:ext>
            </a:extLst>
          </p:cNvPr>
          <p:cNvSpPr txBox="1"/>
          <p:nvPr/>
        </p:nvSpPr>
        <p:spPr>
          <a:xfrm>
            <a:off x="1943891" y="444631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= .3775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293AE3-E0B4-48F7-8D79-0C9F75988635}"/>
              </a:ext>
            </a:extLst>
          </p:cNvPr>
          <p:cNvSpPr txBox="1"/>
          <p:nvPr/>
        </p:nvSpPr>
        <p:spPr>
          <a:xfrm>
            <a:off x="7209630" y="4088644"/>
            <a:ext cx="139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.5932</a:t>
            </a:r>
            <a:endParaRPr lang="en-US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4D7956-442B-4038-B9E9-92B3230F0F77}"/>
              </a:ext>
            </a:extLst>
          </p:cNvPr>
          <p:cNvCxnSpPr>
            <a:cxnSpLocks/>
          </p:cNvCxnSpPr>
          <p:nvPr/>
        </p:nvCxnSpPr>
        <p:spPr>
          <a:xfrm>
            <a:off x="7524043" y="95417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93BB7E-BE0E-4275-A73E-20971A6B177B}"/>
              </a:ext>
            </a:extLst>
          </p:cNvPr>
          <p:cNvCxnSpPr>
            <a:cxnSpLocks/>
          </p:cNvCxnSpPr>
          <p:nvPr/>
        </p:nvCxnSpPr>
        <p:spPr>
          <a:xfrm>
            <a:off x="7524043" y="223147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7089F6-39EB-420A-B2B0-424E26890682}"/>
              </a:ext>
            </a:extLst>
          </p:cNvPr>
          <p:cNvSpPr txBox="1"/>
          <p:nvPr/>
        </p:nvSpPr>
        <p:spPr>
          <a:xfrm>
            <a:off x="7511502" y="478346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C8952-A3E2-4C2A-B44F-ADDF20772D7B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.3925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6B5CE-2CA3-4657-B0B2-B163A98BC383}"/>
              </a:ext>
            </a:extLst>
          </p:cNvPr>
          <p:cNvSpPr txBox="1"/>
          <p:nvPr/>
        </p:nvSpPr>
        <p:spPr>
          <a:xfrm>
            <a:off x="1577813" y="39267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output_H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.59688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3CAEDD-DE7F-4764-BB19-2C8242B462B4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BE5DDB-99F3-4027-9B94-1676264FF1A8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4EA854-322E-4822-B2B9-4AAC813059DE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8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D4C6A2-64D9-454A-8A54-AFC9D48DB2D2}"/>
              </a:ext>
            </a:extLst>
          </p:cNvPr>
          <p:cNvSpPr txBox="1"/>
          <p:nvPr/>
        </p:nvSpPr>
        <p:spPr>
          <a:xfrm>
            <a:off x="1061255" y="3265371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09CAC7-9251-432A-91C1-843324028D4A}"/>
                  </a:ext>
                </a:extLst>
              </p:cNvPr>
              <p:cNvSpPr txBox="1"/>
              <p:nvPr/>
            </p:nvSpPr>
            <p:spPr>
              <a:xfrm>
                <a:off x="5934553" y="323991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09CAC7-9251-432A-91C1-843324028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53" y="323991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EFFF24F-2F46-457A-BFAC-8325818DFB6C}"/>
              </a:ext>
            </a:extLst>
          </p:cNvPr>
          <p:cNvSpPr txBox="1"/>
          <p:nvPr/>
        </p:nvSpPr>
        <p:spPr>
          <a:xfrm>
            <a:off x="1082363" y="3890175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= .5932 *.4 + .59688 *.45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+.6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4A361-42AB-4EA7-8012-E3F1BE9A171E}"/>
              </a:ext>
            </a:extLst>
          </p:cNvPr>
          <p:cNvSpPr txBox="1"/>
          <p:nvPr/>
        </p:nvSpPr>
        <p:spPr>
          <a:xfrm>
            <a:off x="1286244" y="4514979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= 1.1056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FA008-22E3-4FBE-9840-9887B6359999}"/>
              </a:ext>
            </a:extLst>
          </p:cNvPr>
          <p:cNvSpPr txBox="1"/>
          <p:nvPr/>
        </p:nvSpPr>
        <p:spPr>
          <a:xfrm>
            <a:off x="6270523" y="41365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         = .7513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2AD023-8303-47A7-94E1-E503E43C6FC5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5397B4-5182-49DC-9019-FA4C0335C1C3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AE24C6-43B0-47BF-B031-1C26E6E58659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4A361-42AB-4EA7-8012-E3F1BE9A171E}"/>
              </a:ext>
            </a:extLst>
          </p:cNvPr>
          <p:cNvSpPr txBox="1"/>
          <p:nvPr/>
        </p:nvSpPr>
        <p:spPr>
          <a:xfrm>
            <a:off x="1935956" y="3606691"/>
            <a:ext cx="2434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y2 = 1.22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FA008-22E3-4FBE-9840-9887B6359999}"/>
              </a:ext>
            </a:extLst>
          </p:cNvPr>
          <p:cNvSpPr txBox="1"/>
          <p:nvPr/>
        </p:nvSpPr>
        <p:spPr>
          <a:xfrm>
            <a:off x="4773276" y="35863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output_y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.77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EB6ABD-8165-4D45-8780-6407D92A1CC6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23DF19-FAB6-428B-84E3-D318D9A8EAB7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2C51B3-74B5-429C-9F1A-D67809A3E6D9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5542B2-213F-44C4-BB53-DF6DDAA3DF81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5542B2-213F-44C4-BB53-DF6DDAA3D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A00040-7163-4A8E-938E-4D8EB99E8D80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A00040-7163-4A8E-938E-4D8EB99E8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D2FB53-E487-4750-B7E5-2312B7C11EB9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D2FB53-E487-4750-B7E5-2312B7C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4992C-2C17-40D3-4812-4E92BBFCFC16}"/>
                  </a:ext>
                </a:extLst>
              </p:cNvPr>
              <p:cNvSpPr txBox="1"/>
              <p:nvPr/>
            </p:nvSpPr>
            <p:spPr>
              <a:xfrm>
                <a:off x="1046108" y="3265850"/>
                <a:ext cx="7673821" cy="665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Mulish" panose="020B0604020202020204" charset="0"/>
                  </a:rPr>
                  <a:t>(T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)</a:t>
                </a:r>
                <a:r>
                  <a:rPr lang="en-US" sz="2400" baseline="30000" dirty="0">
                    <a:latin typeface="Mulish" panose="020B0604020202020204" charset="0"/>
                  </a:rPr>
                  <a:t>2  </a:t>
                </a:r>
                <a:r>
                  <a:rPr lang="en-US" sz="24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Mulish" panose="020B0604020202020204" charset="0"/>
                  </a:rPr>
                  <a:t>(T</a:t>
                </a:r>
                <a:r>
                  <a:rPr lang="en-US" sz="2400" baseline="-25000" dirty="0">
                    <a:latin typeface="Mulish" panose="020B0604020202020204" charset="0"/>
                  </a:rPr>
                  <a:t>2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2</a:t>
                </a:r>
                <a:r>
                  <a:rPr lang="en-US" sz="2400" dirty="0">
                    <a:latin typeface="Mulish" panose="020B0604020202020204" charset="0"/>
                  </a:rPr>
                  <a:t>)</a:t>
                </a:r>
                <a:r>
                  <a:rPr lang="en-US" sz="2400" baseline="30000" dirty="0">
                    <a:latin typeface="Mulish" panose="020B0604020202020204" charset="0"/>
                  </a:rPr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4992C-2C17-40D3-4812-4E92BBFCF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08" y="3265850"/>
                <a:ext cx="7673821" cy="665503"/>
              </a:xfrm>
              <a:prstGeom prst="rect">
                <a:avLst/>
              </a:prstGeom>
              <a:blipFill>
                <a:blip r:embed="rId7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B98146-837B-AA58-BB4B-41BEFC0AF3AE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014330" y="2323792"/>
            <a:ext cx="979849" cy="10422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179D79-8482-73E2-61C3-A440A1002FC7}"/>
                  </a:ext>
                </a:extLst>
              </p:cNvPr>
              <p:cNvSpPr txBox="1"/>
              <p:nvPr/>
            </p:nvSpPr>
            <p:spPr>
              <a:xfrm>
                <a:off x="1046108" y="4100804"/>
                <a:ext cx="6135758" cy="983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	=2*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* (</a:t>
                </a:r>
                <a:r>
                  <a:rPr lang="en-US" sz="2400" dirty="0">
                    <a:latin typeface="Mulish" panose="020B0604020202020204" charset="0"/>
                  </a:rPr>
                  <a:t>T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/>
                  <a:t>) </a:t>
                </a:r>
                <a:r>
                  <a:rPr lang="en-US" sz="2400" dirty="0">
                    <a:latin typeface="Mulish" panose="020B0604020202020204" charset="0"/>
                  </a:rPr>
                  <a:t>*</a:t>
                </a:r>
                <a:r>
                  <a:rPr lang="en-US" sz="2400" baseline="30000" dirty="0">
                    <a:latin typeface="Mulish" panose="020B0604020202020204" charset="0"/>
                  </a:rPr>
                  <a:t> </a:t>
                </a:r>
                <a:r>
                  <a:rPr lang="en-US" sz="2400" dirty="0">
                    <a:latin typeface="Mulish" panose="020B0604020202020204" charset="0"/>
                  </a:rPr>
                  <a:t>(0-1)</a:t>
                </a:r>
                <a:r>
                  <a:rPr lang="en-US" sz="2400" baseline="30000" dirty="0">
                    <a:latin typeface="Mulish" panose="020B0604020202020204" charset="0"/>
                  </a:rPr>
                  <a:t> </a:t>
                </a:r>
                <a:r>
                  <a:rPr lang="en-US" sz="2400" dirty="0"/>
                  <a:t>+ 0</a:t>
                </a:r>
              </a:p>
              <a:p>
                <a:r>
                  <a:rPr lang="en-US" sz="2400" dirty="0"/>
                  <a:t>	= - (</a:t>
                </a:r>
                <a:r>
                  <a:rPr lang="en-US" sz="2400" dirty="0">
                    <a:latin typeface="Mulish" panose="020B0604020202020204" charset="0"/>
                  </a:rPr>
                  <a:t>T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179D79-8482-73E2-61C3-A440A100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08" y="4100804"/>
                <a:ext cx="6135758" cy="983218"/>
              </a:xfrm>
              <a:prstGeom prst="rect">
                <a:avLst/>
              </a:prstGeom>
              <a:blipFill>
                <a:blip r:embed="rId8"/>
                <a:stretch>
                  <a:fillRect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ED6BD51-9B7C-2D52-596E-B71F2CB72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EAE35D50-B8C7-AD1C-242C-3860A532C0E5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FEE58940-9C74-B74F-CF81-5868AB80BE15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298B61-9E65-B3E0-3B0B-FF71A78B5BFE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C53C9C-1414-3709-FA57-F0D01DEB83BA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C702E8-B334-FDBB-AE67-63A7D206FCE0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C702E8-B334-FDBB-AE67-63A7D206F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4F31AC-A184-D419-85AA-BE76F862428F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4F31AC-A184-D419-85AA-BE76F862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D36DDC-12F7-3012-F507-D453CD5F2F29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D36DDC-12F7-3012-F507-D453CD5F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D655E-260A-FEC3-156D-FCD5C3089188}"/>
              </a:ext>
            </a:extLst>
          </p:cNvPr>
          <p:cNvCxnSpPr>
            <a:cxnSpLocks/>
          </p:cNvCxnSpPr>
          <p:nvPr/>
        </p:nvCxnSpPr>
        <p:spPr>
          <a:xfrm flipH="1">
            <a:off x="4757530" y="2712937"/>
            <a:ext cx="22355" cy="6266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72983E-9C5A-5932-F026-7314EF8A52B9}"/>
                  </a:ext>
                </a:extLst>
              </p:cNvPr>
              <p:cNvSpPr txBox="1"/>
              <p:nvPr/>
            </p:nvSpPr>
            <p:spPr>
              <a:xfrm>
                <a:off x="1593574" y="3339548"/>
                <a:ext cx="4157869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= </a:t>
                </a:r>
                <a:r>
                  <a:rPr lang="en-US" sz="2000" dirty="0">
                    <a:latin typeface="Mulish" panose="020B0604020202020204" charset="0"/>
                  </a:rPr>
                  <a:t>Derivative of Sigmoid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72983E-9C5A-5932-F026-7314EF8A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74" y="3339548"/>
                <a:ext cx="4157869" cy="808811"/>
              </a:xfrm>
              <a:prstGeom prst="rect">
                <a:avLst/>
              </a:prstGeom>
              <a:blipFill>
                <a:blip r:embed="rId7"/>
                <a:stretch>
                  <a:fillRect r="-2199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044EB93-7380-078F-15A3-8DC72A81D7AE}"/>
              </a:ext>
            </a:extLst>
          </p:cNvPr>
          <p:cNvSpPr txBox="1"/>
          <p:nvPr/>
        </p:nvSpPr>
        <p:spPr>
          <a:xfrm>
            <a:off x="6647315" y="2949892"/>
            <a:ext cx="2377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ulish" panose="020B0604020202020204" charset="0"/>
              </a:rPr>
              <a:t>Derivative of Sigmoid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A2AF04-6E77-3C0C-D72C-D89A24C7BE53}"/>
                  </a:ext>
                </a:extLst>
              </p:cNvPr>
              <p:cNvSpPr txBox="1"/>
              <p:nvPr/>
            </p:nvSpPr>
            <p:spPr>
              <a:xfrm>
                <a:off x="6647315" y="3479364"/>
                <a:ext cx="2275706" cy="434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1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m:rPr>
                        <m:nor/>
                      </m:rPr>
                      <a:rPr lang="el-GR"/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A2AF04-6E77-3C0C-D72C-D89A24C7B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15" y="3479364"/>
                <a:ext cx="2275706" cy="434543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69B308-B6D7-4B6E-C366-9A601AE92FF3}"/>
                  </a:ext>
                </a:extLst>
              </p:cNvPr>
              <p:cNvSpPr txBox="1"/>
              <p:nvPr/>
            </p:nvSpPr>
            <p:spPr>
              <a:xfrm>
                <a:off x="2915644" y="4093055"/>
                <a:ext cx="41578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latin typeface="Mulish" panose="020B060402020202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 *(1-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69B308-B6D7-4B6E-C366-9A601AE9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44" y="4093055"/>
                <a:ext cx="4157869" cy="553998"/>
              </a:xfrm>
              <a:prstGeom prst="rect">
                <a:avLst/>
              </a:prstGeom>
              <a:blipFill>
                <a:blip r:embed="rId9"/>
                <a:stretch>
                  <a:fillRect l="-3372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D79D099-7AC5-593A-1DE8-5527F68AE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4A143EDA-595A-2487-2347-7EF3FB7456B0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20CEDFB8-3563-D112-63C4-2A593B8E6A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375D66-AB37-ACE4-622F-EEEFA7CE9545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16E17-DF8C-9993-2A49-043CC94CC73E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C4C5F4-AB3C-1365-6797-288D186A6C78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C4C5F4-AB3C-1365-6797-288D186A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D8FCA-635B-E34F-7E2E-57782BA9BF67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D8FCA-635B-E34F-7E2E-57782BA9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C5313F-F2BC-89CA-D0EA-9A4FCF22DD05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C5313F-F2BC-89CA-D0EA-9A4FCF22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80E18-DF93-AED4-F003-8D642749ABBB}"/>
              </a:ext>
            </a:extLst>
          </p:cNvPr>
          <p:cNvCxnSpPr>
            <a:cxnSpLocks/>
          </p:cNvCxnSpPr>
          <p:nvPr/>
        </p:nvCxnSpPr>
        <p:spPr>
          <a:xfrm flipH="1">
            <a:off x="4757530" y="2712937"/>
            <a:ext cx="1252897" cy="6266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5FB83-268B-A7F2-AEB4-660CBAB48105}"/>
                  </a:ext>
                </a:extLst>
              </p:cNvPr>
              <p:cNvSpPr txBox="1"/>
              <p:nvPr/>
            </p:nvSpPr>
            <p:spPr>
              <a:xfrm>
                <a:off x="1413825" y="3339548"/>
                <a:ext cx="5233490" cy="1065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600" i="1" baseline="-25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out_H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*w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 + out_H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*w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6 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+b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)</a:t>
                </a:r>
              </a:p>
              <a:p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5FB83-268B-A7F2-AEB4-660CBAB4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25" y="3339548"/>
                <a:ext cx="5233490" cy="1065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7623B9-C6C8-BF0D-AB7D-1F9DC68F28D7}"/>
              </a:ext>
            </a:extLst>
          </p:cNvPr>
          <p:cNvSpPr txBox="1"/>
          <p:nvPr/>
        </p:nvSpPr>
        <p:spPr>
          <a:xfrm>
            <a:off x="2150956" y="4304550"/>
            <a:ext cx="4157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=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out_H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+ 0+0</a:t>
            </a:r>
            <a:endParaRPr lang="en-US" sz="2000" dirty="0">
              <a:latin typeface="Mulish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52EDE-0038-E11E-DE53-3533AB7CAAB3}"/>
              </a:ext>
            </a:extLst>
          </p:cNvPr>
          <p:cNvSpPr txBox="1"/>
          <p:nvPr/>
        </p:nvSpPr>
        <p:spPr>
          <a:xfrm>
            <a:off x="2150957" y="4704660"/>
            <a:ext cx="155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=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out_H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81D2D67-446A-62AF-2083-C751CF68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46B728A-E6F4-0F4F-C534-FD907DB014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2A18F58-824F-C6EC-1A40-E903BF4CB3B7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8521F2-1EB3-012B-2950-DE1B279518BC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673014-B26A-3C8E-F468-0C4F543B5ADB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FA9F98-6A8A-BABE-8127-2B2028F47066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FA9F98-6A8A-BABE-8127-2B2028F47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2FFFAF-7140-4B34-31B1-DB76D7B16DF9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2FFFAF-7140-4B34-31B1-DB76D7B16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45B9DF-84CC-5FB7-4CB8-DBCBBACF56B4}"/>
                  </a:ext>
                </a:extLst>
              </p:cNvPr>
              <p:cNvSpPr txBox="1"/>
              <p:nvPr/>
            </p:nvSpPr>
            <p:spPr>
              <a:xfrm>
                <a:off x="3086101" y="1876428"/>
                <a:ext cx="1244600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𝑑𝐸𝑟𝑟𝑜𝑟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𝑜𝑢𝑡𝑦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45B9DF-84CC-5FB7-4CB8-DBCBBACF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876428"/>
                <a:ext cx="1244600" cy="856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074F24-E947-8C77-5A47-C35FBD8094A2}"/>
              </a:ext>
            </a:extLst>
          </p:cNvPr>
          <p:cNvSpPr txBox="1"/>
          <p:nvPr/>
        </p:nvSpPr>
        <p:spPr>
          <a:xfrm>
            <a:off x="2851379" y="207886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-(</a:t>
            </a:r>
            <a:r>
              <a:rPr lang="en-US" sz="2400" dirty="0">
                <a:latin typeface="Mulish" panose="020B0604020202020204" charset="0"/>
              </a:rPr>
              <a:t>T</a:t>
            </a:r>
            <a:r>
              <a:rPr lang="en-US" sz="2400" baseline="-25000" dirty="0">
                <a:latin typeface="Mulish" panose="020B0604020202020204" charset="0"/>
              </a:rPr>
              <a:t>1</a:t>
            </a:r>
            <a:r>
              <a:rPr lang="en-US" sz="2400" dirty="0">
                <a:latin typeface="Mulish" panose="020B0604020202020204" charset="0"/>
              </a:rPr>
              <a:t>-outy</a:t>
            </a:r>
            <a:r>
              <a:rPr lang="en-US" sz="2400" baseline="-25000" dirty="0">
                <a:latin typeface="Mulish" panose="020B0604020202020204" charset="0"/>
              </a:rPr>
              <a:t>1</a:t>
            </a:r>
            <a:r>
              <a:rPr lang="en-US" sz="24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C57332-14F8-BEEF-36CE-17BACED3F6EB}"/>
                  </a:ext>
                </a:extLst>
              </p:cNvPr>
              <p:cNvSpPr txBox="1"/>
              <p:nvPr/>
            </p:nvSpPr>
            <p:spPr>
              <a:xfrm>
                <a:off x="4321413" y="2086964"/>
                <a:ext cx="3156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C57332-14F8-BEEF-36CE-17BACED3F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13" y="2086964"/>
                <a:ext cx="31567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40CB1A-323B-6747-C8C1-D7163E809A3B}"/>
                  </a:ext>
                </a:extLst>
              </p:cNvPr>
              <p:cNvSpPr txBox="1"/>
              <p:nvPr/>
            </p:nvSpPr>
            <p:spPr>
              <a:xfrm>
                <a:off x="4572000" y="1876428"/>
                <a:ext cx="1157883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𝑜𝑢𝑡𝑦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40CB1A-323B-6747-C8C1-D7163E80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76428"/>
                <a:ext cx="1157883" cy="856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28573-FBC3-5A32-2E79-33D6494490C1}"/>
                  </a:ext>
                </a:extLst>
              </p:cNvPr>
              <p:cNvSpPr txBox="1"/>
              <p:nvPr/>
            </p:nvSpPr>
            <p:spPr>
              <a:xfrm>
                <a:off x="4543274" y="2129605"/>
                <a:ext cx="21877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 *(1-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28573-FBC3-5A32-2E79-33D64944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74" y="2129605"/>
                <a:ext cx="2187726" cy="400110"/>
              </a:xfrm>
              <a:prstGeom prst="rect">
                <a:avLst/>
              </a:prstGeom>
              <a:blipFill>
                <a:blip r:embed="rId9"/>
                <a:stretch>
                  <a:fillRect l="-55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AFE144-9D16-3058-C890-689EE081628E}"/>
                  </a:ext>
                </a:extLst>
              </p:cNvPr>
              <p:cNvSpPr txBox="1"/>
              <p:nvPr/>
            </p:nvSpPr>
            <p:spPr>
              <a:xfrm>
                <a:off x="6573163" y="2098827"/>
                <a:ext cx="3156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AFE144-9D16-3058-C890-689EE08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63" y="2098827"/>
                <a:ext cx="31567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E4E49D-CCDB-B60D-DFD3-210843AF63A4}"/>
                  </a:ext>
                </a:extLst>
              </p:cNvPr>
              <p:cNvSpPr txBox="1"/>
              <p:nvPr/>
            </p:nvSpPr>
            <p:spPr>
              <a:xfrm>
                <a:off x="6826249" y="1906218"/>
                <a:ext cx="546100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E4E49D-CCDB-B60D-DFD3-210843AF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49" y="1906218"/>
                <a:ext cx="546100" cy="793551"/>
              </a:xfrm>
              <a:prstGeom prst="rect">
                <a:avLst/>
              </a:prstGeom>
              <a:blipFill>
                <a:blip r:embed="rId11"/>
                <a:stretch>
                  <a:fillRect r="-15730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8D64174-CF77-9840-FD4E-16EAED052FDF}"/>
              </a:ext>
            </a:extLst>
          </p:cNvPr>
          <p:cNvSpPr txBox="1"/>
          <p:nvPr/>
        </p:nvSpPr>
        <p:spPr>
          <a:xfrm>
            <a:off x="6727739" y="20589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6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5" grpId="0"/>
      <p:bldP spid="20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D56172C3-BE67-CDD4-3566-22ED04E3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B8B535B-DB1B-DB74-885D-1BEA9C60F10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9CD8DC79-DE34-4403-2189-D9B7224AA72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40A819-66B3-F3A3-8252-2A62925E6E34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D09029-29E5-3DB4-39B3-CD183F35890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9FA3B-A28C-E5DE-E45B-42564FED7BDE}"/>
                  </a:ext>
                </a:extLst>
              </p:cNvPr>
              <p:cNvSpPr txBox="1"/>
              <p:nvPr/>
            </p:nvSpPr>
            <p:spPr>
              <a:xfrm>
                <a:off x="2855926" y="1947477"/>
                <a:ext cx="3033529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/>
                      <m:t>η</m:t>
                    </m:r>
                  </m:oMath>
                </a14:m>
                <a:r>
                  <a:rPr lang="en-US" sz="2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𝑑𝑊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9FA3B-A28C-E5DE-E45B-42564FED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26" y="1947477"/>
                <a:ext cx="3033529" cy="624273"/>
              </a:xfrm>
              <a:prstGeom prst="rect">
                <a:avLst/>
              </a:prstGeom>
              <a:blipFill>
                <a:blip r:embed="rId4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6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Probability Recap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415277" y="1562879"/>
            <a:ext cx="3448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 algn="ctr">
              <a:buFont typeface="Arial" panose="020B0604020202020204" pitchFamily="34" charset="0"/>
              <a:buChar char="•"/>
            </a:pPr>
            <a:r>
              <a:rPr lang="en-US" sz="2000" dirty="0"/>
              <a:t>Conditional</a:t>
            </a:r>
            <a:r>
              <a:rPr lang="es-ES" sz="2000" dirty="0"/>
              <a:t> </a:t>
            </a:r>
            <a:r>
              <a:rPr lang="es-ES" sz="2000" dirty="0" err="1"/>
              <a:t>Probability</a:t>
            </a:r>
            <a:r>
              <a:rPr lang="es-ES" sz="2000" dirty="0"/>
              <a:t> 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3EACB-DC57-E8F5-7AD4-5A97F2366F79}"/>
              </a:ext>
            </a:extLst>
          </p:cNvPr>
          <p:cNvSpPr txBox="1"/>
          <p:nvPr/>
        </p:nvSpPr>
        <p:spPr>
          <a:xfrm>
            <a:off x="5908380" y="625291"/>
            <a:ext cx="251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Mulish"/>
              </a:rPr>
              <a:t>Joint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3F354-54EA-4E99-9CEE-473BBE02F066}"/>
                  </a:ext>
                </a:extLst>
              </p:cNvPr>
              <p:cNvSpPr txBox="1"/>
              <p:nvPr/>
            </p:nvSpPr>
            <p:spPr>
              <a:xfrm>
                <a:off x="3863813" y="1455577"/>
                <a:ext cx="1929885" cy="661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000" dirty="0"/>
                  <a:t>P(</a:t>
                </a:r>
                <a:r>
                  <a:rPr lang="es-ES" sz="2000" dirty="0" err="1"/>
                  <a:t>x∣y</a:t>
                </a:r>
                <a:r>
                  <a:rPr lang="es-ES" sz="2000" dirty="0"/>
                  <a:t>)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/>
                          <m:t>P</m:t>
                        </m:r>
                        <m:r>
                          <m:rPr>
                            <m:nor/>
                          </m:rPr>
                          <a:rPr lang="es-ES" sz="2000" dirty="0"/>
                          <m:t>(</m:t>
                        </m:r>
                        <m:r>
                          <m:rPr>
                            <m:nor/>
                          </m:rPr>
                          <a:rPr lang="es-ES" sz="2000" dirty="0"/>
                          <m:t>x</m:t>
                        </m:r>
                        <m:r>
                          <m:rPr>
                            <m:nor/>
                          </m:rPr>
                          <a:rPr lang="es-ES" sz="2000" dirty="0"/>
                          <m:t>,</m:t>
                        </m:r>
                        <m:r>
                          <m:rPr>
                            <m:nor/>
                          </m:rPr>
                          <a:rPr lang="es-ES" sz="2000" dirty="0"/>
                          <m:t>y</m:t>
                        </m:r>
                        <m:r>
                          <m:rPr>
                            <m:nor/>
                          </m:rPr>
                          <a:rPr lang="es-ES" sz="2000" dirty="0"/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000" dirty="0"/>
                          <m:t>P</m:t>
                        </m:r>
                        <m:r>
                          <m:rPr>
                            <m:nor/>
                          </m:rPr>
                          <a:rPr lang="es-ES" sz="2000" dirty="0"/>
                          <m:t>(</m:t>
                        </m:r>
                        <m:r>
                          <m:rPr>
                            <m:nor/>
                          </m:rPr>
                          <a:rPr lang="es-ES" sz="2000" dirty="0"/>
                          <m:t>y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3F354-54EA-4E99-9CEE-473BBE02F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3" y="1455577"/>
                <a:ext cx="1929885" cy="661335"/>
              </a:xfrm>
              <a:prstGeom prst="rect">
                <a:avLst/>
              </a:prstGeom>
              <a:blipFill>
                <a:blip r:embed="rId4"/>
                <a:stretch>
                  <a:fillRect l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33712C-BA0C-45CB-BC95-FD577DA3F37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411449" y="856124"/>
            <a:ext cx="496931" cy="7067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22;p69">
            <a:extLst>
              <a:ext uri="{FF2B5EF4-FFF2-40B4-BE49-F238E27FC236}">
                <a16:creationId xmlns:a16="http://schemas.microsoft.com/office/drawing/2014/main" id="{1BD84CEB-CA20-4D8B-B7CF-52B8D5140265}"/>
              </a:ext>
            </a:extLst>
          </p:cNvPr>
          <p:cNvSpPr txBox="1">
            <a:spLocks/>
          </p:cNvSpPr>
          <p:nvPr/>
        </p:nvSpPr>
        <p:spPr>
          <a:xfrm>
            <a:off x="449813" y="2392489"/>
            <a:ext cx="3448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 algn="ctr">
              <a:buFont typeface="Arial" panose="020B0604020202020204" pitchFamily="34" charset="0"/>
              <a:buChar char="•"/>
            </a:pPr>
            <a:r>
              <a:rPr lang="en-US" sz="2000" dirty="0"/>
              <a:t>Product Rule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BD72B-B83D-4A78-A058-B5A35FE13DAE}"/>
              </a:ext>
            </a:extLst>
          </p:cNvPr>
          <p:cNvSpPr txBox="1"/>
          <p:nvPr/>
        </p:nvSpPr>
        <p:spPr>
          <a:xfrm>
            <a:off x="3946916" y="2299128"/>
            <a:ext cx="1096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P(</a:t>
            </a:r>
            <a:r>
              <a:rPr lang="es-ES" sz="2000" dirty="0" err="1"/>
              <a:t>x∣y</a:t>
            </a:r>
            <a:r>
              <a:rPr lang="es-ES" sz="2000" dirty="0"/>
              <a:t>) = 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051F5A-4D1C-4341-A655-1D712A6220AA}"/>
                  </a:ext>
                </a:extLst>
              </p:cNvPr>
              <p:cNvSpPr txBox="1"/>
              <p:nvPr/>
            </p:nvSpPr>
            <p:spPr>
              <a:xfrm>
                <a:off x="4355176" y="2099073"/>
                <a:ext cx="17360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000" dirty="0" smtClean="0"/>
                        <m:t>P</m:t>
                      </m:r>
                      <m:r>
                        <m:rPr>
                          <m:nor/>
                        </m:rPr>
                        <a:rPr lang="es-ES" sz="2000" dirty="0" smtClean="0"/>
                        <m:t>(</m:t>
                      </m:r>
                      <m:r>
                        <m:rPr>
                          <m:nor/>
                        </m:rPr>
                        <a:rPr lang="es-ES" sz="2000" dirty="0" smtClean="0"/>
                        <m:t>x</m:t>
                      </m:r>
                      <m:r>
                        <m:rPr>
                          <m:nor/>
                        </m:rPr>
                        <a:rPr lang="es-ES" sz="2000" dirty="0" smtClean="0"/>
                        <m:t>,</m:t>
                      </m:r>
                      <m:r>
                        <m:rPr>
                          <m:nor/>
                        </m:rPr>
                        <a:rPr lang="es-ES" sz="2000" dirty="0" smtClean="0"/>
                        <m:t>y</m:t>
                      </m:r>
                      <m:r>
                        <m:rPr>
                          <m:nor/>
                        </m:rPr>
                        <a:rPr lang="es-ES" sz="200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051F5A-4D1C-4341-A655-1D712A62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76" y="2099073"/>
                <a:ext cx="1736005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BB24A7-F1F3-4B99-A54C-CE9A1999632A}"/>
                  </a:ext>
                </a:extLst>
              </p:cNvPr>
              <p:cNvSpPr txBox="1"/>
              <p:nvPr/>
            </p:nvSpPr>
            <p:spPr>
              <a:xfrm>
                <a:off x="4922686" y="2477492"/>
                <a:ext cx="6411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000" dirty="0" smtClean="0"/>
                        <m:t>P</m:t>
                      </m:r>
                      <m:r>
                        <m:rPr>
                          <m:nor/>
                        </m:rPr>
                        <a:rPr lang="es-ES" sz="2000" dirty="0" smtClean="0"/>
                        <m:t>(</m:t>
                      </m:r>
                      <m:r>
                        <m:rPr>
                          <m:nor/>
                        </m:rPr>
                        <a:rPr lang="es-ES" sz="2000" dirty="0" smtClean="0"/>
                        <m:t>y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BB24A7-F1F3-4B99-A54C-CE9A1999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86" y="2477492"/>
                <a:ext cx="641173" cy="400110"/>
              </a:xfrm>
              <a:prstGeom prst="rect">
                <a:avLst/>
              </a:prstGeom>
              <a:blipFill>
                <a:blip r:embed="rId6"/>
                <a:stretch>
                  <a:fillRect l="-4762" r="-5714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D3040-AF99-420E-A781-AA72E7540BFB}"/>
              </a:ext>
            </a:extLst>
          </p:cNvPr>
          <p:cNvCxnSpPr/>
          <p:nvPr/>
        </p:nvCxnSpPr>
        <p:spPr>
          <a:xfrm flipV="1">
            <a:off x="4994579" y="2485242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B7F2A8-BE73-41E5-80A5-3E46629EF7FA}"/>
                  </a:ext>
                </a:extLst>
              </p:cNvPr>
              <p:cNvSpPr txBox="1"/>
              <p:nvPr/>
            </p:nvSpPr>
            <p:spPr>
              <a:xfrm>
                <a:off x="3863812" y="1459950"/>
                <a:ext cx="1929885" cy="661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000" dirty="0"/>
                  <a:t>P(</a:t>
                </a:r>
                <a:r>
                  <a:rPr lang="es-ES" sz="2000" dirty="0" err="1"/>
                  <a:t>x∣y</a:t>
                </a:r>
                <a:r>
                  <a:rPr lang="es-ES" sz="2000" dirty="0"/>
                  <a:t>)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/>
                          <m:t>P</m:t>
                        </m:r>
                        <m:r>
                          <m:rPr>
                            <m:nor/>
                          </m:rPr>
                          <a:rPr lang="es-ES" sz="2000" dirty="0"/>
                          <m:t>(</m:t>
                        </m:r>
                        <m:r>
                          <m:rPr>
                            <m:nor/>
                          </m:rPr>
                          <a:rPr lang="es-ES" sz="2000" dirty="0"/>
                          <m:t>x</m:t>
                        </m:r>
                        <m:r>
                          <m:rPr>
                            <m:nor/>
                          </m:rPr>
                          <a:rPr lang="es-ES" sz="2000" dirty="0"/>
                          <m:t>,</m:t>
                        </m:r>
                        <m:r>
                          <m:rPr>
                            <m:nor/>
                          </m:rPr>
                          <a:rPr lang="es-ES" sz="2000" dirty="0"/>
                          <m:t>y</m:t>
                        </m:r>
                        <m:r>
                          <m:rPr>
                            <m:nor/>
                          </m:rPr>
                          <a:rPr lang="es-ES" sz="2000" dirty="0"/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000" dirty="0"/>
                          <m:t>P</m:t>
                        </m:r>
                        <m:r>
                          <m:rPr>
                            <m:nor/>
                          </m:rPr>
                          <a:rPr lang="es-ES" sz="2000" dirty="0"/>
                          <m:t>(</m:t>
                        </m:r>
                        <m:r>
                          <m:rPr>
                            <m:nor/>
                          </m:rPr>
                          <a:rPr lang="es-ES" sz="2000" dirty="0"/>
                          <m:t>y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B7F2A8-BE73-41E5-80A5-3E46629E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2" y="1459950"/>
                <a:ext cx="1929885" cy="661335"/>
              </a:xfrm>
              <a:prstGeom prst="rect">
                <a:avLst/>
              </a:prstGeom>
              <a:blipFill>
                <a:blip r:embed="rId7"/>
                <a:stretch>
                  <a:fillRect l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oogle Shape;922;p69">
            <a:extLst>
              <a:ext uri="{FF2B5EF4-FFF2-40B4-BE49-F238E27FC236}">
                <a16:creationId xmlns:a16="http://schemas.microsoft.com/office/drawing/2014/main" id="{C3156BF8-681F-49A7-B0BA-AF4C214CA9AB}"/>
              </a:ext>
            </a:extLst>
          </p:cNvPr>
          <p:cNvSpPr txBox="1">
            <a:spLocks/>
          </p:cNvSpPr>
          <p:nvPr/>
        </p:nvSpPr>
        <p:spPr>
          <a:xfrm>
            <a:off x="3834463" y="2317471"/>
            <a:ext cx="239440" cy="32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E3A5C5-F8B2-496C-BE43-F93314098AA1}"/>
              </a:ext>
            </a:extLst>
          </p:cNvPr>
          <p:cNvSpPr txBox="1"/>
          <p:nvPr/>
        </p:nvSpPr>
        <p:spPr>
          <a:xfrm>
            <a:off x="2186840" y="3638994"/>
            <a:ext cx="502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= P(x</a:t>
            </a:r>
            <a:r>
              <a:rPr lang="en-US" baseline="-25000" dirty="0"/>
              <a:t>1</a:t>
            </a:r>
            <a:r>
              <a:rPr lang="en-US" dirty="0"/>
              <a:t>)P(x</a:t>
            </a:r>
            <a:r>
              <a:rPr lang="en-US" baseline="-25000" dirty="0"/>
              <a:t>2</a:t>
            </a:r>
            <a:r>
              <a:rPr lang="en-US" dirty="0"/>
              <a:t>∣x</a:t>
            </a:r>
            <a:r>
              <a:rPr lang="en-US" baseline="-25000" dirty="0"/>
              <a:t>1</a:t>
            </a:r>
            <a:r>
              <a:rPr lang="en-US" dirty="0"/>
              <a:t>) P(x</a:t>
            </a:r>
            <a:r>
              <a:rPr lang="en-US" baseline="-25000" dirty="0"/>
              <a:t>3</a:t>
            </a:r>
            <a:r>
              <a:rPr lang="en-US" dirty="0"/>
              <a:t>∣x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1</a:t>
            </a:r>
            <a:r>
              <a:rPr lang="en-US" dirty="0"/>
              <a:t>)...P(x</a:t>
            </a:r>
            <a:r>
              <a:rPr lang="en-US" baseline="-25000" dirty="0"/>
              <a:t>n</a:t>
            </a:r>
            <a:r>
              <a:rPr lang="en-US" dirty="0"/>
              <a:t>∣x</a:t>
            </a:r>
            <a:r>
              <a:rPr lang="en-US" baseline="-25000" dirty="0"/>
              <a:t>n−1</a:t>
            </a:r>
            <a:r>
              <a:rPr lang="en-US" dirty="0"/>
              <a:t>,...x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0" name="Google Shape;922;p69">
            <a:extLst>
              <a:ext uri="{FF2B5EF4-FFF2-40B4-BE49-F238E27FC236}">
                <a16:creationId xmlns:a16="http://schemas.microsoft.com/office/drawing/2014/main" id="{AF6FDCCE-969B-4165-9733-94EA926AB9C6}"/>
              </a:ext>
            </a:extLst>
          </p:cNvPr>
          <p:cNvSpPr txBox="1">
            <a:spLocks/>
          </p:cNvSpPr>
          <p:nvPr/>
        </p:nvSpPr>
        <p:spPr>
          <a:xfrm>
            <a:off x="833543" y="3092686"/>
            <a:ext cx="22994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 algn="ctr">
              <a:buFont typeface="Arial" panose="020B0604020202020204" pitchFamily="34" charset="0"/>
              <a:buChar char="•"/>
            </a:pPr>
            <a:r>
              <a:rPr lang="en-US" sz="2000" dirty="0"/>
              <a:t>Chain Rule</a:t>
            </a:r>
          </a:p>
        </p:txBody>
      </p:sp>
      <p:sp>
        <p:nvSpPr>
          <p:cNvPr id="31" name="Google Shape;922;p69">
            <a:extLst>
              <a:ext uri="{FF2B5EF4-FFF2-40B4-BE49-F238E27FC236}">
                <a16:creationId xmlns:a16="http://schemas.microsoft.com/office/drawing/2014/main" id="{C2DF564B-019E-45DB-A3E5-BBB2A7657167}"/>
              </a:ext>
            </a:extLst>
          </p:cNvPr>
          <p:cNvSpPr txBox="1">
            <a:spLocks/>
          </p:cNvSpPr>
          <p:nvPr/>
        </p:nvSpPr>
        <p:spPr>
          <a:xfrm>
            <a:off x="992838" y="4231859"/>
            <a:ext cx="71583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 algn="ctr">
              <a:buFont typeface="Arial" panose="020B0604020202020204" pitchFamily="34" charset="0"/>
              <a:buChar char="•"/>
            </a:pPr>
            <a:r>
              <a:rPr lang="en-US" sz="2000" dirty="0" err="1"/>
              <a:t>x,y</a:t>
            </a:r>
            <a:r>
              <a:rPr lang="en-US" sz="2000" dirty="0"/>
              <a:t> independent if and only if: ∀</a:t>
            </a:r>
            <a:r>
              <a:rPr lang="en-US" sz="2000" dirty="0" err="1"/>
              <a:t>x,y</a:t>
            </a:r>
            <a:r>
              <a:rPr lang="en-US" sz="2000" dirty="0"/>
              <a:t> ∶ P(</a:t>
            </a:r>
            <a:r>
              <a:rPr lang="en-US" sz="2000" dirty="0" err="1"/>
              <a:t>x,y</a:t>
            </a:r>
            <a:r>
              <a:rPr lang="en-US" sz="2000" dirty="0"/>
              <a:t>) = P(x)P(y)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00018 0.12871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42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87654E-7 L -0.17344 -0.0311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0.00278 0.04044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10" grpId="0"/>
      <p:bldP spid="10" grpId="1"/>
      <p:bldP spid="14" grpId="0"/>
      <p:bldP spid="15" grpId="0"/>
      <p:bldP spid="19" grpId="0"/>
      <p:bldP spid="19" grpId="1"/>
      <p:bldP spid="20" grpId="0"/>
      <p:bldP spid="20" grpId="1"/>
      <p:bldP spid="26" grpId="0"/>
      <p:bldP spid="27" grpId="0"/>
      <p:bldP spid="29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F370CF2-D0B4-0101-0FA6-7C4432184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826D06C-3BBB-69EB-BBEF-6E92B3A53DAE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219A0FB5-2564-AA39-7015-D1CD89568D46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854769-A358-C11B-D5C0-3D68875D1C9A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F44CED-A66A-BBAB-A2F1-819F0E9E4500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A873F-18DD-F177-F046-234EB9D7C32A}"/>
              </a:ext>
            </a:extLst>
          </p:cNvPr>
          <p:cNvSpPr txBox="1"/>
          <p:nvPr/>
        </p:nvSpPr>
        <p:spPr>
          <a:xfrm>
            <a:off x="2888692" y="2226877"/>
            <a:ext cx="4497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 the same for all weight</a:t>
            </a:r>
          </a:p>
        </p:txBody>
      </p:sp>
    </p:spTree>
    <p:extLst>
      <p:ext uri="{BB962C8B-B14F-4D97-AF65-F5344CB8AC3E}">
        <p14:creationId xmlns:p14="http://schemas.microsoft.com/office/powerpoint/2010/main" val="524178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150718BA-3A49-20BB-3416-77C0BB18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D60329D7-1595-A69C-B2DE-456772D716A0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34E9E6A-18A2-1237-8625-89495852335C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773B13-E4E7-EE3D-C6FA-BAD68B0B1239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777B7E-5377-050C-C901-EF2BAB94D7AD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3C02C1-E2E6-F214-A648-703541E295C3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50140-07E8-75D1-CCB3-01ED67EFCF23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763FC9-9DC8-F0FA-DD71-7196242D858D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74D33-97F0-8630-50E6-A0D31010AA28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361216-0815-D11B-771D-E114B12EEAE7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F7DA4A-6DD0-67E9-5B55-A47AB5DF3F07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866143-9525-2623-9B8D-7312E82ED1C0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5FADD-E9E8-21CC-AE0B-E95E2622CD4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57041E-ACCE-0E74-B620-6C35C7B3247A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89DC49-0183-AECC-908B-8BD9E2DB812F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FFA10-2A58-52FE-7AD8-F754AD0765E3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F394AC-7D17-267F-B8D9-95C60BBB3FDB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89399-2CF3-2053-EE34-0417D44F1194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F45B83-2A5A-8705-6C01-F13F35E5608D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EE7B7A-9D8F-F7A2-1BD7-3B814FAAE360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01340-46E0-519A-01C8-09CCFE462C5E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E295A6-FEA2-F09E-34D6-B62655C14AE2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8DCFE-6B0D-243B-440A-849E913FE4DD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790C1-96DD-53A3-F5E3-C7F73AB3C690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A2E75-F901-E6BE-8C14-F5700ADBB92E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1BA6D-BF06-7EB5-A6A0-118B191DCB5E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2CB9E-9F55-68C7-86D2-A3A749C3B8F2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28904-58D8-E8B8-1110-1430DE38C666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1AE02-091C-A8E9-82E4-C05AB8EAD461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787D6-83AC-BD0F-27FA-8AB98C24D363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D7E98-BF42-F366-DDCA-0000628347DF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F8F24-8484-BF92-C411-3802B45A4B82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34FE0F-06E5-0C01-1978-2B528B3A791B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E1ABF2-44F7-C563-9740-2CECCDE3FF9E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40BEFF-BEA4-F924-B198-7BC615882157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80F2D-F967-C371-143F-0CA26DF059D8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B8E00D-B443-2897-E027-C08E8D5EE406}"/>
              </a:ext>
            </a:extLst>
          </p:cNvPr>
          <p:cNvSpPr/>
          <p:nvPr/>
        </p:nvSpPr>
        <p:spPr>
          <a:xfrm>
            <a:off x="5926087" y="1130300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5E21D41-1EB2-A9AA-48E2-A5DC665D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7E9CBEE7-4E75-7E9E-034B-595C8DEB3680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FAA15056-BEA5-AFE2-7E72-C9A1F30E2827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13A893-65A5-255C-5EF6-F0F05B5BE1E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73F79A-E647-89BE-65CA-E657AA0653D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4B8A87-C19E-271F-94DA-D68AD303F287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295F53-8EBF-BD4C-5660-F23A7A009A90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5AB709-15F7-9975-D3C8-0CC21E1568C8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8818A5-CBFB-F99E-C885-2BDD65392FF4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97D14C-6006-6E7E-0B14-B0B4AFA69739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8BE2EE-7022-74CD-914B-636EEE463DED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ED434B-3A5B-91F0-FCD8-61D65EA94EA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7659F5-8E7B-821B-B5F6-133F34DAF80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6002C29-65A4-EFED-5463-B325B3E848CC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B320FE-2E59-5B56-B732-DEB6F2358481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4723-3FFF-43BB-C008-940252BC91F1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F3B58-5032-3F65-8B2D-5631255D3443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891D2-52AA-2C31-D89B-8C79D992901F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2BD42-BD2F-D6B2-E3CF-BFA6312531ED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5C17F-D32E-99DA-E3CF-4BD22595A0F3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55B45-3868-06BF-4A09-A03EF7DEDA24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F2075-7DD9-3586-8E17-9957EBE58E05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E0A4B-BA89-40E0-A675-7DCF83AB04B1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7E8DD-6B4F-FA8F-8821-1B273B12B0AC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9D18A-7865-EF0F-C3D7-36B2F12F2B04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9FB9E-4628-5277-15CD-2FCE17B5E4B2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111D6-57B7-6BAF-1FBD-F53FC255F8D6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F6876-7D57-0348-20AE-DDFA739FDABE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10E1A0-0DC1-4BF2-85DC-04BC5C63D4AE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AC8A5-7C6D-5BFC-9E51-A8CAEE0D3278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72200A-2B6D-F626-1F6B-70354D744A26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51329-F866-2CF3-F885-F91CBA805071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51868B-09A1-5E0C-BA48-036A9B7EC114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AC2F08-0B41-D8E4-7632-3D64C57095C3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A034E-65CC-8C88-6E37-8A54F4C85E8A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169FC-AA6B-70A9-E834-3FFF5A008B88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9A430F-BC01-5A76-BC18-DDE1A449EA43}"/>
              </a:ext>
            </a:extLst>
          </p:cNvPr>
          <p:cNvSpPr/>
          <p:nvPr/>
        </p:nvSpPr>
        <p:spPr>
          <a:xfrm>
            <a:off x="5891651" y="2484467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6E8FABEE-3A7F-ECD4-4937-6689BFDA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3192BA35-8C4B-8E7E-01C9-5EF5951D37B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1CE4A927-7646-EED7-E938-2B39322C9CC3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77A803-1114-1C9F-D17F-577D48ABECE2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AAFB04-BD6C-D90A-8071-E06F521A0DBC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BC60FB-6907-63D6-AB72-F56AEF05617C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9E4359-090F-712E-4FD7-78501E6D8698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4C9C7F-7275-0BD4-E330-B5962C758BF0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E56491-CC5F-F3A1-9183-42A57F806D3A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1B507-C5A7-9F3E-E00E-52882224EEB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F7F5E-EF85-5A12-3FB7-82269D2ADD0E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60727F-06AA-D5C8-4C96-66344A78A5A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BD7D7-FEC6-E063-69EE-3C9A37816D8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5A2D797-D040-9CD2-FA75-5259A86F7589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8D4BE-7744-BF1F-5BC7-BCC216800D64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BEA3E2-364B-CE91-E292-90A6D72D9A12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65042-2CC5-2252-3B3F-9E55B5FA3ABC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BDF6B-AE84-8876-C0AB-A79692075EC9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D140BF-92F0-519C-7E58-E08742299805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D4C03E-A981-2515-2B94-824794F0A089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89DCE-23E1-E5B2-1330-7EA24E6523FE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F4A5A-973A-DCBF-9934-A7411ACBFCB3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A4DC6-9402-CBAE-F325-22E82F5F7277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D2BB4-C0C8-BC4C-4754-8752E5F928E5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91492-4A09-B39B-B694-ED711999E854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0E0E7-C62D-28DE-E419-94E4BEC8B69E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83E53-7E4C-1E9D-CC6A-57C9A31482AB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AD52F-7F9A-B5EB-8ECA-049C65E0FCA6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A3E5E-05C9-E417-2E70-33354FF79140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3F719-FBF7-3DFE-303B-63CF061ED611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49EB2-5530-45DC-49F2-08D95C44BE36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80ECDF-6F6D-6EED-71D5-AC824305262D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FF0BF-6113-DB65-1942-E35DA4E4A516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B36455-34F3-4A51-83CA-E539C91A270D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C87A31-A657-211A-7066-73777B8ACC1D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9B755A-FA46-7968-E561-4699538963FC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58D232-08BA-F719-3DBD-D33F5F0CEDBC}"/>
              </a:ext>
            </a:extLst>
          </p:cNvPr>
          <p:cNvSpPr/>
          <p:nvPr/>
        </p:nvSpPr>
        <p:spPr>
          <a:xfrm>
            <a:off x="3321671" y="2497151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4BB53337-FF37-1A9A-99F1-00891B88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F13F914D-7A51-F37C-09B7-3AC8DD4EA3F4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D5FA12-B39F-2A56-043E-59AFB93E95F7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EBBC8A-8E42-D72B-5389-EF068BC221D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A7608F-265D-F548-0D53-0FBEEFA6E1B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1E791B-4117-F782-7133-260562694667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59CFDA-EC6D-33D0-47F1-54CE259B7B36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58F00F-84B6-06E0-BD2A-207103939482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3F5027-F173-3EA0-86EE-967BEED5D01B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9A29B7-985B-E8D6-55DC-FC5275B40514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09B40-8AA2-2F8E-97B2-D2997C221C38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077867-227A-3111-572E-D645A9439FC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E5715-2BC0-5987-39D7-8B88B4D41CE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AAEB24-6A00-E108-2E02-C9318D64BAEA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0B1AEE-4F2C-62B7-094C-5EE2B16D1FBC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AAB2A-B9ED-6197-A895-2C641E694053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905A55-1050-388D-84CF-DCF368C2D09C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5B60AC-A59F-459D-7340-1D41A6D8EE06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BD2203-F680-D378-2F1A-88BE6BED1463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4FAC2A-8F7A-5674-D461-FC978C1C0720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D77C8-B337-28BA-5C69-BDB8BA37DB0D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9AE71-0F25-E723-5A65-CF2696A2848F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488F9-7BB7-4BAD-EF37-87707A3FA7BF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F1881-5697-6AA3-0285-84AA9E35F2E5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AD1B0-3DEC-15C9-631E-77974A33B80D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6F677-583E-6DE3-975B-3A27ECF1FDFE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030F9-8F0C-6012-6300-45A8F2CFFF4B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220A6-1C57-77B0-FB30-A02D01E64E02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9FC96-15D9-CF1B-854C-DD3D996EFBCE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CE574-1751-7B22-B91F-CBDBAB2394CD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7BF98-3674-D2A2-2A4A-310F5EA496E2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DFECA-300E-378E-4F1E-2F6C2E52DB27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73B68-4A84-42AF-EE7E-D92BCEDFB2AB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CA215D-0F01-854E-18FD-5543E96B2595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18977-96E9-4394-2694-720667B01122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901B19-F342-CCA8-35ED-D1190250654C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DE1A4-FE55-3B57-66ED-9251F2E42DC0}"/>
              </a:ext>
            </a:extLst>
          </p:cNvPr>
          <p:cNvSpPr/>
          <p:nvPr/>
        </p:nvSpPr>
        <p:spPr>
          <a:xfrm>
            <a:off x="3308867" y="1177731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Use Case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98778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2EDAB82C-D01B-D2A2-1D89-18F8583B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21C83EAC-2FD9-78BB-7BAC-69FA744FA88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4DD7C14-E7BD-29C2-EBB3-1067355EE6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5F9F0-FAC1-AC5D-597D-3659F5C43AD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EE52DF-4EEA-9DB3-D830-6E7D4C391FA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357A6656-5620-8C37-6BAD-F91740652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66A4E-7C78-4DCC-AD63-90B3964311E5}"/>
              </a:ext>
            </a:extLst>
          </p:cNvPr>
          <p:cNvSpPr txBox="1"/>
          <p:nvPr/>
        </p:nvSpPr>
        <p:spPr>
          <a:xfrm>
            <a:off x="1194168" y="1351225"/>
            <a:ext cx="26593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Mulish"/>
              </a:rPr>
              <a:t>Keyboard Suggestion: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3503D-949C-4871-9644-9D38A90EB0EB}"/>
              </a:ext>
            </a:extLst>
          </p:cNvPr>
          <p:cNvSpPr txBox="1"/>
          <p:nvPr/>
        </p:nvSpPr>
        <p:spPr>
          <a:xfrm>
            <a:off x="1506588" y="2417861"/>
            <a:ext cx="133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98F7A-A827-4D0F-B040-2C0BDDB628C9}"/>
              </a:ext>
            </a:extLst>
          </p:cNvPr>
          <p:cNvSpPr txBox="1"/>
          <p:nvPr/>
        </p:nvSpPr>
        <p:spPr>
          <a:xfrm>
            <a:off x="2012974" y="2417860"/>
            <a:ext cx="4504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eat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C9E9F-AF08-4A55-898F-241DDC5A1B1B}"/>
              </a:ext>
            </a:extLst>
          </p:cNvPr>
          <p:cNvSpPr/>
          <p:nvPr/>
        </p:nvSpPr>
        <p:spPr>
          <a:xfrm>
            <a:off x="1855770" y="2417861"/>
            <a:ext cx="780750" cy="3077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DB17F-420D-4030-BA74-DB915FD0EEA8}"/>
              </a:ext>
            </a:extLst>
          </p:cNvPr>
          <p:cNvSpPr txBox="1"/>
          <p:nvPr/>
        </p:nvSpPr>
        <p:spPr>
          <a:xfrm>
            <a:off x="2028592" y="2386733"/>
            <a:ext cx="572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play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29006-959B-464E-8FA2-C419038405C6}"/>
              </a:ext>
            </a:extLst>
          </p:cNvPr>
          <p:cNvSpPr txBox="1"/>
          <p:nvPr/>
        </p:nvSpPr>
        <p:spPr>
          <a:xfrm>
            <a:off x="1963744" y="2421765"/>
            <a:ext cx="6876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sleep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F66AF-ABA9-4186-B6BB-F2E86878D057}"/>
              </a:ext>
            </a:extLst>
          </p:cNvPr>
          <p:cNvSpPr txBox="1"/>
          <p:nvPr/>
        </p:nvSpPr>
        <p:spPr>
          <a:xfrm>
            <a:off x="5076419" y="2110084"/>
            <a:ext cx="3494546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When You write in keyboard ,</a:t>
            </a:r>
          </a:p>
          <a:p>
            <a:pPr/>
            <a:r>
              <a:rPr lang="en-US" sz="2000" dirty="0">
                <a:latin typeface="Mulish"/>
              </a:rPr>
              <a:t>You write one word. </a:t>
            </a:r>
          </a:p>
          <a:p>
            <a:pPr/>
            <a:r>
              <a:rPr lang="en-US" sz="2000" dirty="0">
                <a:latin typeface="Mulish"/>
              </a:rPr>
              <a:t>The keyboard suggest </a:t>
            </a:r>
          </a:p>
          <a:p>
            <a:pPr/>
            <a:r>
              <a:rPr lang="en-US" sz="2000" dirty="0">
                <a:latin typeface="Mulish"/>
              </a:rPr>
              <a:t>you possible words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BE2AF-A1DF-46F4-84A4-1AFB1EA02626}"/>
              </a:ext>
            </a:extLst>
          </p:cNvPr>
          <p:cNvSpPr txBox="1"/>
          <p:nvPr/>
        </p:nvSpPr>
        <p:spPr>
          <a:xfrm>
            <a:off x="5175199" y="2232844"/>
            <a:ext cx="24622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So How this is done?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F34D-0DE1-4F17-AF4F-F08FC9399AAD}"/>
              </a:ext>
            </a:extLst>
          </p:cNvPr>
          <p:cNvSpPr txBox="1"/>
          <p:nvPr/>
        </p:nvSpPr>
        <p:spPr>
          <a:xfrm>
            <a:off x="5137379" y="2725637"/>
            <a:ext cx="278121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The probability of each </a:t>
            </a:r>
          </a:p>
          <a:p>
            <a:pPr/>
            <a:r>
              <a:rPr lang="en-US" sz="2000" dirty="0">
                <a:latin typeface="Mulish"/>
              </a:rPr>
              <a:t>word are calculated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A250C-EB03-4AB0-8200-EFC8C1ED4D63}"/>
              </a:ext>
            </a:extLst>
          </p:cNvPr>
          <p:cNvSpPr txBox="1"/>
          <p:nvPr/>
        </p:nvSpPr>
        <p:spPr>
          <a:xfrm>
            <a:off x="2156140" y="1830227"/>
            <a:ext cx="2115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solidFill>
                  <a:srgbClr val="00B050"/>
                </a:solidFill>
                <a:latin typeface="Mulish"/>
              </a:rPr>
              <a:t>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1072C-C13B-4F99-B21B-B5EBDB3292D8}"/>
              </a:ext>
            </a:extLst>
          </p:cNvPr>
          <p:cNvSpPr txBox="1"/>
          <p:nvPr/>
        </p:nvSpPr>
        <p:spPr>
          <a:xfrm>
            <a:off x="3641954" y="1794031"/>
            <a:ext cx="2115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solidFill>
                  <a:srgbClr val="967200"/>
                </a:solidFill>
                <a:latin typeface="Mulish"/>
              </a:rPr>
              <a:t>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8E229-C047-42EF-AE3C-C238FC23A588}"/>
              </a:ext>
            </a:extLst>
          </p:cNvPr>
          <p:cNvSpPr txBox="1"/>
          <p:nvPr/>
        </p:nvSpPr>
        <p:spPr>
          <a:xfrm>
            <a:off x="3430358" y="3033413"/>
            <a:ext cx="2115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sz="2000" dirty="0">
                <a:solidFill>
                  <a:srgbClr val="FF0000"/>
                </a:solidFill>
                <a:latin typeface="Mulish"/>
              </a:rPr>
              <a:t>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9542A7-BFCE-4985-9915-76BFFA0784B3}"/>
              </a:ext>
            </a:extLst>
          </p:cNvPr>
          <p:cNvSpPr txBox="1"/>
          <p:nvPr/>
        </p:nvSpPr>
        <p:spPr>
          <a:xfrm>
            <a:off x="1277082" y="3467082"/>
            <a:ext cx="4504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eat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BC7F46-B51A-4221-B517-15FF6D29A6F2}"/>
              </a:ext>
            </a:extLst>
          </p:cNvPr>
          <p:cNvSpPr txBox="1"/>
          <p:nvPr/>
        </p:nvSpPr>
        <p:spPr>
          <a:xfrm>
            <a:off x="2097384" y="3492306"/>
            <a:ext cx="65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Sleep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8B098-6B7A-4E15-8D9E-6E457B8C0124}"/>
              </a:ext>
            </a:extLst>
          </p:cNvPr>
          <p:cNvSpPr txBox="1"/>
          <p:nvPr/>
        </p:nvSpPr>
        <p:spPr>
          <a:xfrm>
            <a:off x="3147520" y="3492305"/>
            <a:ext cx="517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2000" dirty="0">
                <a:latin typeface="Mulish"/>
              </a:rPr>
              <a:t>Play</a:t>
            </a:r>
          </a:p>
        </p:txBody>
      </p:sp>
      <p:pic>
        <p:nvPicPr>
          <p:cNvPr id="1026" name="Picture 2" descr="How to Access the Hidden Symbols on Your Android Phone's ...">
            <a:extLst>
              <a:ext uri="{FF2B5EF4-FFF2-40B4-BE49-F238E27FC236}">
                <a16:creationId xmlns:a16="http://schemas.microsoft.com/office/drawing/2014/main" id="{4A695F09-5AC6-486F-AE5F-90EBE942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51" y="3774859"/>
            <a:ext cx="2376495" cy="12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 0.0216 L 0.0085 0.02191 C 0.01042 0.02685 0.01251 0.0321 0.01424 0.03765 C 0.01476 0.03919 0.01441 0.04105 0.01511 0.04228 C 0.01737 0.04537 0.02014 0.04722 0.02257 0.04969 C 0.02379 0.05247 0.02501 0.05524 0.02587 0.05833 C 0.02657 0.0608 0.02674 0.06358 0.02761 0.06574 C 0.02813 0.06728 0.02935 0.06759 0.03004 0.06882 C 0.03108 0.07006 0.03178 0.07191 0.03264 0.07315 C 0.03421 0.07592 0.03594 0.07839 0.03768 0.08055 C 0.04098 0.08518 0.04445 0.08919 0.04757 0.09382 C 0.04879 0.09568 0.04966 0.09845 0.05087 0.09969 C 0.05191 0.10092 0.05313 0.10061 0.05435 0.10123 C 0.05678 0.10308 0.05938 0.10494 0.06181 0.1071 C 0.06546 0.11049 0.07466 0.12068 0.07848 0.12191 C 0.08316 0.12345 0.08785 0.12191 0.09271 0.12191 L 0.09271 0.12222 " pathEditMode="relative" rAng="0" ptsTypes="AAAAAAAAAAAAAAA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5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4792 0 C 0.06945 0 0.09601 -0.03426 0.09601 -0.06173 L 0.09601 -0.12315 " pathEditMode="relative" rAng="0" ptsTypes="AAAA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71605E-6 L -0.02882 2.71605E-6 C -0.04167 2.71605E-6 -0.05729 -0.03087 -0.05729 -0.05587 L -0.05729 -0.11142 " pathEditMode="relative" rAng="0" ptsTypes="AAAA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2EDAB82C-D01B-D2A2-1D89-18F8583B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21C83EAC-2FD9-78BB-7BAC-69FA744FA88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4DD7C14-E7BD-29C2-EBB3-1067355EE6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5F9F0-FAC1-AC5D-597D-3659F5C43AD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EE52DF-4EEA-9DB3-D830-6E7D4C391FA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357A6656-5620-8C37-6BAD-F91740652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69666-975A-4151-85CC-F50A40C982FA}"/>
              </a:ext>
            </a:extLst>
          </p:cNvPr>
          <p:cNvSpPr txBox="1"/>
          <p:nvPr/>
        </p:nvSpPr>
        <p:spPr>
          <a:xfrm>
            <a:off x="998220" y="1180000"/>
            <a:ext cx="52044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Often, we want to reason about a sequence of observations</a:t>
            </a:r>
          </a:p>
          <a:p>
            <a:endParaRPr lang="en-US" dirty="0"/>
          </a:p>
          <a:p>
            <a:r>
              <a:rPr lang="en-US" dirty="0"/>
              <a:t>⧈ Speech recognition</a:t>
            </a:r>
          </a:p>
          <a:p>
            <a:r>
              <a:rPr lang="en-US" dirty="0"/>
              <a:t>⧈ Robot localization </a:t>
            </a:r>
          </a:p>
          <a:p>
            <a:r>
              <a:rPr lang="en-US" dirty="0"/>
              <a:t>⧈ User attention </a:t>
            </a:r>
          </a:p>
          <a:p>
            <a:r>
              <a:rPr lang="en-US" dirty="0"/>
              <a:t>⧈ Medical monitoring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6C6FD-4F0F-4EA3-ABD2-848DA2DE796B}"/>
              </a:ext>
            </a:extLst>
          </p:cNvPr>
          <p:cNvSpPr txBox="1"/>
          <p:nvPr/>
        </p:nvSpPr>
        <p:spPr>
          <a:xfrm>
            <a:off x="998220" y="28299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■ Need to introduce time (or space) into our models</a:t>
            </a:r>
          </a:p>
        </p:txBody>
      </p:sp>
    </p:spTree>
    <p:extLst>
      <p:ext uri="{BB962C8B-B14F-4D97-AF65-F5344CB8AC3E}">
        <p14:creationId xmlns:p14="http://schemas.microsoft.com/office/powerpoint/2010/main" val="235929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Markov Model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4307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</a:t>
            </a:r>
            <a:endParaRPr dirty="0"/>
          </a:p>
        </p:txBody>
      </p:sp>
      <p:pic>
        <p:nvPicPr>
          <p:cNvPr id="2052" name="Picture 4" descr="Hot Sunny Day Images – Browse 300,932 Stock Photos, Vectors, and Video |  Adobe Stock">
            <a:extLst>
              <a:ext uri="{FF2B5EF4-FFF2-40B4-BE49-F238E27FC236}">
                <a16:creationId xmlns:a16="http://schemas.microsoft.com/office/drawing/2014/main" id="{5576803A-19FD-46EC-8BDA-AAA8AB99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8" y="1894784"/>
            <a:ext cx="3604343" cy="24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3CFC55-9A61-4636-B192-D29F34544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79" y="1868124"/>
            <a:ext cx="3726451" cy="24843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A238A0-4217-4EEE-BBD3-4FC4FE4673F0}"/>
              </a:ext>
            </a:extLst>
          </p:cNvPr>
          <p:cNvSpPr txBox="1"/>
          <p:nvPr/>
        </p:nvSpPr>
        <p:spPr>
          <a:xfrm>
            <a:off x="677939" y="1252922"/>
            <a:ext cx="7788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Let us assume we would like to predict the weather for tomorrow.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507EB6-2C7B-490B-A4FC-7B3E0B89FF60}"/>
              </a:ext>
            </a:extLst>
          </p:cNvPr>
          <p:cNvSpPr txBox="1"/>
          <p:nvPr/>
        </p:nvSpPr>
        <p:spPr>
          <a:xfrm>
            <a:off x="1951979" y="4352425"/>
            <a:ext cx="1096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Sunny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A70C7-25C6-4B65-A483-8416F54F2529}"/>
              </a:ext>
            </a:extLst>
          </p:cNvPr>
          <p:cNvSpPr txBox="1"/>
          <p:nvPr/>
        </p:nvSpPr>
        <p:spPr>
          <a:xfrm>
            <a:off x="6553202" y="4382311"/>
            <a:ext cx="1560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Rainy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838FC-5BE9-4221-A3A2-12998F02B638}"/>
              </a:ext>
            </a:extLst>
          </p:cNvPr>
          <p:cNvSpPr txBox="1"/>
          <p:nvPr/>
        </p:nvSpPr>
        <p:spPr>
          <a:xfrm>
            <a:off x="3496150" y="1560347"/>
            <a:ext cx="3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type of weather</a:t>
            </a:r>
          </a:p>
        </p:txBody>
      </p:sp>
    </p:spTree>
    <p:extLst>
      <p:ext uri="{BB962C8B-B14F-4D97-AF65-F5344CB8AC3E}">
        <p14:creationId xmlns:p14="http://schemas.microsoft.com/office/powerpoint/2010/main" val="9162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</a:t>
            </a:r>
            <a:endParaRPr dirty="0"/>
          </a:p>
        </p:txBody>
      </p:sp>
      <p:pic>
        <p:nvPicPr>
          <p:cNvPr id="3" name="Graphic 2" descr="Daily calendar with solid fill">
            <a:extLst>
              <a:ext uri="{FF2B5EF4-FFF2-40B4-BE49-F238E27FC236}">
                <a16:creationId xmlns:a16="http://schemas.microsoft.com/office/drawing/2014/main" id="{C5435AA6-5C1C-4F45-AFC3-1FB562769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5593" y="228981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BFF977-86A8-4092-8927-86AB7555C667}"/>
              </a:ext>
            </a:extLst>
          </p:cNvPr>
          <p:cNvSpPr txBox="1"/>
          <p:nvPr/>
        </p:nvSpPr>
        <p:spPr>
          <a:xfrm>
            <a:off x="753316" y="1139190"/>
            <a:ext cx="7524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we need to predict the weather of Today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3B3EF-D04C-4947-8B14-71052D1C247E}"/>
              </a:ext>
            </a:extLst>
          </p:cNvPr>
          <p:cNvSpPr txBox="1"/>
          <p:nvPr/>
        </p:nvSpPr>
        <p:spPr>
          <a:xfrm>
            <a:off x="7228446" y="3204210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26.11.24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49F9B976-6C0F-45B3-A97C-78B072D0E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2793" y="202284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44212E-2FCE-4A86-9EC7-9D3EBCB9D76F}"/>
              </a:ext>
            </a:extLst>
          </p:cNvPr>
          <p:cNvSpPr txBox="1"/>
          <p:nvPr/>
        </p:nvSpPr>
        <p:spPr>
          <a:xfrm>
            <a:off x="753316" y="1524833"/>
            <a:ext cx="7524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According to chain rule it depend on each weather data starting from 25.11.24 to DAY 1</a:t>
            </a:r>
          </a:p>
        </p:txBody>
      </p:sp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32CA14FD-AEE0-457B-9F2E-4F1ABCB21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9020" y="228981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DEEC6E-D3D9-4906-95B9-F32EC8E8844E}"/>
              </a:ext>
            </a:extLst>
          </p:cNvPr>
          <p:cNvSpPr txBox="1"/>
          <p:nvPr/>
        </p:nvSpPr>
        <p:spPr>
          <a:xfrm>
            <a:off x="6103206" y="3204209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25.11.24</a:t>
            </a:r>
          </a:p>
        </p:txBody>
      </p:sp>
      <p:pic>
        <p:nvPicPr>
          <p:cNvPr id="7" name="Graphic 6" descr="Sun with solid fill">
            <a:extLst>
              <a:ext uri="{FF2B5EF4-FFF2-40B4-BE49-F238E27FC236}">
                <a16:creationId xmlns:a16="http://schemas.microsoft.com/office/drawing/2014/main" id="{8453AE13-61CF-4987-B836-77F8DF809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6016" y="3498036"/>
            <a:ext cx="643454" cy="643454"/>
          </a:xfrm>
          <a:prstGeom prst="rect">
            <a:avLst/>
          </a:prstGeom>
        </p:spPr>
      </p:pic>
      <p:pic>
        <p:nvPicPr>
          <p:cNvPr id="9" name="Graphic 8" descr="Cloud with solid fill">
            <a:extLst>
              <a:ext uri="{FF2B5EF4-FFF2-40B4-BE49-F238E27FC236}">
                <a16:creationId xmlns:a16="http://schemas.microsoft.com/office/drawing/2014/main" id="{2C93893D-A25C-49B6-A0B1-0D11E1FC73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4156" y="3365953"/>
            <a:ext cx="643454" cy="643454"/>
          </a:xfrm>
          <a:prstGeom prst="rect">
            <a:avLst/>
          </a:prstGeom>
        </p:spPr>
      </p:pic>
      <p:pic>
        <p:nvPicPr>
          <p:cNvPr id="27" name="Graphic 26" descr="Daily calendar with solid fill">
            <a:extLst>
              <a:ext uri="{FF2B5EF4-FFF2-40B4-BE49-F238E27FC236}">
                <a16:creationId xmlns:a16="http://schemas.microsoft.com/office/drawing/2014/main" id="{CF903FD2-2F4D-4843-B30E-4A811E9EA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196" y="2289810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13FCB2-EE24-4CBE-A072-4ED6F2045506}"/>
              </a:ext>
            </a:extLst>
          </p:cNvPr>
          <p:cNvSpPr txBox="1"/>
          <p:nvPr/>
        </p:nvSpPr>
        <p:spPr>
          <a:xfrm>
            <a:off x="5079382" y="3204209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24.11.24</a:t>
            </a:r>
          </a:p>
        </p:txBody>
      </p:sp>
      <p:pic>
        <p:nvPicPr>
          <p:cNvPr id="29" name="Graphic 28" descr="Sun with solid fill">
            <a:extLst>
              <a:ext uri="{FF2B5EF4-FFF2-40B4-BE49-F238E27FC236}">
                <a16:creationId xmlns:a16="http://schemas.microsoft.com/office/drawing/2014/main" id="{1E6A861D-2CD0-4A02-A050-08A32373F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2192" y="3498036"/>
            <a:ext cx="643454" cy="643454"/>
          </a:xfrm>
          <a:prstGeom prst="rect">
            <a:avLst/>
          </a:prstGeom>
        </p:spPr>
      </p:pic>
      <p:pic>
        <p:nvPicPr>
          <p:cNvPr id="30" name="Graphic 29" descr="Daily calendar with solid fill">
            <a:extLst>
              <a:ext uri="{FF2B5EF4-FFF2-40B4-BE49-F238E27FC236}">
                <a16:creationId xmlns:a16="http://schemas.microsoft.com/office/drawing/2014/main" id="{AB65D22D-4ECC-4467-82BA-D1600FF85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09" y="230294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5CF385-CAD7-4CDA-90BE-7126913288F3}"/>
              </a:ext>
            </a:extLst>
          </p:cNvPr>
          <p:cNvSpPr txBox="1"/>
          <p:nvPr/>
        </p:nvSpPr>
        <p:spPr>
          <a:xfrm>
            <a:off x="4031121" y="3204208"/>
            <a:ext cx="9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23.11.24</a:t>
            </a:r>
          </a:p>
        </p:txBody>
      </p:sp>
      <p:pic>
        <p:nvPicPr>
          <p:cNvPr id="33" name="Graphic 32" descr="Cloud with solid fill">
            <a:extLst>
              <a:ext uri="{FF2B5EF4-FFF2-40B4-BE49-F238E27FC236}">
                <a16:creationId xmlns:a16="http://schemas.microsoft.com/office/drawing/2014/main" id="{72102269-266D-43A7-B24B-75538EE93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211" y="3352816"/>
            <a:ext cx="643454" cy="643454"/>
          </a:xfrm>
          <a:prstGeom prst="rect">
            <a:avLst/>
          </a:prstGeom>
        </p:spPr>
      </p:pic>
      <p:pic>
        <p:nvPicPr>
          <p:cNvPr id="34" name="Graphic 33" descr="Daily calendar with solid fill">
            <a:extLst>
              <a:ext uri="{FF2B5EF4-FFF2-40B4-BE49-F238E27FC236}">
                <a16:creationId xmlns:a16="http://schemas.microsoft.com/office/drawing/2014/main" id="{7ED5256A-D1AC-49A1-8A17-88213FDE3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64" y="2289808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F5CE95-862B-4E91-AC27-92A67A1C2724}"/>
              </a:ext>
            </a:extLst>
          </p:cNvPr>
          <p:cNvSpPr txBox="1"/>
          <p:nvPr/>
        </p:nvSpPr>
        <p:spPr>
          <a:xfrm>
            <a:off x="910396" y="3157002"/>
            <a:ext cx="755844" cy="317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B05B3D-FB47-4865-BF3F-FCDF7306503F}"/>
              </a:ext>
            </a:extLst>
          </p:cNvPr>
          <p:cNvSpPr/>
          <p:nvPr/>
        </p:nvSpPr>
        <p:spPr>
          <a:xfrm>
            <a:off x="2689117" y="27330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29600EB-50D9-47A6-9805-54105869EDB1}"/>
              </a:ext>
            </a:extLst>
          </p:cNvPr>
          <p:cNvSpPr/>
          <p:nvPr/>
        </p:nvSpPr>
        <p:spPr>
          <a:xfrm>
            <a:off x="2881290" y="27330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44B82F-2FA5-4DC0-BC70-766FC5025282}"/>
              </a:ext>
            </a:extLst>
          </p:cNvPr>
          <p:cNvSpPr/>
          <p:nvPr/>
        </p:nvSpPr>
        <p:spPr>
          <a:xfrm>
            <a:off x="3053965" y="273518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07FE65-27F0-4655-9A5C-009B17CE840B}"/>
              </a:ext>
            </a:extLst>
          </p:cNvPr>
          <p:cNvSpPr/>
          <p:nvPr/>
        </p:nvSpPr>
        <p:spPr>
          <a:xfrm>
            <a:off x="3246138" y="2731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955743-B9FA-4256-98F0-28AECA9F75E1}"/>
              </a:ext>
            </a:extLst>
          </p:cNvPr>
          <p:cNvSpPr/>
          <p:nvPr/>
        </p:nvSpPr>
        <p:spPr>
          <a:xfrm>
            <a:off x="3444807" y="2731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4BED21-9A3A-4E5E-B1D1-DA7566F641FF}"/>
              </a:ext>
            </a:extLst>
          </p:cNvPr>
          <p:cNvSpPr/>
          <p:nvPr/>
        </p:nvSpPr>
        <p:spPr>
          <a:xfrm>
            <a:off x="3643476" y="2731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AE805C-1D0A-406F-AD45-64EA194E7B81}"/>
              </a:ext>
            </a:extLst>
          </p:cNvPr>
          <p:cNvSpPr/>
          <p:nvPr/>
        </p:nvSpPr>
        <p:spPr>
          <a:xfrm>
            <a:off x="2114516" y="27275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D0898E-486C-4B1B-A09A-37179BC12C80}"/>
              </a:ext>
            </a:extLst>
          </p:cNvPr>
          <p:cNvSpPr/>
          <p:nvPr/>
        </p:nvSpPr>
        <p:spPr>
          <a:xfrm>
            <a:off x="2313185" y="27275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EDA2B3-E078-4B68-A286-E788C3B0E12E}"/>
              </a:ext>
            </a:extLst>
          </p:cNvPr>
          <p:cNvSpPr/>
          <p:nvPr/>
        </p:nvSpPr>
        <p:spPr>
          <a:xfrm>
            <a:off x="2511854" y="27275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3" grpId="0"/>
      <p:bldP spid="25" grpId="0"/>
      <p:bldP spid="28" grpId="0"/>
      <p:bldP spid="31" grpId="0"/>
      <p:bldP spid="36" grpId="0"/>
      <p:bldP spid="1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1375</Words>
  <Application>Microsoft Office PowerPoint</Application>
  <PresentationFormat>On-screen Show (16:9)</PresentationFormat>
  <Paragraphs>551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Lilita One</vt:lpstr>
      <vt:lpstr>Mulish</vt:lpstr>
      <vt:lpstr>Arial</vt:lpstr>
      <vt:lpstr>Muli</vt:lpstr>
      <vt:lpstr>Cambria Math</vt:lpstr>
      <vt:lpstr>Modern Wave XL by Slidesgo</vt:lpstr>
      <vt:lpstr>Lecture 15  Hidden Markov Model</vt:lpstr>
      <vt:lpstr>Probability Recap</vt:lpstr>
      <vt:lpstr>Probability Recap</vt:lpstr>
      <vt:lpstr>Use Case</vt:lpstr>
      <vt:lpstr>Use Case</vt:lpstr>
      <vt:lpstr>Use Case</vt:lpstr>
      <vt:lpstr>Markov Model</vt:lpstr>
      <vt:lpstr>Markov</vt:lpstr>
      <vt:lpstr>Markov</vt:lpstr>
      <vt:lpstr>Markov</vt:lpstr>
      <vt:lpstr>Markov Assumption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36</cp:revision>
  <dcterms:modified xsi:type="dcterms:W3CDTF">2024-11-25T17:44:39Z</dcterms:modified>
</cp:coreProperties>
</file>