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31"/>
  </p:notesMasterIdLst>
  <p:sldIdLst>
    <p:sldId id="256" r:id="rId2"/>
    <p:sldId id="264" r:id="rId3"/>
    <p:sldId id="268" r:id="rId4"/>
    <p:sldId id="286" r:id="rId5"/>
    <p:sldId id="287" r:id="rId6"/>
    <p:sldId id="288" r:id="rId7"/>
    <p:sldId id="289" r:id="rId8"/>
    <p:sldId id="290" r:id="rId9"/>
    <p:sldId id="291" r:id="rId10"/>
    <p:sldId id="277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276" r:id="rId3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2"/>
    </p:embeddedFont>
    <p:embeddedFont>
      <p:font typeface="Lilita One" panose="020B0604020202020204" charset="0"/>
      <p:regular r:id="rId33"/>
    </p:embeddedFont>
    <p:embeddedFont>
      <p:font typeface="Mulish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AC75D5"/>
    <a:srgbClr val="C62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26CF8-0313-4C99-A3F8-F1ABAD366F97}">
  <a:tblStyle styleId="{F4426CF8-0313-4C99-A3F8-F1ABAD366F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0792" autoAdjust="0"/>
  </p:normalViewPr>
  <p:slideViewPr>
    <p:cSldViewPr snapToGrid="0">
      <p:cViewPr varScale="1">
        <p:scale>
          <a:sx n="102" d="100"/>
          <a:sy n="102" d="100"/>
        </p:scale>
        <p:origin x="9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144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096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122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104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978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99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246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638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906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92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C60D7779-701D-81E4-E0B5-5F3F1EF6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AC729853-C3F3-837D-D0E6-8481E5313B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A2CB64B2-4912-BED2-FE88-834A5EC05B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319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487FE104-D2C0-39C0-EEBC-0FFFC2333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B8D26E3E-BF33-9B74-402D-51F5EEC15C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0DBD7484-0947-5C35-38B0-3439828F1B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772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3F1635C8-2867-3332-5CE2-6C4122D18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9AE8D1D9-AD93-B057-BB3B-B6CB694E3D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BFF99FAB-874D-B837-AB49-CF94F63F0E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9496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4EA0A562-C55C-A331-7F9F-BAC81D32C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2BC5F46C-563E-EE14-40A9-BA48260239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9B48952C-D72C-FBD9-C5CF-D26A9AECD1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78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979592EF-E6A3-E87B-2798-0EB194F0E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2AC27979-DE19-98E9-4BD6-6E472D3C0C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5EA70DA0-C1E8-9C7C-D9A2-86690186D6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0761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6AF508DC-1604-6ED0-7764-E7D157B31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D8C98FF3-B1F6-6667-73FE-B3542A8BD6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6BE380D1-6EE8-F5FD-A384-ECEDFC1E34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8628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B29BEA57-0CC6-0ED8-0F47-6B910ED63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901F153A-4E98-3D59-E289-0B3B7A1D2F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5998914A-C56F-888E-0227-BE7E8FF18A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385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AA10A585-605A-4D75-CD2D-D4E662ADF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883CFE6C-FCB6-9801-DE15-9857C8B616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C0CF9D81-1587-006D-B73D-C136741090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7312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9EDEE12E-E9A5-910C-E024-E779134EE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876BDBAC-A001-6924-771D-E1EC84B28C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6C72F8F9-D2D6-FA76-51D9-432553FB88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9465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0bd9e236d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e0bd9e236d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29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81523D51-6B79-44B5-7210-764A3C4B0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5A3309F8-3825-4BED-2C99-80607FEB16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27849BC3-3DAC-E74D-A868-172D743CFF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975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D8E369D3-5F2B-D4E3-A3D8-4FC08F3F1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609E4D26-07FB-7AC7-DF25-8C191F0003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007F7B2D-5D80-8055-E88C-9C344A36DA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590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0E3E197D-16A8-4F52-7604-6DEEABECA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4BDBCA3E-7EA5-BAFE-AFFD-585F1A7BAA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24481109-05AD-6D0A-E34F-BB3BBAD0A2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174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EA2B65BF-8B30-8FA3-0B94-998071866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65AFA7DC-0A0F-1FA0-72DF-5492905444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FCDE0DEB-3A3F-A1D1-7A34-6C32DD7923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309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E4B12154-1720-0091-79C4-607B956C4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FBB7A317-1D3A-B82A-54D0-6FA4B05B88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3FECF16C-6CA1-C34B-689C-E3FF873FBF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300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5BB32F8D-416B-4A57-0E7C-31C35CC3F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C5D6601B-B86A-CFEF-00FE-1818BC255C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290EF49E-3EBC-6C7F-8671-751291BF32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7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4800" y="1638422"/>
            <a:ext cx="6002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avLst/>
              <a:gdLst/>
              <a:ahLst/>
              <a:cxnLst/>
              <a:rect l="l" t="t" r="r" b="b"/>
              <a:pathLst>
                <a:path w="59389" h="160735" extrusionOk="0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avLst/>
              <a:gdLst/>
              <a:ahLst/>
              <a:cxnLst/>
              <a:rect l="l" t="t" r="r" b="b"/>
              <a:pathLst>
                <a:path w="77606" h="160735" extrusionOk="0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019437" y="200139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019450" y="2743600"/>
            <a:ext cx="32553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532213" y="-2195"/>
            <a:ext cx="3611622" cy="4300445"/>
            <a:chOff x="5532213" y="-2195"/>
            <a:chExt cx="3611622" cy="4300445"/>
          </a:xfrm>
        </p:grpSpPr>
        <p:sp>
          <p:nvSpPr>
            <p:cNvPr id="29" name="Google Shape;29;p3"/>
            <p:cNvSpPr/>
            <p:nvPr/>
          </p:nvSpPr>
          <p:spPr>
            <a:xfrm rot="10800000" flipH="1">
              <a:off x="5532213" y="-1843"/>
              <a:ext cx="3611622" cy="4300093"/>
            </a:xfrm>
            <a:custGeom>
              <a:avLst/>
              <a:gdLst/>
              <a:ahLst/>
              <a:cxnLst/>
              <a:rect l="l" t="t" r="r" b="b"/>
              <a:pathLst>
                <a:path w="112872" h="134273" extrusionOk="0">
                  <a:moveTo>
                    <a:pt x="83885" y="0"/>
                  </a:moveTo>
                  <a:cubicBezTo>
                    <a:pt x="77646" y="0"/>
                    <a:pt x="71710" y="1067"/>
                    <a:pt x="66652" y="5185"/>
                  </a:cubicBezTo>
                  <a:cubicBezTo>
                    <a:pt x="54412" y="15138"/>
                    <a:pt x="60484" y="34284"/>
                    <a:pt x="50959" y="45023"/>
                  </a:cubicBezTo>
                  <a:cubicBezTo>
                    <a:pt x="38529" y="59060"/>
                    <a:pt x="6513" y="62478"/>
                    <a:pt x="3072" y="80432"/>
                  </a:cubicBezTo>
                  <a:cubicBezTo>
                    <a:pt x="1" y="96541"/>
                    <a:pt x="29814" y="106316"/>
                    <a:pt x="30195" y="124533"/>
                  </a:cubicBezTo>
                  <a:cubicBezTo>
                    <a:pt x="30266" y="127831"/>
                    <a:pt x="29588" y="131057"/>
                    <a:pt x="28528" y="134272"/>
                  </a:cubicBezTo>
                  <a:lnTo>
                    <a:pt x="33124" y="134272"/>
                  </a:lnTo>
                  <a:cubicBezTo>
                    <a:pt x="34434" y="130903"/>
                    <a:pt x="35398" y="127485"/>
                    <a:pt x="35600" y="123949"/>
                  </a:cubicBezTo>
                  <a:cubicBezTo>
                    <a:pt x="36612" y="105483"/>
                    <a:pt x="10681" y="97839"/>
                    <a:pt x="10752" y="79920"/>
                  </a:cubicBezTo>
                  <a:cubicBezTo>
                    <a:pt x="10788" y="70729"/>
                    <a:pt x="24968" y="63990"/>
                    <a:pt x="31886" y="60382"/>
                  </a:cubicBezTo>
                  <a:cubicBezTo>
                    <a:pt x="39672" y="56310"/>
                    <a:pt x="50162" y="53250"/>
                    <a:pt x="55829" y="46499"/>
                  </a:cubicBezTo>
                  <a:cubicBezTo>
                    <a:pt x="64449" y="36200"/>
                    <a:pt x="57294" y="18008"/>
                    <a:pt x="69617" y="8661"/>
                  </a:cubicBezTo>
                  <a:cubicBezTo>
                    <a:pt x="74537" y="4929"/>
                    <a:pt x="80167" y="3906"/>
                    <a:pt x="86058" y="3906"/>
                  </a:cubicBezTo>
                  <a:cubicBezTo>
                    <a:pt x="93207" y="3906"/>
                    <a:pt x="100740" y="5414"/>
                    <a:pt x="107850" y="5414"/>
                  </a:cubicBezTo>
                  <a:cubicBezTo>
                    <a:pt x="109552" y="5414"/>
                    <a:pt x="111229" y="5327"/>
                    <a:pt x="112872" y="5113"/>
                  </a:cubicBezTo>
                  <a:lnTo>
                    <a:pt x="112872" y="303"/>
                  </a:lnTo>
                  <a:cubicBezTo>
                    <a:pt x="110131" y="991"/>
                    <a:pt x="107258" y="1230"/>
                    <a:pt x="104314" y="1230"/>
                  </a:cubicBezTo>
                  <a:cubicBezTo>
                    <a:pt x="97633" y="1230"/>
                    <a:pt x="90585" y="0"/>
                    <a:pt x="8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 flipH="1">
              <a:off x="6097961" y="-1843"/>
              <a:ext cx="3045490" cy="4054301"/>
            </a:xfrm>
            <a:custGeom>
              <a:avLst/>
              <a:gdLst/>
              <a:ahLst/>
              <a:cxnLst/>
              <a:rect l="l" t="t" r="r" b="b"/>
              <a:pathLst>
                <a:path w="95179" h="126598" extrusionOk="0">
                  <a:moveTo>
                    <a:pt x="70508" y="1"/>
                  </a:moveTo>
                  <a:cubicBezTo>
                    <a:pt x="64970" y="1"/>
                    <a:pt x="59685" y="1001"/>
                    <a:pt x="55031" y="4439"/>
                  </a:cubicBezTo>
                  <a:cubicBezTo>
                    <a:pt x="49138" y="8797"/>
                    <a:pt x="47268" y="15833"/>
                    <a:pt x="46387" y="22799"/>
                  </a:cubicBezTo>
                  <a:cubicBezTo>
                    <a:pt x="45685" y="28383"/>
                    <a:pt x="46721" y="35657"/>
                    <a:pt x="43208" y="40205"/>
                  </a:cubicBezTo>
                  <a:cubicBezTo>
                    <a:pt x="33350" y="52969"/>
                    <a:pt x="2572" y="52624"/>
                    <a:pt x="1203" y="72031"/>
                  </a:cubicBezTo>
                  <a:cubicBezTo>
                    <a:pt x="0" y="89223"/>
                    <a:pt x="25349" y="97748"/>
                    <a:pt x="23218" y="115905"/>
                  </a:cubicBezTo>
                  <a:cubicBezTo>
                    <a:pt x="22789" y="119560"/>
                    <a:pt x="21551" y="123097"/>
                    <a:pt x="20003" y="126597"/>
                  </a:cubicBezTo>
                  <a:lnTo>
                    <a:pt x="24468" y="126597"/>
                  </a:lnTo>
                  <a:cubicBezTo>
                    <a:pt x="26230" y="123025"/>
                    <a:pt x="27718" y="119418"/>
                    <a:pt x="28385" y="115691"/>
                  </a:cubicBezTo>
                  <a:cubicBezTo>
                    <a:pt x="31540" y="97939"/>
                    <a:pt x="7870" y="88438"/>
                    <a:pt x="9609" y="72067"/>
                  </a:cubicBezTo>
                  <a:cubicBezTo>
                    <a:pt x="11716" y="52266"/>
                    <a:pt x="39386" y="54386"/>
                    <a:pt x="48459" y="41479"/>
                  </a:cubicBezTo>
                  <a:cubicBezTo>
                    <a:pt x="51304" y="37431"/>
                    <a:pt x="49661" y="30252"/>
                    <a:pt x="49947" y="25347"/>
                  </a:cubicBezTo>
                  <a:cubicBezTo>
                    <a:pt x="50352" y="18596"/>
                    <a:pt x="52590" y="11881"/>
                    <a:pt x="58317" y="7868"/>
                  </a:cubicBezTo>
                  <a:cubicBezTo>
                    <a:pt x="62738" y="4771"/>
                    <a:pt x="67688" y="3825"/>
                    <a:pt x="72867" y="3825"/>
                  </a:cubicBezTo>
                  <a:cubicBezTo>
                    <a:pt x="80132" y="3825"/>
                    <a:pt x="87846" y="5686"/>
                    <a:pt x="95179" y="6082"/>
                  </a:cubicBezTo>
                  <a:lnTo>
                    <a:pt x="95179" y="1915"/>
                  </a:lnTo>
                  <a:cubicBezTo>
                    <a:pt x="94800" y="1925"/>
                    <a:pt x="94420" y="1930"/>
                    <a:pt x="94038" y="1930"/>
                  </a:cubicBezTo>
                  <a:cubicBezTo>
                    <a:pt x="86381" y="1930"/>
                    <a:pt x="78200" y="1"/>
                    <a:pt x="7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10800000" flipH="1">
              <a:off x="6601601" y="-1843"/>
              <a:ext cx="2541849" cy="3806588"/>
            </a:xfrm>
            <a:custGeom>
              <a:avLst/>
              <a:gdLst/>
              <a:ahLst/>
              <a:cxnLst/>
              <a:rect l="l" t="t" r="r" b="b"/>
              <a:pathLst>
                <a:path w="79439" h="118863" extrusionOk="0">
                  <a:moveTo>
                    <a:pt x="59713" y="0"/>
                  </a:moveTo>
                  <a:cubicBezTo>
                    <a:pt x="54889" y="0"/>
                    <a:pt x="50258" y="857"/>
                    <a:pt x="46054" y="3538"/>
                  </a:cubicBezTo>
                  <a:cubicBezTo>
                    <a:pt x="40732" y="6932"/>
                    <a:pt x="38279" y="13944"/>
                    <a:pt x="37958" y="20005"/>
                  </a:cubicBezTo>
                  <a:cubicBezTo>
                    <a:pt x="37708" y="24696"/>
                    <a:pt x="40470" y="30911"/>
                    <a:pt x="38148" y="34923"/>
                  </a:cubicBezTo>
                  <a:cubicBezTo>
                    <a:pt x="34838" y="40650"/>
                    <a:pt x="25123" y="42496"/>
                    <a:pt x="19420" y="45889"/>
                  </a:cubicBezTo>
                  <a:cubicBezTo>
                    <a:pt x="12490" y="50020"/>
                    <a:pt x="3656" y="56342"/>
                    <a:pt x="2382" y="64641"/>
                  </a:cubicBezTo>
                  <a:cubicBezTo>
                    <a:pt x="1" y="80238"/>
                    <a:pt x="21753" y="90740"/>
                    <a:pt x="17681" y="107908"/>
                  </a:cubicBezTo>
                  <a:cubicBezTo>
                    <a:pt x="16788" y="111647"/>
                    <a:pt x="15062" y="115266"/>
                    <a:pt x="13097" y="118862"/>
                  </a:cubicBezTo>
                  <a:lnTo>
                    <a:pt x="17396" y="118862"/>
                  </a:lnTo>
                  <a:cubicBezTo>
                    <a:pt x="19527" y="115278"/>
                    <a:pt x="21467" y="111683"/>
                    <a:pt x="22551" y="108004"/>
                  </a:cubicBezTo>
                  <a:cubicBezTo>
                    <a:pt x="27373" y="91573"/>
                    <a:pt x="7978" y="80238"/>
                    <a:pt x="10871" y="65224"/>
                  </a:cubicBezTo>
                  <a:cubicBezTo>
                    <a:pt x="12490" y="56866"/>
                    <a:pt x="21563" y="51866"/>
                    <a:pt x="28242" y="47639"/>
                  </a:cubicBezTo>
                  <a:cubicBezTo>
                    <a:pt x="32886" y="44698"/>
                    <a:pt x="41696" y="40721"/>
                    <a:pt x="43744" y="36019"/>
                  </a:cubicBezTo>
                  <a:cubicBezTo>
                    <a:pt x="45280" y="32506"/>
                    <a:pt x="42553" y="26470"/>
                    <a:pt x="42625" y="22183"/>
                  </a:cubicBezTo>
                  <a:cubicBezTo>
                    <a:pt x="42696" y="16528"/>
                    <a:pt x="44578" y="10051"/>
                    <a:pt x="49757" y="6967"/>
                  </a:cubicBezTo>
                  <a:cubicBezTo>
                    <a:pt x="53682" y="4623"/>
                    <a:pt x="57960" y="3843"/>
                    <a:pt x="62406" y="3843"/>
                  </a:cubicBezTo>
                  <a:cubicBezTo>
                    <a:pt x="67940" y="3843"/>
                    <a:pt x="73735" y="5051"/>
                    <a:pt x="79439" y="5955"/>
                  </a:cubicBezTo>
                  <a:lnTo>
                    <a:pt x="79439" y="2264"/>
                  </a:lnTo>
                  <a:cubicBezTo>
                    <a:pt x="72893" y="1517"/>
                    <a:pt x="66133" y="0"/>
                    <a:pt x="5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10800000" flipH="1">
              <a:off x="7158582" y="-1843"/>
              <a:ext cx="1984869" cy="3565631"/>
            </a:xfrm>
            <a:custGeom>
              <a:avLst/>
              <a:gdLst/>
              <a:ahLst/>
              <a:cxnLst/>
              <a:rect l="l" t="t" r="r" b="b"/>
              <a:pathLst>
                <a:path w="62032" h="111339" extrusionOk="0">
                  <a:moveTo>
                    <a:pt x="47798" y="1"/>
                  </a:moveTo>
                  <a:cubicBezTo>
                    <a:pt x="43708" y="1"/>
                    <a:pt x="39809" y="740"/>
                    <a:pt x="36267" y="2884"/>
                  </a:cubicBezTo>
                  <a:cubicBezTo>
                    <a:pt x="25658" y="9290"/>
                    <a:pt x="33267" y="20791"/>
                    <a:pt x="32088" y="29495"/>
                  </a:cubicBezTo>
                  <a:cubicBezTo>
                    <a:pt x="30266" y="42937"/>
                    <a:pt x="5537" y="43699"/>
                    <a:pt x="1810" y="58510"/>
                  </a:cubicBezTo>
                  <a:cubicBezTo>
                    <a:pt x="0" y="65678"/>
                    <a:pt x="5025" y="72738"/>
                    <a:pt x="7680" y="79215"/>
                  </a:cubicBezTo>
                  <a:cubicBezTo>
                    <a:pt x="10514" y="86061"/>
                    <a:pt x="12359" y="93514"/>
                    <a:pt x="9859" y="100694"/>
                  </a:cubicBezTo>
                  <a:cubicBezTo>
                    <a:pt x="8609" y="104290"/>
                    <a:pt x="6489" y="107802"/>
                    <a:pt x="4203" y="111338"/>
                  </a:cubicBezTo>
                  <a:lnTo>
                    <a:pt x="8371" y="111338"/>
                  </a:lnTo>
                  <a:cubicBezTo>
                    <a:pt x="10788" y="107885"/>
                    <a:pt x="13026" y="104480"/>
                    <a:pt x="14407" y="101027"/>
                  </a:cubicBezTo>
                  <a:cubicBezTo>
                    <a:pt x="17157" y="94169"/>
                    <a:pt x="16062" y="86811"/>
                    <a:pt x="13895" y="79870"/>
                  </a:cubicBezTo>
                  <a:cubicBezTo>
                    <a:pt x="11919" y="73512"/>
                    <a:pt x="7799" y="66261"/>
                    <a:pt x="9895" y="59546"/>
                  </a:cubicBezTo>
                  <a:cubicBezTo>
                    <a:pt x="12276" y="51950"/>
                    <a:pt x="20860" y="47711"/>
                    <a:pt x="27397" y="43985"/>
                  </a:cubicBezTo>
                  <a:cubicBezTo>
                    <a:pt x="31195" y="41818"/>
                    <a:pt x="42387" y="36579"/>
                    <a:pt x="39255" y="31292"/>
                  </a:cubicBezTo>
                  <a:cubicBezTo>
                    <a:pt x="35350" y="24720"/>
                    <a:pt x="32147" y="10945"/>
                    <a:pt x="40398" y="6325"/>
                  </a:cubicBezTo>
                  <a:cubicBezTo>
                    <a:pt x="43665" y="4486"/>
                    <a:pt x="47215" y="3830"/>
                    <a:pt x="50925" y="3830"/>
                  </a:cubicBezTo>
                  <a:cubicBezTo>
                    <a:pt x="54515" y="3830"/>
                    <a:pt x="58255" y="4444"/>
                    <a:pt x="62032" y="5194"/>
                  </a:cubicBezTo>
                  <a:lnTo>
                    <a:pt x="62032" y="1848"/>
                  </a:lnTo>
                  <a:cubicBezTo>
                    <a:pt x="57205" y="930"/>
                    <a:pt x="52382" y="1"/>
                    <a:pt x="47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10800000" flipH="1">
              <a:off x="7558967" y="-1843"/>
              <a:ext cx="1584868" cy="3320640"/>
            </a:xfrm>
            <a:custGeom>
              <a:avLst/>
              <a:gdLst/>
              <a:ahLst/>
              <a:cxnLst/>
              <a:rect l="l" t="t" r="r" b="b"/>
              <a:pathLst>
                <a:path w="49531" h="103689" extrusionOk="0">
                  <a:moveTo>
                    <a:pt x="41719" y="1"/>
                  </a:moveTo>
                  <a:cubicBezTo>
                    <a:pt x="38391" y="1"/>
                    <a:pt x="35190" y="571"/>
                    <a:pt x="32207" y="2116"/>
                  </a:cubicBezTo>
                  <a:cubicBezTo>
                    <a:pt x="21075" y="7902"/>
                    <a:pt x="31886" y="19404"/>
                    <a:pt x="34124" y="26417"/>
                  </a:cubicBezTo>
                  <a:cubicBezTo>
                    <a:pt x="36005" y="32370"/>
                    <a:pt x="26635" y="36108"/>
                    <a:pt x="22516" y="38430"/>
                  </a:cubicBezTo>
                  <a:cubicBezTo>
                    <a:pt x="16039" y="42085"/>
                    <a:pt x="7883" y="45871"/>
                    <a:pt x="5144" y="53158"/>
                  </a:cubicBezTo>
                  <a:cubicBezTo>
                    <a:pt x="2739" y="59504"/>
                    <a:pt x="5966" y="66719"/>
                    <a:pt x="7323" y="73053"/>
                  </a:cubicBezTo>
                  <a:cubicBezTo>
                    <a:pt x="8812" y="79995"/>
                    <a:pt x="9240" y="87222"/>
                    <a:pt x="6311" y="93782"/>
                  </a:cubicBezTo>
                  <a:cubicBezTo>
                    <a:pt x="4835" y="97080"/>
                    <a:pt x="2489" y="100354"/>
                    <a:pt x="1" y="103688"/>
                  </a:cubicBezTo>
                  <a:lnTo>
                    <a:pt x="4132" y="103688"/>
                  </a:lnTo>
                  <a:cubicBezTo>
                    <a:pt x="6668" y="100485"/>
                    <a:pt x="9050" y="97366"/>
                    <a:pt x="10562" y="94270"/>
                  </a:cubicBezTo>
                  <a:cubicBezTo>
                    <a:pt x="13645" y="87984"/>
                    <a:pt x="13776" y="80923"/>
                    <a:pt x="12931" y="74030"/>
                  </a:cubicBezTo>
                  <a:cubicBezTo>
                    <a:pt x="12157" y="67743"/>
                    <a:pt x="9812" y="60635"/>
                    <a:pt x="12479" y="54599"/>
                  </a:cubicBezTo>
                  <a:cubicBezTo>
                    <a:pt x="15527" y="47705"/>
                    <a:pt x="23254" y="44157"/>
                    <a:pt x="29588" y="40656"/>
                  </a:cubicBezTo>
                  <a:cubicBezTo>
                    <a:pt x="34112" y="38156"/>
                    <a:pt x="40899" y="35406"/>
                    <a:pt x="40387" y="29429"/>
                  </a:cubicBezTo>
                  <a:cubicBezTo>
                    <a:pt x="39815" y="22940"/>
                    <a:pt x="24885" y="11153"/>
                    <a:pt x="36672" y="5569"/>
                  </a:cubicBezTo>
                  <a:cubicBezTo>
                    <a:pt x="39356" y="4299"/>
                    <a:pt x="42196" y="3816"/>
                    <a:pt x="45137" y="3816"/>
                  </a:cubicBezTo>
                  <a:cubicBezTo>
                    <a:pt x="46580" y="3816"/>
                    <a:pt x="48046" y="3932"/>
                    <a:pt x="49531" y="4128"/>
                  </a:cubicBezTo>
                  <a:lnTo>
                    <a:pt x="49531" y="818"/>
                  </a:lnTo>
                  <a:cubicBezTo>
                    <a:pt x="46880" y="333"/>
                    <a:pt x="44263" y="1"/>
                    <a:pt x="4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 flipH="1">
              <a:off x="7821474" y="-1843"/>
              <a:ext cx="1321977" cy="3077667"/>
            </a:xfrm>
            <a:custGeom>
              <a:avLst/>
              <a:gdLst/>
              <a:ahLst/>
              <a:cxnLst/>
              <a:rect l="l" t="t" r="r" b="b"/>
              <a:pathLst>
                <a:path w="41315" h="96102" extrusionOk="0">
                  <a:moveTo>
                    <a:pt x="40381" y="0"/>
                  </a:moveTo>
                  <a:cubicBezTo>
                    <a:pt x="37833" y="0"/>
                    <a:pt x="35374" y="406"/>
                    <a:pt x="33028" y="1447"/>
                  </a:cubicBezTo>
                  <a:cubicBezTo>
                    <a:pt x="22134" y="6257"/>
                    <a:pt x="37934" y="18365"/>
                    <a:pt x="37445" y="25092"/>
                  </a:cubicBezTo>
                  <a:cubicBezTo>
                    <a:pt x="36600" y="36475"/>
                    <a:pt x="16181" y="38654"/>
                    <a:pt x="11145" y="48643"/>
                  </a:cubicBezTo>
                  <a:cubicBezTo>
                    <a:pt x="5287" y="60275"/>
                    <a:pt x="13181" y="74825"/>
                    <a:pt x="6489" y="87219"/>
                  </a:cubicBezTo>
                  <a:cubicBezTo>
                    <a:pt x="4930" y="90112"/>
                    <a:pt x="2536" y="93065"/>
                    <a:pt x="0" y="96101"/>
                  </a:cubicBezTo>
                  <a:lnTo>
                    <a:pt x="4132" y="96101"/>
                  </a:lnTo>
                  <a:cubicBezTo>
                    <a:pt x="6644" y="93244"/>
                    <a:pt x="8978" y="90469"/>
                    <a:pt x="10502" y="87779"/>
                  </a:cubicBezTo>
                  <a:cubicBezTo>
                    <a:pt x="17205" y="76075"/>
                    <a:pt x="11276" y="61478"/>
                    <a:pt x="17514" y="50429"/>
                  </a:cubicBezTo>
                  <a:cubicBezTo>
                    <a:pt x="22598" y="41428"/>
                    <a:pt x="37553" y="39344"/>
                    <a:pt x="41315" y="30010"/>
                  </a:cubicBezTo>
                  <a:lnTo>
                    <a:pt x="41315" y="24295"/>
                  </a:lnTo>
                  <a:cubicBezTo>
                    <a:pt x="38791" y="17270"/>
                    <a:pt x="29861" y="7947"/>
                    <a:pt x="37624" y="4899"/>
                  </a:cubicBezTo>
                  <a:cubicBezTo>
                    <a:pt x="38815" y="4435"/>
                    <a:pt x="40053" y="4114"/>
                    <a:pt x="41315" y="3947"/>
                  </a:cubicBezTo>
                  <a:lnTo>
                    <a:pt x="41315" y="18"/>
                  </a:lnTo>
                  <a:cubicBezTo>
                    <a:pt x="41002" y="6"/>
                    <a:pt x="40691" y="0"/>
                    <a:pt x="40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9072192" y="2532263"/>
              <a:ext cx="71258" cy="263886"/>
            </a:xfrm>
            <a:custGeom>
              <a:avLst/>
              <a:gdLst/>
              <a:ahLst/>
              <a:cxnLst/>
              <a:rect l="l" t="t" r="r" b="b"/>
              <a:pathLst>
                <a:path w="2227" h="8240" extrusionOk="0">
                  <a:moveTo>
                    <a:pt x="2227" y="0"/>
                  </a:moveTo>
                  <a:cubicBezTo>
                    <a:pt x="1" y="1381"/>
                    <a:pt x="763" y="4548"/>
                    <a:pt x="2227" y="8239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8087757" y="-1843"/>
              <a:ext cx="1055694" cy="1868403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32993" y="1"/>
                  </a:moveTo>
                  <a:cubicBezTo>
                    <a:pt x="27528" y="5120"/>
                    <a:pt x="18944" y="8323"/>
                    <a:pt x="15050" y="14586"/>
                  </a:cubicBezTo>
                  <a:cubicBezTo>
                    <a:pt x="8514" y="25099"/>
                    <a:pt x="12669" y="39517"/>
                    <a:pt x="6121" y="50614"/>
                  </a:cubicBezTo>
                  <a:cubicBezTo>
                    <a:pt x="4668" y="53078"/>
                    <a:pt x="2430" y="55662"/>
                    <a:pt x="1" y="58341"/>
                  </a:cubicBezTo>
                  <a:lnTo>
                    <a:pt x="4156" y="58341"/>
                  </a:lnTo>
                  <a:cubicBezTo>
                    <a:pt x="6490" y="55853"/>
                    <a:pt x="8609" y="53459"/>
                    <a:pt x="9990" y="51197"/>
                  </a:cubicBezTo>
                  <a:cubicBezTo>
                    <a:pt x="16420" y="40648"/>
                    <a:pt x="13693" y="26813"/>
                    <a:pt x="20372" y="16622"/>
                  </a:cubicBezTo>
                  <a:cubicBezTo>
                    <a:pt x="23349" y="12085"/>
                    <a:pt x="28540" y="9002"/>
                    <a:pt x="32993" y="5573"/>
                  </a:cubicBezTo>
                  <a:lnTo>
                    <a:pt x="3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8354456" y="-1843"/>
              <a:ext cx="788994" cy="1526376"/>
            </a:xfrm>
            <a:custGeom>
              <a:avLst/>
              <a:gdLst/>
              <a:ahLst/>
              <a:cxnLst/>
              <a:rect l="l" t="t" r="r" b="b"/>
              <a:pathLst>
                <a:path w="24658" h="47662" extrusionOk="0">
                  <a:moveTo>
                    <a:pt x="24658" y="0"/>
                  </a:moveTo>
                  <a:cubicBezTo>
                    <a:pt x="21646" y="2322"/>
                    <a:pt x="18705" y="4727"/>
                    <a:pt x="16824" y="8097"/>
                  </a:cubicBezTo>
                  <a:cubicBezTo>
                    <a:pt x="11621" y="17336"/>
                    <a:pt x="10609" y="30838"/>
                    <a:pt x="5120" y="41029"/>
                  </a:cubicBezTo>
                  <a:cubicBezTo>
                    <a:pt x="3977" y="43160"/>
                    <a:pt x="2108" y="45375"/>
                    <a:pt x="0" y="47661"/>
                  </a:cubicBezTo>
                  <a:lnTo>
                    <a:pt x="3524" y="47661"/>
                  </a:lnTo>
                  <a:cubicBezTo>
                    <a:pt x="5358" y="45530"/>
                    <a:pt x="6953" y="43482"/>
                    <a:pt x="7918" y="41577"/>
                  </a:cubicBezTo>
                  <a:cubicBezTo>
                    <a:pt x="12871" y="31707"/>
                    <a:pt x="13740" y="20205"/>
                    <a:pt x="18883" y="10395"/>
                  </a:cubicBezTo>
                  <a:cubicBezTo>
                    <a:pt x="20348" y="7632"/>
                    <a:pt x="22408" y="5692"/>
                    <a:pt x="24658" y="4037"/>
                  </a:cubicBezTo>
                  <a:lnTo>
                    <a:pt x="24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8579591" y="-1843"/>
              <a:ext cx="563860" cy="1257558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17622" y="0"/>
                  </a:moveTo>
                  <a:cubicBezTo>
                    <a:pt x="16098" y="1239"/>
                    <a:pt x="14729" y="2667"/>
                    <a:pt x="13669" y="4537"/>
                  </a:cubicBezTo>
                  <a:cubicBezTo>
                    <a:pt x="8561" y="13562"/>
                    <a:pt x="7787" y="24706"/>
                    <a:pt x="3513" y="33909"/>
                  </a:cubicBezTo>
                  <a:cubicBezTo>
                    <a:pt x="2739" y="35576"/>
                    <a:pt x="1465" y="37386"/>
                    <a:pt x="1" y="39267"/>
                  </a:cubicBezTo>
                  <a:lnTo>
                    <a:pt x="3358" y="39267"/>
                  </a:lnTo>
                  <a:cubicBezTo>
                    <a:pt x="4454" y="37719"/>
                    <a:pt x="5394" y="36219"/>
                    <a:pt x="6002" y="34790"/>
                  </a:cubicBezTo>
                  <a:cubicBezTo>
                    <a:pt x="9716" y="26099"/>
                    <a:pt x="10335" y="15645"/>
                    <a:pt x="15265" y="7299"/>
                  </a:cubicBezTo>
                  <a:cubicBezTo>
                    <a:pt x="15919" y="6203"/>
                    <a:pt x="16705" y="5215"/>
                    <a:pt x="17622" y="4334"/>
                  </a:cubicBezTo>
                  <a:lnTo>
                    <a:pt x="17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8788759" y="-2195"/>
              <a:ext cx="354692" cy="973848"/>
            </a:xfrm>
            <a:custGeom>
              <a:avLst/>
              <a:gdLst/>
              <a:ahLst/>
              <a:cxnLst/>
              <a:rect l="l" t="t" r="r" b="b"/>
              <a:pathLst>
                <a:path w="11085" h="30409" extrusionOk="0">
                  <a:moveTo>
                    <a:pt x="11085" y="0"/>
                  </a:moveTo>
                  <a:cubicBezTo>
                    <a:pt x="10740" y="429"/>
                    <a:pt x="10430" y="882"/>
                    <a:pt x="10144" y="1346"/>
                  </a:cubicBezTo>
                  <a:cubicBezTo>
                    <a:pt x="5453" y="9049"/>
                    <a:pt x="5001" y="18777"/>
                    <a:pt x="1834" y="26932"/>
                  </a:cubicBezTo>
                  <a:cubicBezTo>
                    <a:pt x="1334" y="28147"/>
                    <a:pt x="715" y="29302"/>
                    <a:pt x="0" y="30409"/>
                  </a:cubicBezTo>
                  <a:lnTo>
                    <a:pt x="3013" y="30397"/>
                  </a:lnTo>
                  <a:cubicBezTo>
                    <a:pt x="3429" y="29635"/>
                    <a:pt x="3786" y="28849"/>
                    <a:pt x="4096" y="28040"/>
                  </a:cubicBezTo>
                  <a:cubicBezTo>
                    <a:pt x="6739" y="20610"/>
                    <a:pt x="7061" y="12014"/>
                    <a:pt x="11085" y="4930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8975816" y="-1843"/>
              <a:ext cx="168019" cy="639475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5251" y="0"/>
                  </a:moveTo>
                  <a:cubicBezTo>
                    <a:pt x="2691" y="5942"/>
                    <a:pt x="2322" y="12752"/>
                    <a:pt x="429" y="18800"/>
                  </a:cubicBezTo>
                  <a:cubicBezTo>
                    <a:pt x="298" y="19181"/>
                    <a:pt x="155" y="19574"/>
                    <a:pt x="0" y="19967"/>
                  </a:cubicBezTo>
                  <a:lnTo>
                    <a:pt x="2572" y="19967"/>
                  </a:lnTo>
                  <a:cubicBezTo>
                    <a:pt x="3727" y="15812"/>
                    <a:pt x="4156" y="11287"/>
                    <a:pt x="5251" y="7001"/>
                  </a:cubicBez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1199999" y="135562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grpSp>
        <p:nvGrpSpPr>
          <p:cNvPr id="42" name="Google Shape;42;p3"/>
          <p:cNvGrpSpPr/>
          <p:nvPr/>
        </p:nvGrpSpPr>
        <p:grpSpPr>
          <a:xfrm flipH="1">
            <a:off x="-6" y="-2208"/>
            <a:ext cx="840553" cy="1363736"/>
            <a:chOff x="6741600" y="846675"/>
            <a:chExt cx="640275" cy="1047175"/>
          </a:xfrm>
        </p:grpSpPr>
        <p:sp>
          <p:nvSpPr>
            <p:cNvPr id="43" name="Google Shape;43;p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169664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13300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554865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55486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>
            <a:off x="165" y="-2220"/>
            <a:ext cx="9143670" cy="5147940"/>
            <a:chOff x="238125" y="846675"/>
            <a:chExt cx="7144050" cy="4018375"/>
          </a:xfrm>
        </p:grpSpPr>
        <p:sp>
          <p:nvSpPr>
            <p:cNvPr id="59" name="Google Shape;59;p5"/>
            <p:cNvSpPr/>
            <p:nvPr/>
          </p:nvSpPr>
          <p:spPr>
            <a:xfrm>
              <a:off x="238125" y="3406500"/>
              <a:ext cx="824825" cy="1458550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0" y="1"/>
                  </a:moveTo>
                  <a:lnTo>
                    <a:pt x="0" y="5573"/>
                  </a:lnTo>
                  <a:cubicBezTo>
                    <a:pt x="4453" y="9002"/>
                    <a:pt x="9644" y="12085"/>
                    <a:pt x="12621" y="16622"/>
                  </a:cubicBezTo>
                  <a:cubicBezTo>
                    <a:pt x="19300" y="26813"/>
                    <a:pt x="16574" y="40648"/>
                    <a:pt x="23003" y="51197"/>
                  </a:cubicBezTo>
                  <a:cubicBezTo>
                    <a:pt x="24384" y="53459"/>
                    <a:pt x="26503" y="55853"/>
                    <a:pt x="28837" y="58341"/>
                  </a:cubicBezTo>
                  <a:lnTo>
                    <a:pt x="32992" y="58341"/>
                  </a:lnTo>
                  <a:cubicBezTo>
                    <a:pt x="30563" y="55662"/>
                    <a:pt x="28337" y="53078"/>
                    <a:pt x="26872" y="50614"/>
                  </a:cubicBezTo>
                  <a:cubicBezTo>
                    <a:pt x="20324" y="39517"/>
                    <a:pt x="24491" y="25099"/>
                    <a:pt x="17943" y="14586"/>
                  </a:cubicBezTo>
                  <a:cubicBezTo>
                    <a:pt x="14049" y="8335"/>
                    <a:pt x="5465" y="51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238125" y="3673500"/>
              <a:ext cx="616750" cy="1191550"/>
            </a:xfrm>
            <a:custGeom>
              <a:avLst/>
              <a:gdLst/>
              <a:ahLst/>
              <a:cxnLst/>
              <a:rect l="l" t="t" r="r" b="b"/>
              <a:pathLst>
                <a:path w="24670" h="47662" extrusionOk="0">
                  <a:moveTo>
                    <a:pt x="0" y="0"/>
                  </a:moveTo>
                  <a:lnTo>
                    <a:pt x="0" y="4037"/>
                  </a:lnTo>
                  <a:cubicBezTo>
                    <a:pt x="2250" y="5692"/>
                    <a:pt x="4322" y="7632"/>
                    <a:pt x="5775" y="10395"/>
                  </a:cubicBezTo>
                  <a:cubicBezTo>
                    <a:pt x="10918" y="20205"/>
                    <a:pt x="11787" y="31707"/>
                    <a:pt x="16740" y="41577"/>
                  </a:cubicBezTo>
                  <a:cubicBezTo>
                    <a:pt x="17717" y="43482"/>
                    <a:pt x="19300" y="45530"/>
                    <a:pt x="21134" y="47661"/>
                  </a:cubicBezTo>
                  <a:lnTo>
                    <a:pt x="24670" y="47661"/>
                  </a:lnTo>
                  <a:cubicBezTo>
                    <a:pt x="22562" y="45375"/>
                    <a:pt x="20681" y="43160"/>
                    <a:pt x="19538" y="41029"/>
                  </a:cubicBezTo>
                  <a:cubicBezTo>
                    <a:pt x="14049" y="30838"/>
                    <a:pt x="13037" y="17336"/>
                    <a:pt x="7846" y="8097"/>
                  </a:cubicBezTo>
                  <a:cubicBezTo>
                    <a:pt x="5953" y="4727"/>
                    <a:pt x="3012" y="232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38125" y="3883350"/>
              <a:ext cx="440550" cy="981700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0" y="0"/>
                  </a:moveTo>
                  <a:lnTo>
                    <a:pt x="0" y="4334"/>
                  </a:lnTo>
                  <a:cubicBezTo>
                    <a:pt x="917" y="5215"/>
                    <a:pt x="1703" y="6203"/>
                    <a:pt x="2357" y="7299"/>
                  </a:cubicBezTo>
                  <a:cubicBezTo>
                    <a:pt x="7299" y="15645"/>
                    <a:pt x="7906" y="26099"/>
                    <a:pt x="11621" y="34790"/>
                  </a:cubicBezTo>
                  <a:cubicBezTo>
                    <a:pt x="12228" y="36219"/>
                    <a:pt x="13168" y="37719"/>
                    <a:pt x="14264" y="39267"/>
                  </a:cubicBezTo>
                  <a:lnTo>
                    <a:pt x="17621" y="39267"/>
                  </a:lnTo>
                  <a:cubicBezTo>
                    <a:pt x="16157" y="37386"/>
                    <a:pt x="14883" y="35576"/>
                    <a:pt x="14109" y="33909"/>
                  </a:cubicBezTo>
                  <a:cubicBezTo>
                    <a:pt x="9835" y="24706"/>
                    <a:pt x="9061" y="13562"/>
                    <a:pt x="3953" y="4537"/>
                  </a:cubicBezTo>
                  <a:cubicBezTo>
                    <a:pt x="2893" y="2667"/>
                    <a:pt x="1524" y="123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38125" y="4105100"/>
              <a:ext cx="277125" cy="759950"/>
            </a:xfrm>
            <a:custGeom>
              <a:avLst/>
              <a:gdLst/>
              <a:ahLst/>
              <a:cxnLst/>
              <a:rect l="l" t="t" r="r" b="b"/>
              <a:pathLst>
                <a:path w="11085" h="30398" extrusionOk="0">
                  <a:moveTo>
                    <a:pt x="0" y="0"/>
                  </a:moveTo>
                  <a:lnTo>
                    <a:pt x="0" y="4930"/>
                  </a:lnTo>
                  <a:cubicBezTo>
                    <a:pt x="4024" y="12014"/>
                    <a:pt x="4358" y="20610"/>
                    <a:pt x="7001" y="28040"/>
                  </a:cubicBezTo>
                  <a:cubicBezTo>
                    <a:pt x="7299" y="28849"/>
                    <a:pt x="7656" y="29635"/>
                    <a:pt x="8072" y="30397"/>
                  </a:cubicBezTo>
                  <a:lnTo>
                    <a:pt x="11085" y="30397"/>
                  </a:lnTo>
                  <a:cubicBezTo>
                    <a:pt x="10370" y="29302"/>
                    <a:pt x="9751" y="28147"/>
                    <a:pt x="9251" y="26932"/>
                  </a:cubicBezTo>
                  <a:cubicBezTo>
                    <a:pt x="6084" y="18777"/>
                    <a:pt x="5632" y="9049"/>
                    <a:pt x="941" y="1346"/>
                  </a:cubicBezTo>
                  <a:cubicBezTo>
                    <a:pt x="655" y="882"/>
                    <a:pt x="345" y="42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38125" y="4365850"/>
              <a:ext cx="131275" cy="499200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0" y="0"/>
                  </a:moveTo>
                  <a:lnTo>
                    <a:pt x="0" y="7001"/>
                  </a:lnTo>
                  <a:cubicBezTo>
                    <a:pt x="1083" y="11287"/>
                    <a:pt x="1512" y="15812"/>
                    <a:pt x="2679" y="19967"/>
                  </a:cubicBezTo>
                  <a:lnTo>
                    <a:pt x="5251" y="19967"/>
                  </a:lnTo>
                  <a:cubicBezTo>
                    <a:pt x="5084" y="19574"/>
                    <a:pt x="4941" y="19181"/>
                    <a:pt x="4822" y="18800"/>
                  </a:cubicBezTo>
                  <a:cubicBezTo>
                    <a:pt x="2929" y="12752"/>
                    <a:pt x="2548" y="594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765425" y="846675"/>
              <a:ext cx="616450" cy="1191525"/>
            </a:xfrm>
            <a:custGeom>
              <a:avLst/>
              <a:gdLst/>
              <a:ahLst/>
              <a:cxnLst/>
              <a:rect l="l" t="t" r="r" b="b"/>
              <a:pathLst>
                <a:path w="24658" h="47661" extrusionOk="0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69413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04750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250900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5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>
            <a:spLocks noGrp="1"/>
          </p:cNvSpPr>
          <p:nvPr>
            <p:ph type="subTitle" idx="1"/>
          </p:nvPr>
        </p:nvSpPr>
        <p:spPr>
          <a:xfrm>
            <a:off x="13131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321" name="Google Shape;321;p26"/>
          <p:cNvSpPr txBox="1">
            <a:spLocks noGrp="1"/>
          </p:cNvSpPr>
          <p:nvPr>
            <p:ph type="subTitle" idx="2"/>
          </p:nvPr>
        </p:nvSpPr>
        <p:spPr>
          <a:xfrm>
            <a:off x="49769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322" name="Google Shape;322;p26"/>
          <p:cNvGrpSpPr/>
          <p:nvPr/>
        </p:nvGrpSpPr>
        <p:grpSpPr>
          <a:xfrm rot="-9122183">
            <a:off x="-4202291" y="-1060927"/>
            <a:ext cx="5437509" cy="4025466"/>
            <a:chOff x="12463924" y="-129923"/>
            <a:chExt cx="4010233" cy="2968834"/>
          </a:xfrm>
        </p:grpSpPr>
        <p:sp>
          <p:nvSpPr>
            <p:cNvPr id="323" name="Google Shape;323;p26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26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32" name="Google Shape;332;p26"/>
          <p:cNvGrpSpPr/>
          <p:nvPr/>
        </p:nvGrpSpPr>
        <p:grpSpPr>
          <a:xfrm>
            <a:off x="7884679" y="-39389"/>
            <a:ext cx="1542727" cy="5222278"/>
            <a:chOff x="-5603214" y="12"/>
            <a:chExt cx="858167" cy="2904978"/>
          </a:xfrm>
        </p:grpSpPr>
        <p:sp>
          <p:nvSpPr>
            <p:cNvPr id="333" name="Google Shape;333;p26"/>
            <p:cNvSpPr/>
            <p:nvPr/>
          </p:nvSpPr>
          <p:spPr>
            <a:xfrm>
              <a:off x="-4977826" y="12"/>
              <a:ext cx="232780" cy="2904978"/>
            </a:xfrm>
            <a:custGeom>
              <a:avLst/>
              <a:gdLst/>
              <a:ahLst/>
              <a:cxnLst/>
              <a:rect l="l" t="t" r="r" b="b"/>
              <a:pathLst>
                <a:path w="12205" h="160496" extrusionOk="0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5279611" y="12"/>
              <a:ext cx="388087" cy="2904978"/>
            </a:xfrm>
            <a:custGeom>
              <a:avLst/>
              <a:gdLst/>
              <a:ahLst/>
              <a:cxnLst/>
              <a:rect l="l" t="t" r="r" b="b"/>
              <a:pathLst>
                <a:path w="20348" h="160496" extrusionOk="0">
                  <a:moveTo>
                    <a:pt x="7870" y="0"/>
                  </a:moveTo>
                  <a:cubicBezTo>
                    <a:pt x="6489" y="10966"/>
                    <a:pt x="2096" y="21526"/>
                    <a:pt x="1024" y="32540"/>
                  </a:cubicBezTo>
                  <a:cubicBezTo>
                    <a:pt x="0" y="43196"/>
                    <a:pt x="5989" y="51078"/>
                    <a:pt x="11263" y="60519"/>
                  </a:cubicBezTo>
                  <a:cubicBezTo>
                    <a:pt x="17038" y="70830"/>
                    <a:pt x="16335" y="79915"/>
                    <a:pt x="12561" y="90583"/>
                  </a:cubicBezTo>
                  <a:cubicBezTo>
                    <a:pt x="9263" y="99893"/>
                    <a:pt x="4739" y="109132"/>
                    <a:pt x="5084" y="118931"/>
                  </a:cubicBezTo>
                  <a:cubicBezTo>
                    <a:pt x="5441" y="129290"/>
                    <a:pt x="11609" y="138362"/>
                    <a:pt x="14466" y="148304"/>
                  </a:cubicBezTo>
                  <a:cubicBezTo>
                    <a:pt x="15621" y="152257"/>
                    <a:pt x="16002" y="156388"/>
                    <a:pt x="15597" y="160496"/>
                  </a:cubicBezTo>
                  <a:lnTo>
                    <a:pt x="17062" y="160496"/>
                  </a:lnTo>
                  <a:cubicBezTo>
                    <a:pt x="17276" y="156448"/>
                    <a:pt x="17109" y="152388"/>
                    <a:pt x="16550" y="148387"/>
                  </a:cubicBezTo>
                  <a:cubicBezTo>
                    <a:pt x="15121" y="138124"/>
                    <a:pt x="11799" y="128218"/>
                    <a:pt x="11823" y="117836"/>
                  </a:cubicBezTo>
                  <a:cubicBezTo>
                    <a:pt x="11871" y="98679"/>
                    <a:pt x="20348" y="80569"/>
                    <a:pt x="14883" y="61388"/>
                  </a:cubicBezTo>
                  <a:cubicBezTo>
                    <a:pt x="12073" y="51530"/>
                    <a:pt x="9239" y="42577"/>
                    <a:pt x="9596" y="32385"/>
                  </a:cubicBezTo>
                  <a:cubicBezTo>
                    <a:pt x="9966" y="21538"/>
                    <a:pt x="12525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5603214" y="12"/>
              <a:ext cx="649476" cy="2904978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8" y="0"/>
                  </a:moveTo>
                  <a:cubicBezTo>
                    <a:pt x="12336" y="11275"/>
                    <a:pt x="4644" y="21395"/>
                    <a:pt x="2346" y="32802"/>
                  </a:cubicBezTo>
                  <a:cubicBezTo>
                    <a:pt x="1" y="44386"/>
                    <a:pt x="12431" y="51232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707" y="79748"/>
                    <a:pt x="26242" y="85368"/>
                    <a:pt x="23325" y="90440"/>
                  </a:cubicBezTo>
                  <a:cubicBezTo>
                    <a:pt x="17753" y="100143"/>
                    <a:pt x="7406" y="111954"/>
                    <a:pt x="8526" y="123015"/>
                  </a:cubicBezTo>
                  <a:cubicBezTo>
                    <a:pt x="9573" y="133278"/>
                    <a:pt x="21396" y="140041"/>
                    <a:pt x="27040" y="148709"/>
                  </a:cubicBezTo>
                  <a:cubicBezTo>
                    <a:pt x="29778" y="152924"/>
                    <a:pt x="30409" y="156793"/>
                    <a:pt x="29623" y="160496"/>
                  </a:cubicBezTo>
                  <a:lnTo>
                    <a:pt x="31540" y="160496"/>
                  </a:lnTo>
                  <a:cubicBezTo>
                    <a:pt x="32112" y="156650"/>
                    <a:pt x="31659" y="152685"/>
                    <a:pt x="29790" y="148411"/>
                  </a:cubicBezTo>
                  <a:cubicBezTo>
                    <a:pt x="25671" y="138946"/>
                    <a:pt x="16979" y="130778"/>
                    <a:pt x="16348" y="120479"/>
                  </a:cubicBezTo>
                  <a:cubicBezTo>
                    <a:pt x="15729" y="110085"/>
                    <a:pt x="22670" y="99917"/>
                    <a:pt x="27087" y="90380"/>
                  </a:cubicBezTo>
                  <a:cubicBezTo>
                    <a:pt x="32290" y="79105"/>
                    <a:pt x="34053" y="70259"/>
                    <a:pt x="25385" y="59793"/>
                  </a:cubicBezTo>
                  <a:cubicBezTo>
                    <a:pt x="18181" y="51102"/>
                    <a:pt x="9395" y="43672"/>
                    <a:pt x="11026" y="32659"/>
                  </a:cubicBezTo>
                  <a:cubicBezTo>
                    <a:pt x="12693" y="21491"/>
                    <a:pt x="18574" y="11097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bg>
      <p:bgPr>
        <a:solidFill>
          <a:schemeClr val="dk1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53"/>
          <p:cNvGrpSpPr/>
          <p:nvPr/>
        </p:nvGrpSpPr>
        <p:grpSpPr>
          <a:xfrm rot="-9122183">
            <a:off x="-3530041" y="-1709727"/>
            <a:ext cx="5437509" cy="4025466"/>
            <a:chOff x="12463924" y="-129923"/>
            <a:chExt cx="4010233" cy="2968834"/>
          </a:xfrm>
        </p:grpSpPr>
        <p:sp>
          <p:nvSpPr>
            <p:cNvPr id="695" name="Google Shape;695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53"/>
          <p:cNvGrpSpPr/>
          <p:nvPr/>
        </p:nvGrpSpPr>
        <p:grpSpPr>
          <a:xfrm rot="-1119486">
            <a:off x="7422054" y="2451054"/>
            <a:ext cx="5437729" cy="4025630"/>
            <a:chOff x="12463924" y="-129923"/>
            <a:chExt cx="4010233" cy="2968834"/>
          </a:xfrm>
        </p:grpSpPr>
        <p:sp>
          <p:nvSpPr>
            <p:cNvPr id="704" name="Google Shape;704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6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54"/>
          <p:cNvGrpSpPr/>
          <p:nvPr/>
        </p:nvGrpSpPr>
        <p:grpSpPr>
          <a:xfrm rot="-6307791">
            <a:off x="-3691484" y="922733"/>
            <a:ext cx="5437475" cy="4025441"/>
            <a:chOff x="12463924" y="-129923"/>
            <a:chExt cx="4010233" cy="2968834"/>
          </a:xfrm>
        </p:grpSpPr>
        <p:sp>
          <p:nvSpPr>
            <p:cNvPr id="714" name="Google Shape;714;p54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54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723" name="Google Shape;723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72" r:id="rId5"/>
    <p:sldLayoutId id="2147483699" r:id="rId6"/>
    <p:sldLayoutId id="214748370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" Target="slide2.xm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" Target="slide2.xml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" Target="slide2.xml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36.png"/><Relationship Id="rId10" Type="http://schemas.openxmlformats.org/officeDocument/2006/relationships/image" Target="../media/image45.png"/><Relationship Id="rId4" Type="http://schemas.openxmlformats.org/officeDocument/2006/relationships/image" Target="../media/image35.png"/><Relationship Id="rId9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slide" Target="slide2.xm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7"/>
          <p:cNvSpPr txBox="1">
            <a:spLocks noGrp="1"/>
          </p:cNvSpPr>
          <p:nvPr>
            <p:ph type="ctrTitle"/>
          </p:nvPr>
        </p:nvSpPr>
        <p:spPr>
          <a:xfrm>
            <a:off x="1024800" y="892969"/>
            <a:ext cx="6002400" cy="2117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Lecture 11 Part 2</a:t>
            </a:r>
            <a:br>
              <a:rPr lang="en" sz="3000" dirty="0"/>
            </a:br>
            <a:br>
              <a:rPr lang="en" sz="3000" dirty="0"/>
            </a:br>
            <a:r>
              <a:rPr lang="en" sz="3000" dirty="0"/>
              <a:t>Back Propagation</a:t>
            </a:r>
            <a:endParaRPr sz="3000" dirty="0"/>
          </a:p>
        </p:txBody>
      </p:sp>
      <p:sp>
        <p:nvSpPr>
          <p:cNvPr id="738" name="Google Shape;738;p57"/>
          <p:cNvSpPr txBox="1">
            <a:spLocks noGrp="1"/>
          </p:cNvSpPr>
          <p:nvPr>
            <p:ph type="subTitle" idx="1"/>
          </p:nvPr>
        </p:nvSpPr>
        <p:spPr>
          <a:xfrm>
            <a:off x="1160531" y="3069431"/>
            <a:ext cx="5174700" cy="137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Abrar Hasan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Dept. of Software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32" name="Oval 931">
            <a:extLst>
              <a:ext uri="{FF2B5EF4-FFF2-40B4-BE49-F238E27FC236}">
                <a16:creationId xmlns:a16="http://schemas.microsoft.com/office/drawing/2014/main" id="{0B1A241D-BDA8-541C-D3D5-01D838E9AAD0}"/>
              </a:ext>
            </a:extLst>
          </p:cNvPr>
          <p:cNvSpPr/>
          <p:nvPr/>
        </p:nvSpPr>
        <p:spPr>
          <a:xfrm>
            <a:off x="1869631" y="1819104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sh" panose="020B0604020202020204" charset="0"/>
            </a:endParaRPr>
          </a:p>
        </p:txBody>
      </p:sp>
      <p:sp>
        <p:nvSpPr>
          <p:cNvPr id="933" name="Oval 932">
            <a:extLst>
              <a:ext uri="{FF2B5EF4-FFF2-40B4-BE49-F238E27FC236}">
                <a16:creationId xmlns:a16="http://schemas.microsoft.com/office/drawing/2014/main" id="{7FFE9144-D8A0-E88D-4E29-DD59EA05C348}"/>
              </a:ext>
            </a:extLst>
          </p:cNvPr>
          <p:cNvSpPr/>
          <p:nvPr/>
        </p:nvSpPr>
        <p:spPr>
          <a:xfrm>
            <a:off x="1869631" y="3096408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6" name="Oval 935">
            <a:extLst>
              <a:ext uri="{FF2B5EF4-FFF2-40B4-BE49-F238E27FC236}">
                <a16:creationId xmlns:a16="http://schemas.microsoft.com/office/drawing/2014/main" id="{1D04C449-22E3-5C2F-C382-7C8DCBB91947}"/>
              </a:ext>
            </a:extLst>
          </p:cNvPr>
          <p:cNvSpPr/>
          <p:nvPr/>
        </p:nvSpPr>
        <p:spPr>
          <a:xfrm>
            <a:off x="4450703" y="1819106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7" name="Oval 936">
            <a:extLst>
              <a:ext uri="{FF2B5EF4-FFF2-40B4-BE49-F238E27FC236}">
                <a16:creationId xmlns:a16="http://schemas.microsoft.com/office/drawing/2014/main" id="{D3329D0A-6E92-30A2-7579-65E13286BD0D}"/>
              </a:ext>
            </a:extLst>
          </p:cNvPr>
          <p:cNvSpPr/>
          <p:nvPr/>
        </p:nvSpPr>
        <p:spPr>
          <a:xfrm>
            <a:off x="4439037" y="3096410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43" name="Straight Arrow Connector 942">
            <a:extLst>
              <a:ext uri="{FF2B5EF4-FFF2-40B4-BE49-F238E27FC236}">
                <a16:creationId xmlns:a16="http://schemas.microsoft.com/office/drawing/2014/main" id="{BD33D77A-09EF-2DE6-3F63-8D9E5E27757F}"/>
              </a:ext>
            </a:extLst>
          </p:cNvPr>
          <p:cNvCxnSpPr>
            <a:cxnSpLocks/>
            <a:stCxn id="932" idx="6"/>
            <a:endCxn id="936" idx="2"/>
          </p:cNvCxnSpPr>
          <p:nvPr/>
        </p:nvCxnSpPr>
        <p:spPr>
          <a:xfrm>
            <a:off x="2359555" y="2087396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FFC90-AC62-42B1-92EF-F05E4B7AB172}"/>
              </a:ext>
            </a:extLst>
          </p:cNvPr>
          <p:cNvCxnSpPr>
            <a:cxnSpLocks/>
            <a:stCxn id="932" idx="6"/>
            <a:endCxn id="937" idx="2"/>
          </p:cNvCxnSpPr>
          <p:nvPr/>
        </p:nvCxnSpPr>
        <p:spPr>
          <a:xfrm>
            <a:off x="2359555" y="2087396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97AC93-6642-4CBE-8A7C-6F551D29A2D4}"/>
              </a:ext>
            </a:extLst>
          </p:cNvPr>
          <p:cNvCxnSpPr>
            <a:cxnSpLocks/>
            <a:stCxn id="933" idx="6"/>
            <a:endCxn id="936" idx="2"/>
          </p:cNvCxnSpPr>
          <p:nvPr/>
        </p:nvCxnSpPr>
        <p:spPr>
          <a:xfrm flipV="1">
            <a:off x="2359555" y="2087398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21A0AB-8D59-41A2-9D64-AC92E9351928}"/>
              </a:ext>
            </a:extLst>
          </p:cNvPr>
          <p:cNvCxnSpPr>
            <a:cxnSpLocks/>
            <a:stCxn id="933" idx="6"/>
            <a:endCxn id="937" idx="2"/>
          </p:cNvCxnSpPr>
          <p:nvPr/>
        </p:nvCxnSpPr>
        <p:spPr>
          <a:xfrm>
            <a:off x="2359555" y="3364700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8CBCD76A-06FC-4A72-8597-A10C0DFFBECA}"/>
              </a:ext>
            </a:extLst>
          </p:cNvPr>
          <p:cNvSpPr/>
          <p:nvPr/>
        </p:nvSpPr>
        <p:spPr>
          <a:xfrm>
            <a:off x="7038956" y="1834018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462FF29-9C7F-4848-985A-76700D5C2AF6}"/>
              </a:ext>
            </a:extLst>
          </p:cNvPr>
          <p:cNvSpPr/>
          <p:nvPr/>
        </p:nvSpPr>
        <p:spPr>
          <a:xfrm>
            <a:off x="7038956" y="3111321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1EFEBE3-827F-44EE-94C4-56C095143BC2}"/>
              </a:ext>
            </a:extLst>
          </p:cNvPr>
          <p:cNvCxnSpPr>
            <a:cxnSpLocks/>
          </p:cNvCxnSpPr>
          <p:nvPr/>
        </p:nvCxnSpPr>
        <p:spPr>
          <a:xfrm>
            <a:off x="4923128" y="2087392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D99EA9D-5D3E-4126-ABC6-2BEBCCBA781B}"/>
              </a:ext>
            </a:extLst>
          </p:cNvPr>
          <p:cNvCxnSpPr>
            <a:cxnSpLocks/>
          </p:cNvCxnSpPr>
          <p:nvPr/>
        </p:nvCxnSpPr>
        <p:spPr>
          <a:xfrm>
            <a:off x="4923128" y="2087392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32D7F2E-393B-4637-9715-8535A3B67306}"/>
              </a:ext>
            </a:extLst>
          </p:cNvPr>
          <p:cNvCxnSpPr>
            <a:cxnSpLocks/>
          </p:cNvCxnSpPr>
          <p:nvPr/>
        </p:nvCxnSpPr>
        <p:spPr>
          <a:xfrm flipV="1">
            <a:off x="4923128" y="2087394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8800C13-73C7-4FA6-99EF-B2D86E1485E3}"/>
              </a:ext>
            </a:extLst>
          </p:cNvPr>
          <p:cNvCxnSpPr>
            <a:cxnSpLocks/>
          </p:cNvCxnSpPr>
          <p:nvPr/>
        </p:nvCxnSpPr>
        <p:spPr>
          <a:xfrm>
            <a:off x="4923128" y="3364696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67D394-B567-4B01-AD46-77CD2F3A02DF}"/>
              </a:ext>
            </a:extLst>
          </p:cNvPr>
          <p:cNvSpPr txBox="1"/>
          <p:nvPr/>
        </p:nvSpPr>
        <p:spPr>
          <a:xfrm>
            <a:off x="1887945" y="184654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C8974A-63E1-4710-AD92-6E52E4E4769D}"/>
              </a:ext>
            </a:extLst>
          </p:cNvPr>
          <p:cNvSpPr txBox="1"/>
          <p:nvPr/>
        </p:nvSpPr>
        <p:spPr>
          <a:xfrm>
            <a:off x="1887945" y="3118169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AA0AA8-CAE3-49DD-9104-2D0D2901AFD3}"/>
              </a:ext>
            </a:extLst>
          </p:cNvPr>
          <p:cNvSpPr txBox="1"/>
          <p:nvPr/>
        </p:nvSpPr>
        <p:spPr>
          <a:xfrm>
            <a:off x="4428218" y="184943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2816C-0234-48EB-A404-E76F7243C1F8}"/>
              </a:ext>
            </a:extLst>
          </p:cNvPr>
          <p:cNvSpPr txBox="1"/>
          <p:nvPr/>
        </p:nvSpPr>
        <p:spPr>
          <a:xfrm>
            <a:off x="4439037" y="3125913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E37740-0E62-4A89-914C-4AD2B0CDCEC3}"/>
              </a:ext>
            </a:extLst>
          </p:cNvPr>
          <p:cNvSpPr txBox="1"/>
          <p:nvPr/>
        </p:nvSpPr>
        <p:spPr>
          <a:xfrm>
            <a:off x="7070286" y="1773692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E11D51-782A-4148-876B-00AD14A1E858}"/>
              </a:ext>
            </a:extLst>
          </p:cNvPr>
          <p:cNvSpPr txBox="1"/>
          <p:nvPr/>
        </p:nvSpPr>
        <p:spPr>
          <a:xfrm>
            <a:off x="7073772" y="3125913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31BA901-AABF-4721-9DC8-571A38F6C359}"/>
              </a:ext>
            </a:extLst>
          </p:cNvPr>
          <p:cNvSpPr txBox="1"/>
          <p:nvPr/>
        </p:nvSpPr>
        <p:spPr>
          <a:xfrm>
            <a:off x="3013790" y="1602971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F7E4AE-B94F-483A-A108-A3947E1109CD}"/>
              </a:ext>
            </a:extLst>
          </p:cNvPr>
          <p:cNvSpPr txBox="1"/>
          <p:nvPr/>
        </p:nvSpPr>
        <p:spPr>
          <a:xfrm>
            <a:off x="3740599" y="2308207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535287F-463D-43B3-80C3-5C493327FC51}"/>
              </a:ext>
            </a:extLst>
          </p:cNvPr>
          <p:cNvSpPr txBox="1"/>
          <p:nvPr/>
        </p:nvSpPr>
        <p:spPr>
          <a:xfrm>
            <a:off x="3004432" y="3402158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65E460-A45D-4C6A-96FD-C5861EE828C9}"/>
              </a:ext>
            </a:extLst>
          </p:cNvPr>
          <p:cNvSpPr txBox="1"/>
          <p:nvPr/>
        </p:nvSpPr>
        <p:spPr>
          <a:xfrm>
            <a:off x="3219812" y="2804286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AB9CA75-2011-4407-B324-28B53B999749}"/>
              </a:ext>
            </a:extLst>
          </p:cNvPr>
          <p:cNvSpPr txBox="1"/>
          <p:nvPr/>
        </p:nvSpPr>
        <p:spPr>
          <a:xfrm>
            <a:off x="5460937" y="1650451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8675924-9D84-476B-B4C2-B2D8C334CEA1}"/>
              </a:ext>
            </a:extLst>
          </p:cNvPr>
          <p:cNvSpPr txBox="1"/>
          <p:nvPr/>
        </p:nvSpPr>
        <p:spPr>
          <a:xfrm>
            <a:off x="6187746" y="2355687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6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A1A581-54A1-4F11-A5F4-D3C9655B0455}"/>
              </a:ext>
            </a:extLst>
          </p:cNvPr>
          <p:cNvSpPr txBox="1"/>
          <p:nvPr/>
        </p:nvSpPr>
        <p:spPr>
          <a:xfrm>
            <a:off x="5451579" y="3449638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FC7AA65-7770-47DC-A2F1-A69B8D6F61B4}"/>
              </a:ext>
            </a:extLst>
          </p:cNvPr>
          <p:cNvSpPr txBox="1"/>
          <p:nvPr/>
        </p:nvSpPr>
        <p:spPr>
          <a:xfrm>
            <a:off x="5666959" y="2851766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7454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6ED99C0-1E60-4AB1-BCD4-666AE1080207}"/>
              </a:ext>
            </a:extLst>
          </p:cNvPr>
          <p:cNvSpPr/>
          <p:nvPr/>
        </p:nvSpPr>
        <p:spPr>
          <a:xfrm>
            <a:off x="1778191" y="577044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sh" panose="020B060402020202020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0D0F9C8-B6CB-46CE-882A-9C750E4682E7}"/>
              </a:ext>
            </a:extLst>
          </p:cNvPr>
          <p:cNvSpPr/>
          <p:nvPr/>
        </p:nvSpPr>
        <p:spPr>
          <a:xfrm>
            <a:off x="1778191" y="1854348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1726597-FCD1-472A-B760-B565F939A437}"/>
              </a:ext>
            </a:extLst>
          </p:cNvPr>
          <p:cNvSpPr/>
          <p:nvPr/>
        </p:nvSpPr>
        <p:spPr>
          <a:xfrm>
            <a:off x="4359263" y="577046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607EB02-2776-4F13-BD2E-6289F35AB04D}"/>
              </a:ext>
            </a:extLst>
          </p:cNvPr>
          <p:cNvSpPr/>
          <p:nvPr/>
        </p:nvSpPr>
        <p:spPr>
          <a:xfrm>
            <a:off x="4347597" y="1854350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B72747-4DD0-4262-A6B7-9A472E235A6E}"/>
              </a:ext>
            </a:extLst>
          </p:cNvPr>
          <p:cNvCxnSpPr>
            <a:cxnSpLocks/>
            <a:stCxn id="36" idx="6"/>
            <a:endCxn id="38" idx="2"/>
          </p:cNvCxnSpPr>
          <p:nvPr/>
        </p:nvCxnSpPr>
        <p:spPr>
          <a:xfrm>
            <a:off x="2268115" y="845336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F3F104B-B2F7-4F23-A10C-0C08E2235F76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>
            <a:off x="2268115" y="845336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23547A-7450-4B9C-B2C9-950BC421CA1F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 flipV="1">
            <a:off x="2268115" y="845338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DF7189-7826-4BB3-986F-A25C1810E990}"/>
              </a:ext>
            </a:extLst>
          </p:cNvPr>
          <p:cNvCxnSpPr>
            <a:cxnSpLocks/>
            <a:stCxn id="37" idx="6"/>
            <a:endCxn id="39" idx="2"/>
          </p:cNvCxnSpPr>
          <p:nvPr/>
        </p:nvCxnSpPr>
        <p:spPr>
          <a:xfrm>
            <a:off x="2268115" y="2122640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AC8E4B0-B795-4961-84D6-130371694B2D}"/>
              </a:ext>
            </a:extLst>
          </p:cNvPr>
          <p:cNvSpPr/>
          <p:nvPr/>
        </p:nvSpPr>
        <p:spPr>
          <a:xfrm>
            <a:off x="6947516" y="591958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B50B025-165A-4D5C-8242-6AA88651CAB2}"/>
              </a:ext>
            </a:extLst>
          </p:cNvPr>
          <p:cNvSpPr/>
          <p:nvPr/>
        </p:nvSpPr>
        <p:spPr>
          <a:xfrm>
            <a:off x="6947516" y="1869261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A5236D3-AAD2-433C-80F6-CB566A0181C1}"/>
              </a:ext>
            </a:extLst>
          </p:cNvPr>
          <p:cNvCxnSpPr>
            <a:cxnSpLocks/>
          </p:cNvCxnSpPr>
          <p:nvPr/>
        </p:nvCxnSpPr>
        <p:spPr>
          <a:xfrm>
            <a:off x="4831688" y="845332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49A42A1-3C48-4DE4-9139-A8BF35F2F484}"/>
              </a:ext>
            </a:extLst>
          </p:cNvPr>
          <p:cNvCxnSpPr>
            <a:cxnSpLocks/>
          </p:cNvCxnSpPr>
          <p:nvPr/>
        </p:nvCxnSpPr>
        <p:spPr>
          <a:xfrm>
            <a:off x="4831688" y="845332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B8BDCDC-5254-4FD8-BC37-3223C0790E30}"/>
              </a:ext>
            </a:extLst>
          </p:cNvPr>
          <p:cNvCxnSpPr>
            <a:cxnSpLocks/>
          </p:cNvCxnSpPr>
          <p:nvPr/>
        </p:nvCxnSpPr>
        <p:spPr>
          <a:xfrm flipV="1">
            <a:off x="4831688" y="845334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07704B6-DA7B-495A-AE36-CFD299732AD3}"/>
              </a:ext>
            </a:extLst>
          </p:cNvPr>
          <p:cNvCxnSpPr>
            <a:cxnSpLocks/>
          </p:cNvCxnSpPr>
          <p:nvPr/>
        </p:nvCxnSpPr>
        <p:spPr>
          <a:xfrm>
            <a:off x="4831688" y="2122636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0AA142B-8F42-43B1-B3A1-5C9BE106A18D}"/>
              </a:ext>
            </a:extLst>
          </p:cNvPr>
          <p:cNvSpPr txBox="1"/>
          <p:nvPr/>
        </p:nvSpPr>
        <p:spPr>
          <a:xfrm>
            <a:off x="1796505" y="60448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9B9CC4-A3E3-4103-9FB1-677182461A40}"/>
              </a:ext>
            </a:extLst>
          </p:cNvPr>
          <p:cNvSpPr txBox="1"/>
          <p:nvPr/>
        </p:nvSpPr>
        <p:spPr>
          <a:xfrm>
            <a:off x="1796505" y="1876109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5D79DA-0705-4BDB-BFF0-C75447C69805}"/>
              </a:ext>
            </a:extLst>
          </p:cNvPr>
          <p:cNvSpPr txBox="1"/>
          <p:nvPr/>
        </p:nvSpPr>
        <p:spPr>
          <a:xfrm>
            <a:off x="4336778" y="60737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3D2725-AACF-4C7B-A52C-2F2B4D703AC6}"/>
              </a:ext>
            </a:extLst>
          </p:cNvPr>
          <p:cNvSpPr txBox="1"/>
          <p:nvPr/>
        </p:nvSpPr>
        <p:spPr>
          <a:xfrm>
            <a:off x="4347597" y="1883853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E4C73C-957F-4B74-8559-CDF9B5509126}"/>
              </a:ext>
            </a:extLst>
          </p:cNvPr>
          <p:cNvSpPr txBox="1"/>
          <p:nvPr/>
        </p:nvSpPr>
        <p:spPr>
          <a:xfrm>
            <a:off x="6978846" y="531632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345B04-53F2-4B2F-9F32-66702DFC4271}"/>
              </a:ext>
            </a:extLst>
          </p:cNvPr>
          <p:cNvSpPr txBox="1"/>
          <p:nvPr/>
        </p:nvSpPr>
        <p:spPr>
          <a:xfrm>
            <a:off x="6982332" y="1883853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5E18B1-3221-4CED-A6C4-79AFCAE5667A}"/>
              </a:ext>
            </a:extLst>
          </p:cNvPr>
          <p:cNvSpPr txBox="1"/>
          <p:nvPr/>
        </p:nvSpPr>
        <p:spPr>
          <a:xfrm>
            <a:off x="2922350" y="360911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393A71-BE34-4DA9-A9C2-7B1B575A3DA9}"/>
              </a:ext>
            </a:extLst>
          </p:cNvPr>
          <p:cNvSpPr txBox="1"/>
          <p:nvPr/>
        </p:nvSpPr>
        <p:spPr>
          <a:xfrm>
            <a:off x="3649159" y="1066147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F803D4-B8C0-4C54-A231-1DD1E753E97E}"/>
              </a:ext>
            </a:extLst>
          </p:cNvPr>
          <p:cNvSpPr txBox="1"/>
          <p:nvPr/>
        </p:nvSpPr>
        <p:spPr>
          <a:xfrm>
            <a:off x="2912992" y="2160098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1FB32E-B208-47C9-AF8B-0E604D2BED83}"/>
              </a:ext>
            </a:extLst>
          </p:cNvPr>
          <p:cNvSpPr txBox="1"/>
          <p:nvPr/>
        </p:nvSpPr>
        <p:spPr>
          <a:xfrm>
            <a:off x="3128372" y="1562226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AB629A-D456-4BD2-B7DA-6A81E24F10C9}"/>
              </a:ext>
            </a:extLst>
          </p:cNvPr>
          <p:cNvSpPr txBox="1"/>
          <p:nvPr/>
        </p:nvSpPr>
        <p:spPr>
          <a:xfrm>
            <a:off x="5369497" y="408391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A81513-24A7-47BF-909B-8AE42D5566AD}"/>
              </a:ext>
            </a:extLst>
          </p:cNvPr>
          <p:cNvSpPr txBox="1"/>
          <p:nvPr/>
        </p:nvSpPr>
        <p:spPr>
          <a:xfrm>
            <a:off x="6096306" y="1113627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8BBF18-6F10-45EA-94CD-60AE2DB6AE6B}"/>
              </a:ext>
            </a:extLst>
          </p:cNvPr>
          <p:cNvSpPr txBox="1"/>
          <p:nvPr/>
        </p:nvSpPr>
        <p:spPr>
          <a:xfrm>
            <a:off x="5360139" y="2207578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3F05FD-6688-47D6-A728-4981DC91892E}"/>
              </a:ext>
            </a:extLst>
          </p:cNvPr>
          <p:cNvSpPr txBox="1"/>
          <p:nvPr/>
        </p:nvSpPr>
        <p:spPr>
          <a:xfrm>
            <a:off x="5575519" y="1609706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3E8CFB-5963-4934-860D-5B73758F90FF}"/>
              </a:ext>
            </a:extLst>
          </p:cNvPr>
          <p:cNvSpPr txBox="1"/>
          <p:nvPr/>
        </p:nvSpPr>
        <p:spPr>
          <a:xfrm>
            <a:off x="1651058" y="332395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 x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*w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 + x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*w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 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+b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3275932-288C-46E1-8A14-2675EFFB1DF9}"/>
              </a:ext>
            </a:extLst>
          </p:cNvPr>
          <p:cNvSpPr txBox="1"/>
          <p:nvPr/>
        </p:nvSpPr>
        <p:spPr>
          <a:xfrm>
            <a:off x="5460936" y="3296400"/>
            <a:ext cx="34189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 x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*w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3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 + x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*w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4 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+b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5CF6B37-8F9C-4FDB-8440-FA5305B590B6}"/>
                  </a:ext>
                </a:extLst>
              </p:cNvPr>
              <p:cNvSpPr txBox="1"/>
              <p:nvPr/>
            </p:nvSpPr>
            <p:spPr>
              <a:xfrm>
                <a:off x="1651058" y="3980298"/>
                <a:ext cx="4572000" cy="615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Mulish" panose="020B0604020202020204" charset="0"/>
                  </a:rPr>
                  <a:t>output_H</a:t>
                </a:r>
                <a:r>
                  <a:rPr lang="en-US" sz="2400" baseline="-25000" dirty="0">
                    <a:solidFill>
                      <a:schemeClr val="tx1"/>
                    </a:solidFill>
                    <a:latin typeface="Mulish" panose="020B0604020202020204" charset="0"/>
                  </a:rPr>
                  <a:t>1</a:t>
                </a:r>
                <a:r>
                  <a:rPr lang="en-US" sz="2400" dirty="0">
                    <a:solidFill>
                      <a:schemeClr val="tx1"/>
                    </a:solidFill>
                    <a:latin typeface="Mulish" panose="020B060402020202020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4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  <a:latin typeface="Mulish" panose="020B0604020202020204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5CF6B37-8F9C-4FDB-8440-FA5305B59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058" y="3980298"/>
                <a:ext cx="4572000" cy="615874"/>
              </a:xfrm>
              <a:prstGeom prst="rect">
                <a:avLst/>
              </a:prstGeom>
              <a:blipFill>
                <a:blip r:embed="rId4"/>
                <a:stretch>
                  <a:fillRect l="-2133" b="-8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244FFB2-D436-48DC-A4BC-2D6B23C312B1}"/>
                  </a:ext>
                </a:extLst>
              </p:cNvPr>
              <p:cNvSpPr txBox="1"/>
              <p:nvPr/>
            </p:nvSpPr>
            <p:spPr>
              <a:xfrm>
                <a:off x="5414396" y="3980298"/>
                <a:ext cx="2886324" cy="615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Mulish" panose="020B0604020202020204" charset="0"/>
                  </a:rPr>
                  <a:t>output_H</a:t>
                </a:r>
                <a:r>
                  <a:rPr lang="en-US" sz="2400" baseline="-25000" dirty="0">
                    <a:solidFill>
                      <a:schemeClr val="tx1"/>
                    </a:solidFill>
                    <a:latin typeface="Mulish" panose="020B0604020202020204" charset="0"/>
                  </a:rPr>
                  <a:t>2</a:t>
                </a:r>
                <a:r>
                  <a:rPr lang="en-US" sz="2400" dirty="0">
                    <a:solidFill>
                      <a:schemeClr val="tx1"/>
                    </a:solidFill>
                    <a:latin typeface="Mulish" panose="020B060402020202020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4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  <a:latin typeface="Mulish" panose="020B0604020202020204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244FFB2-D436-48DC-A4BC-2D6B23C31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396" y="3980298"/>
                <a:ext cx="2886324" cy="615874"/>
              </a:xfrm>
              <a:prstGeom prst="rect">
                <a:avLst/>
              </a:prstGeom>
              <a:blipFill>
                <a:blip r:embed="rId5"/>
                <a:stretch>
                  <a:fillRect l="-3165" b="-8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83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  <p:bldP spid="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6ED99C0-1E60-4AB1-BCD4-666AE1080207}"/>
              </a:ext>
            </a:extLst>
          </p:cNvPr>
          <p:cNvSpPr/>
          <p:nvPr/>
        </p:nvSpPr>
        <p:spPr>
          <a:xfrm>
            <a:off x="1778191" y="577044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sh" panose="020B060402020202020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0D0F9C8-B6CB-46CE-882A-9C750E4682E7}"/>
              </a:ext>
            </a:extLst>
          </p:cNvPr>
          <p:cNvSpPr/>
          <p:nvPr/>
        </p:nvSpPr>
        <p:spPr>
          <a:xfrm>
            <a:off x="1778191" y="1854348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1726597-FCD1-472A-B760-B565F939A437}"/>
              </a:ext>
            </a:extLst>
          </p:cNvPr>
          <p:cNvSpPr/>
          <p:nvPr/>
        </p:nvSpPr>
        <p:spPr>
          <a:xfrm>
            <a:off x="4359263" y="577046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607EB02-2776-4F13-BD2E-6289F35AB04D}"/>
              </a:ext>
            </a:extLst>
          </p:cNvPr>
          <p:cNvSpPr/>
          <p:nvPr/>
        </p:nvSpPr>
        <p:spPr>
          <a:xfrm>
            <a:off x="4347597" y="1854350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B72747-4DD0-4262-A6B7-9A472E235A6E}"/>
              </a:ext>
            </a:extLst>
          </p:cNvPr>
          <p:cNvCxnSpPr>
            <a:cxnSpLocks/>
            <a:stCxn id="36" idx="6"/>
            <a:endCxn id="38" idx="2"/>
          </p:cNvCxnSpPr>
          <p:nvPr/>
        </p:nvCxnSpPr>
        <p:spPr>
          <a:xfrm>
            <a:off x="2268115" y="845336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F3F104B-B2F7-4F23-A10C-0C08E2235F76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>
            <a:off x="2268115" y="845336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23547A-7450-4B9C-B2C9-950BC421CA1F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 flipV="1">
            <a:off x="2268115" y="845338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DF7189-7826-4BB3-986F-A25C1810E990}"/>
              </a:ext>
            </a:extLst>
          </p:cNvPr>
          <p:cNvCxnSpPr>
            <a:cxnSpLocks/>
            <a:stCxn id="37" idx="6"/>
            <a:endCxn id="39" idx="2"/>
          </p:cNvCxnSpPr>
          <p:nvPr/>
        </p:nvCxnSpPr>
        <p:spPr>
          <a:xfrm>
            <a:off x="2268115" y="2122640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AC8E4B0-B795-4961-84D6-130371694B2D}"/>
              </a:ext>
            </a:extLst>
          </p:cNvPr>
          <p:cNvSpPr/>
          <p:nvPr/>
        </p:nvSpPr>
        <p:spPr>
          <a:xfrm>
            <a:off x="6947516" y="591958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B50B025-165A-4D5C-8242-6AA88651CAB2}"/>
              </a:ext>
            </a:extLst>
          </p:cNvPr>
          <p:cNvSpPr/>
          <p:nvPr/>
        </p:nvSpPr>
        <p:spPr>
          <a:xfrm>
            <a:off x="6947516" y="1869261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A5236D3-AAD2-433C-80F6-CB566A0181C1}"/>
              </a:ext>
            </a:extLst>
          </p:cNvPr>
          <p:cNvCxnSpPr>
            <a:cxnSpLocks/>
          </p:cNvCxnSpPr>
          <p:nvPr/>
        </p:nvCxnSpPr>
        <p:spPr>
          <a:xfrm>
            <a:off x="4831688" y="845332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49A42A1-3C48-4DE4-9139-A8BF35F2F484}"/>
              </a:ext>
            </a:extLst>
          </p:cNvPr>
          <p:cNvCxnSpPr>
            <a:cxnSpLocks/>
          </p:cNvCxnSpPr>
          <p:nvPr/>
        </p:nvCxnSpPr>
        <p:spPr>
          <a:xfrm>
            <a:off x="4831688" y="845332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B8BDCDC-5254-4FD8-BC37-3223C0790E30}"/>
              </a:ext>
            </a:extLst>
          </p:cNvPr>
          <p:cNvCxnSpPr>
            <a:cxnSpLocks/>
          </p:cNvCxnSpPr>
          <p:nvPr/>
        </p:nvCxnSpPr>
        <p:spPr>
          <a:xfrm flipV="1">
            <a:off x="4831688" y="845334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07704B6-DA7B-495A-AE36-CFD299732AD3}"/>
              </a:ext>
            </a:extLst>
          </p:cNvPr>
          <p:cNvCxnSpPr>
            <a:cxnSpLocks/>
          </p:cNvCxnSpPr>
          <p:nvPr/>
        </p:nvCxnSpPr>
        <p:spPr>
          <a:xfrm>
            <a:off x="4831688" y="2122636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0AA142B-8F42-43B1-B3A1-5C9BE106A18D}"/>
              </a:ext>
            </a:extLst>
          </p:cNvPr>
          <p:cNvSpPr txBox="1"/>
          <p:nvPr/>
        </p:nvSpPr>
        <p:spPr>
          <a:xfrm>
            <a:off x="1796505" y="60448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9B9CC4-A3E3-4103-9FB1-677182461A40}"/>
              </a:ext>
            </a:extLst>
          </p:cNvPr>
          <p:cNvSpPr txBox="1"/>
          <p:nvPr/>
        </p:nvSpPr>
        <p:spPr>
          <a:xfrm>
            <a:off x="1796505" y="1876109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5D79DA-0705-4BDB-BFF0-C75447C69805}"/>
              </a:ext>
            </a:extLst>
          </p:cNvPr>
          <p:cNvSpPr txBox="1"/>
          <p:nvPr/>
        </p:nvSpPr>
        <p:spPr>
          <a:xfrm>
            <a:off x="4336778" y="60737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3D2725-AACF-4C7B-A52C-2F2B4D703AC6}"/>
              </a:ext>
            </a:extLst>
          </p:cNvPr>
          <p:cNvSpPr txBox="1"/>
          <p:nvPr/>
        </p:nvSpPr>
        <p:spPr>
          <a:xfrm>
            <a:off x="4347597" y="1883853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E4C73C-957F-4B74-8559-CDF9B5509126}"/>
              </a:ext>
            </a:extLst>
          </p:cNvPr>
          <p:cNvSpPr txBox="1"/>
          <p:nvPr/>
        </p:nvSpPr>
        <p:spPr>
          <a:xfrm>
            <a:off x="6978846" y="531632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345B04-53F2-4B2F-9F32-66702DFC4271}"/>
              </a:ext>
            </a:extLst>
          </p:cNvPr>
          <p:cNvSpPr txBox="1"/>
          <p:nvPr/>
        </p:nvSpPr>
        <p:spPr>
          <a:xfrm>
            <a:off x="6982332" y="1883853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5E18B1-3221-4CED-A6C4-79AFCAE5667A}"/>
              </a:ext>
            </a:extLst>
          </p:cNvPr>
          <p:cNvSpPr txBox="1"/>
          <p:nvPr/>
        </p:nvSpPr>
        <p:spPr>
          <a:xfrm>
            <a:off x="2922350" y="360911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393A71-BE34-4DA9-A9C2-7B1B575A3DA9}"/>
              </a:ext>
            </a:extLst>
          </p:cNvPr>
          <p:cNvSpPr txBox="1"/>
          <p:nvPr/>
        </p:nvSpPr>
        <p:spPr>
          <a:xfrm>
            <a:off x="3649159" y="1066147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F803D4-B8C0-4C54-A231-1DD1E753E97E}"/>
              </a:ext>
            </a:extLst>
          </p:cNvPr>
          <p:cNvSpPr txBox="1"/>
          <p:nvPr/>
        </p:nvSpPr>
        <p:spPr>
          <a:xfrm>
            <a:off x="2912992" y="2160098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1FB32E-B208-47C9-AF8B-0E604D2BED83}"/>
              </a:ext>
            </a:extLst>
          </p:cNvPr>
          <p:cNvSpPr txBox="1"/>
          <p:nvPr/>
        </p:nvSpPr>
        <p:spPr>
          <a:xfrm>
            <a:off x="3128372" y="1562226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AB629A-D456-4BD2-B7DA-6A81E24F10C9}"/>
              </a:ext>
            </a:extLst>
          </p:cNvPr>
          <p:cNvSpPr txBox="1"/>
          <p:nvPr/>
        </p:nvSpPr>
        <p:spPr>
          <a:xfrm>
            <a:off x="5369497" y="408391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A81513-24A7-47BF-909B-8AE42D5566AD}"/>
              </a:ext>
            </a:extLst>
          </p:cNvPr>
          <p:cNvSpPr txBox="1"/>
          <p:nvPr/>
        </p:nvSpPr>
        <p:spPr>
          <a:xfrm>
            <a:off x="6096306" y="1113627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8BBF18-6F10-45EA-94CD-60AE2DB6AE6B}"/>
              </a:ext>
            </a:extLst>
          </p:cNvPr>
          <p:cNvSpPr txBox="1"/>
          <p:nvPr/>
        </p:nvSpPr>
        <p:spPr>
          <a:xfrm>
            <a:off x="5360139" y="2207578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3F05FD-6688-47D6-A728-4981DC91892E}"/>
              </a:ext>
            </a:extLst>
          </p:cNvPr>
          <p:cNvSpPr txBox="1"/>
          <p:nvPr/>
        </p:nvSpPr>
        <p:spPr>
          <a:xfrm>
            <a:off x="5575519" y="1609706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3E8CFB-5963-4934-860D-5B73758F90FF}"/>
              </a:ext>
            </a:extLst>
          </p:cNvPr>
          <p:cNvSpPr txBox="1"/>
          <p:nvPr/>
        </p:nvSpPr>
        <p:spPr>
          <a:xfrm>
            <a:off x="768422" y="3323951"/>
            <a:ext cx="54407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 out_H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*w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5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 + out_H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*w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6 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+b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5CF6B37-8F9C-4FDB-8440-FA5305B590B6}"/>
                  </a:ext>
                </a:extLst>
              </p:cNvPr>
              <p:cNvSpPr txBox="1"/>
              <p:nvPr/>
            </p:nvSpPr>
            <p:spPr>
              <a:xfrm>
                <a:off x="1651058" y="3980298"/>
                <a:ext cx="4572000" cy="615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Mulish" panose="020B0604020202020204" charset="0"/>
                  </a:rPr>
                  <a:t>output_y</a:t>
                </a:r>
                <a:r>
                  <a:rPr lang="en-US" sz="2400" baseline="-25000" dirty="0">
                    <a:solidFill>
                      <a:schemeClr val="tx1"/>
                    </a:solidFill>
                    <a:latin typeface="Mulish" panose="020B0604020202020204" charset="0"/>
                  </a:rPr>
                  <a:t>1</a:t>
                </a:r>
                <a:r>
                  <a:rPr lang="en-US" sz="2400" dirty="0">
                    <a:solidFill>
                      <a:schemeClr val="tx1"/>
                    </a:solidFill>
                    <a:latin typeface="Mulish" panose="020B060402020202020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  <a:latin typeface="Mulish" panose="020B0604020202020204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5CF6B37-8F9C-4FDB-8440-FA5305B59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058" y="3980298"/>
                <a:ext cx="4572000" cy="615874"/>
              </a:xfrm>
              <a:prstGeom prst="rect">
                <a:avLst/>
              </a:prstGeom>
              <a:blipFill>
                <a:blip r:embed="rId4"/>
                <a:stretch>
                  <a:fillRect l="-2133" b="-8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9F26D93-04E4-4AB0-950A-1A98B5D73ABF}"/>
              </a:ext>
            </a:extLst>
          </p:cNvPr>
          <p:cNvSpPr txBox="1"/>
          <p:nvPr/>
        </p:nvSpPr>
        <p:spPr>
          <a:xfrm>
            <a:off x="5575519" y="3315994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Mulish" panose="020B0604020202020204" charset="0"/>
              </a:rPr>
              <a:t>y</a:t>
            </a:r>
            <a:r>
              <a:rPr lang="en-US" sz="20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Mulish" panose="020B0604020202020204" charset="0"/>
              </a:rPr>
              <a:t>= outH</a:t>
            </a:r>
            <a:r>
              <a:rPr lang="en-US" sz="20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Mulish" panose="020B0604020202020204" charset="0"/>
              </a:rPr>
              <a:t>*w</a:t>
            </a:r>
            <a:r>
              <a:rPr lang="en-US" sz="2000" baseline="-25000" dirty="0">
                <a:solidFill>
                  <a:schemeClr val="tx1"/>
                </a:solidFill>
                <a:latin typeface="Mulish" panose="020B0604020202020204" charset="0"/>
              </a:rPr>
              <a:t>7</a:t>
            </a:r>
            <a:r>
              <a:rPr lang="en-US" sz="2000" dirty="0">
                <a:solidFill>
                  <a:schemeClr val="tx1"/>
                </a:solidFill>
                <a:latin typeface="Mulish" panose="020B0604020202020204" charset="0"/>
              </a:rPr>
              <a:t> + outH</a:t>
            </a:r>
            <a:r>
              <a:rPr lang="en-US" sz="20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Mulish" panose="020B0604020202020204" charset="0"/>
              </a:rPr>
              <a:t>*w</a:t>
            </a:r>
            <a:r>
              <a:rPr lang="en-US" sz="2000" baseline="-25000" dirty="0">
                <a:solidFill>
                  <a:schemeClr val="tx1"/>
                </a:solidFill>
                <a:latin typeface="Mulish" panose="020B0604020202020204" charset="0"/>
              </a:rPr>
              <a:t>8 </a:t>
            </a:r>
            <a:r>
              <a:rPr lang="en-US" sz="2000" dirty="0">
                <a:solidFill>
                  <a:schemeClr val="tx1"/>
                </a:solidFill>
                <a:latin typeface="Mulish" panose="020B0604020202020204" charset="0"/>
              </a:rPr>
              <a:t>+b</a:t>
            </a:r>
            <a:r>
              <a:rPr lang="en-US" sz="2000" baseline="-25000" dirty="0">
                <a:solidFill>
                  <a:schemeClr val="tx1"/>
                </a:solidFill>
                <a:latin typeface="Mulish" panose="020B0604020202020204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2097662-CC64-45A7-A147-28104226A186}"/>
                  </a:ext>
                </a:extLst>
              </p:cNvPr>
              <p:cNvSpPr txBox="1"/>
              <p:nvPr/>
            </p:nvSpPr>
            <p:spPr>
              <a:xfrm>
                <a:off x="5863418" y="3935668"/>
                <a:ext cx="4572000" cy="615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Mulish" panose="020B0604020202020204" charset="0"/>
                  </a:rPr>
                  <a:t>output_y</a:t>
                </a:r>
                <a:r>
                  <a:rPr lang="en-US" sz="2400" baseline="-25000" dirty="0">
                    <a:solidFill>
                      <a:schemeClr val="tx1"/>
                    </a:solidFill>
                    <a:latin typeface="Mulish" panose="020B0604020202020204" charset="0"/>
                  </a:rPr>
                  <a:t>1</a:t>
                </a:r>
                <a:r>
                  <a:rPr lang="en-US" sz="2400" dirty="0">
                    <a:solidFill>
                      <a:schemeClr val="tx1"/>
                    </a:solidFill>
                    <a:latin typeface="Mulish" panose="020B060402020202020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  <a:latin typeface="Mulish" panose="020B0604020202020204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2097662-CC64-45A7-A147-28104226A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418" y="3935668"/>
                <a:ext cx="4572000" cy="615874"/>
              </a:xfrm>
              <a:prstGeom prst="rect">
                <a:avLst/>
              </a:prstGeom>
              <a:blipFill>
                <a:blip r:embed="rId5"/>
                <a:stretch>
                  <a:fillRect l="-2133" b="-8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76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5" grpId="0"/>
      <p:bldP spid="49" grpId="0"/>
      <p:bldP spid="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5E18B1-3221-4CED-A6C4-79AFCAE5667A}"/>
              </a:ext>
            </a:extLst>
          </p:cNvPr>
          <p:cNvSpPr txBox="1"/>
          <p:nvPr/>
        </p:nvSpPr>
        <p:spPr>
          <a:xfrm>
            <a:off x="1675510" y="1339195"/>
            <a:ext cx="6208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What we just learnt is called forward pass</a:t>
            </a:r>
            <a:endParaRPr lang="en-US" sz="24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F0400A-1B51-43D7-9A87-5BB535B30664}"/>
              </a:ext>
            </a:extLst>
          </p:cNvPr>
          <p:cNvSpPr txBox="1"/>
          <p:nvPr/>
        </p:nvSpPr>
        <p:spPr>
          <a:xfrm>
            <a:off x="1725708" y="2703980"/>
            <a:ext cx="569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Now Lets see a mathematical example</a:t>
            </a:r>
            <a:endParaRPr lang="en-US" sz="24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2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32" name="Oval 931">
            <a:extLst>
              <a:ext uri="{FF2B5EF4-FFF2-40B4-BE49-F238E27FC236}">
                <a16:creationId xmlns:a16="http://schemas.microsoft.com/office/drawing/2014/main" id="{0B1A241D-BDA8-541C-D3D5-01D838E9AAD0}"/>
              </a:ext>
            </a:extLst>
          </p:cNvPr>
          <p:cNvSpPr/>
          <p:nvPr/>
        </p:nvSpPr>
        <p:spPr>
          <a:xfrm>
            <a:off x="1503871" y="1219664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sh" panose="020B0604020202020204" charset="0"/>
            </a:endParaRPr>
          </a:p>
        </p:txBody>
      </p:sp>
      <p:sp>
        <p:nvSpPr>
          <p:cNvPr id="933" name="Oval 932">
            <a:extLst>
              <a:ext uri="{FF2B5EF4-FFF2-40B4-BE49-F238E27FC236}">
                <a16:creationId xmlns:a16="http://schemas.microsoft.com/office/drawing/2014/main" id="{7FFE9144-D8A0-E88D-4E29-DD59EA05C348}"/>
              </a:ext>
            </a:extLst>
          </p:cNvPr>
          <p:cNvSpPr/>
          <p:nvPr/>
        </p:nvSpPr>
        <p:spPr>
          <a:xfrm>
            <a:off x="1503871" y="2496968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6" name="Oval 935">
            <a:extLst>
              <a:ext uri="{FF2B5EF4-FFF2-40B4-BE49-F238E27FC236}">
                <a16:creationId xmlns:a16="http://schemas.microsoft.com/office/drawing/2014/main" id="{1D04C449-22E3-5C2F-C382-7C8DCBB91947}"/>
              </a:ext>
            </a:extLst>
          </p:cNvPr>
          <p:cNvSpPr/>
          <p:nvPr/>
        </p:nvSpPr>
        <p:spPr>
          <a:xfrm>
            <a:off x="4084943" y="1219666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7" name="Oval 936">
            <a:extLst>
              <a:ext uri="{FF2B5EF4-FFF2-40B4-BE49-F238E27FC236}">
                <a16:creationId xmlns:a16="http://schemas.microsoft.com/office/drawing/2014/main" id="{D3329D0A-6E92-30A2-7579-65E13286BD0D}"/>
              </a:ext>
            </a:extLst>
          </p:cNvPr>
          <p:cNvSpPr/>
          <p:nvPr/>
        </p:nvSpPr>
        <p:spPr>
          <a:xfrm>
            <a:off x="4073277" y="2496970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43" name="Straight Arrow Connector 942">
            <a:extLst>
              <a:ext uri="{FF2B5EF4-FFF2-40B4-BE49-F238E27FC236}">
                <a16:creationId xmlns:a16="http://schemas.microsoft.com/office/drawing/2014/main" id="{BD33D77A-09EF-2DE6-3F63-8D9E5E27757F}"/>
              </a:ext>
            </a:extLst>
          </p:cNvPr>
          <p:cNvCxnSpPr>
            <a:cxnSpLocks/>
            <a:stCxn id="932" idx="6"/>
            <a:endCxn id="936" idx="2"/>
          </p:cNvCxnSpPr>
          <p:nvPr/>
        </p:nvCxnSpPr>
        <p:spPr>
          <a:xfrm>
            <a:off x="1993795" y="1487956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FFC90-AC62-42B1-92EF-F05E4B7AB172}"/>
              </a:ext>
            </a:extLst>
          </p:cNvPr>
          <p:cNvCxnSpPr>
            <a:cxnSpLocks/>
            <a:stCxn id="932" idx="6"/>
            <a:endCxn id="937" idx="2"/>
          </p:cNvCxnSpPr>
          <p:nvPr/>
        </p:nvCxnSpPr>
        <p:spPr>
          <a:xfrm>
            <a:off x="1993795" y="1487956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97AC93-6642-4CBE-8A7C-6F551D29A2D4}"/>
              </a:ext>
            </a:extLst>
          </p:cNvPr>
          <p:cNvCxnSpPr>
            <a:cxnSpLocks/>
            <a:stCxn id="933" idx="6"/>
            <a:endCxn id="936" idx="2"/>
          </p:cNvCxnSpPr>
          <p:nvPr/>
        </p:nvCxnSpPr>
        <p:spPr>
          <a:xfrm flipV="1">
            <a:off x="1993795" y="1487958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21A0AB-8D59-41A2-9D64-AC92E9351928}"/>
              </a:ext>
            </a:extLst>
          </p:cNvPr>
          <p:cNvCxnSpPr>
            <a:cxnSpLocks/>
            <a:stCxn id="933" idx="6"/>
            <a:endCxn id="937" idx="2"/>
          </p:cNvCxnSpPr>
          <p:nvPr/>
        </p:nvCxnSpPr>
        <p:spPr>
          <a:xfrm>
            <a:off x="1993795" y="2765260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8CBCD76A-06FC-4A72-8597-A10C0DFFBECA}"/>
              </a:ext>
            </a:extLst>
          </p:cNvPr>
          <p:cNvSpPr/>
          <p:nvPr/>
        </p:nvSpPr>
        <p:spPr>
          <a:xfrm>
            <a:off x="6673196" y="1234578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462FF29-9C7F-4848-985A-76700D5C2AF6}"/>
              </a:ext>
            </a:extLst>
          </p:cNvPr>
          <p:cNvSpPr/>
          <p:nvPr/>
        </p:nvSpPr>
        <p:spPr>
          <a:xfrm>
            <a:off x="6673196" y="2511881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1EFEBE3-827F-44EE-94C4-56C095143BC2}"/>
              </a:ext>
            </a:extLst>
          </p:cNvPr>
          <p:cNvCxnSpPr>
            <a:cxnSpLocks/>
          </p:cNvCxnSpPr>
          <p:nvPr/>
        </p:nvCxnSpPr>
        <p:spPr>
          <a:xfrm>
            <a:off x="4557368" y="1487952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D99EA9D-5D3E-4126-ABC6-2BEBCCBA781B}"/>
              </a:ext>
            </a:extLst>
          </p:cNvPr>
          <p:cNvCxnSpPr>
            <a:cxnSpLocks/>
          </p:cNvCxnSpPr>
          <p:nvPr/>
        </p:nvCxnSpPr>
        <p:spPr>
          <a:xfrm>
            <a:off x="4557368" y="1487952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32D7F2E-393B-4637-9715-8535A3B67306}"/>
              </a:ext>
            </a:extLst>
          </p:cNvPr>
          <p:cNvCxnSpPr>
            <a:cxnSpLocks/>
          </p:cNvCxnSpPr>
          <p:nvPr/>
        </p:nvCxnSpPr>
        <p:spPr>
          <a:xfrm flipV="1">
            <a:off x="4557368" y="1487954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8800C13-73C7-4FA6-99EF-B2D86E1485E3}"/>
              </a:ext>
            </a:extLst>
          </p:cNvPr>
          <p:cNvCxnSpPr>
            <a:cxnSpLocks/>
          </p:cNvCxnSpPr>
          <p:nvPr/>
        </p:nvCxnSpPr>
        <p:spPr>
          <a:xfrm>
            <a:off x="4557368" y="2765256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67D394-B567-4B01-AD46-77CD2F3A02DF}"/>
              </a:ext>
            </a:extLst>
          </p:cNvPr>
          <p:cNvSpPr txBox="1"/>
          <p:nvPr/>
        </p:nvSpPr>
        <p:spPr>
          <a:xfrm>
            <a:off x="1522185" y="124710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C8974A-63E1-4710-AD92-6E52E4E4769D}"/>
              </a:ext>
            </a:extLst>
          </p:cNvPr>
          <p:cNvSpPr txBox="1"/>
          <p:nvPr/>
        </p:nvSpPr>
        <p:spPr>
          <a:xfrm>
            <a:off x="1522185" y="2518729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AA0AA8-CAE3-49DD-9104-2D0D2901AFD3}"/>
              </a:ext>
            </a:extLst>
          </p:cNvPr>
          <p:cNvSpPr txBox="1"/>
          <p:nvPr/>
        </p:nvSpPr>
        <p:spPr>
          <a:xfrm>
            <a:off x="4062458" y="124999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2816C-0234-48EB-A404-E76F7243C1F8}"/>
              </a:ext>
            </a:extLst>
          </p:cNvPr>
          <p:cNvSpPr txBox="1"/>
          <p:nvPr/>
        </p:nvSpPr>
        <p:spPr>
          <a:xfrm>
            <a:off x="4073277" y="2526473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E37740-0E62-4A89-914C-4AD2B0CDCEC3}"/>
              </a:ext>
            </a:extLst>
          </p:cNvPr>
          <p:cNvSpPr txBox="1"/>
          <p:nvPr/>
        </p:nvSpPr>
        <p:spPr>
          <a:xfrm>
            <a:off x="6704526" y="1174252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E11D51-782A-4148-876B-00AD14A1E858}"/>
              </a:ext>
            </a:extLst>
          </p:cNvPr>
          <p:cNvSpPr txBox="1"/>
          <p:nvPr/>
        </p:nvSpPr>
        <p:spPr>
          <a:xfrm>
            <a:off x="6708012" y="2526473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31BA901-AABF-4721-9DC8-571A38F6C359}"/>
              </a:ext>
            </a:extLst>
          </p:cNvPr>
          <p:cNvSpPr txBox="1"/>
          <p:nvPr/>
        </p:nvSpPr>
        <p:spPr>
          <a:xfrm>
            <a:off x="2648030" y="100353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=.15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F7E4AE-B94F-483A-A108-A3947E1109CD}"/>
              </a:ext>
            </a:extLst>
          </p:cNvPr>
          <p:cNvSpPr txBox="1"/>
          <p:nvPr/>
        </p:nvSpPr>
        <p:spPr>
          <a:xfrm rot="19702789">
            <a:off x="3258090" y="169237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535287F-463D-43B3-80C3-5C493327FC51}"/>
              </a:ext>
            </a:extLst>
          </p:cNvPr>
          <p:cNvSpPr txBox="1"/>
          <p:nvPr/>
        </p:nvSpPr>
        <p:spPr>
          <a:xfrm>
            <a:off x="2638672" y="280271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4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65E460-A45D-4C6A-96FD-C5861EE828C9}"/>
              </a:ext>
            </a:extLst>
          </p:cNvPr>
          <p:cNvSpPr txBox="1"/>
          <p:nvPr/>
        </p:nvSpPr>
        <p:spPr>
          <a:xfrm rot="1886438">
            <a:off x="2943606" y="2313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3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=.25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1E472E-B9CC-4A10-8D6E-8AE893466BD5}"/>
              </a:ext>
            </a:extLst>
          </p:cNvPr>
          <p:cNvSpPr txBox="1"/>
          <p:nvPr/>
        </p:nvSpPr>
        <p:spPr>
          <a:xfrm>
            <a:off x="5115821" y="98534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5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=.40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1E05A9-C2FF-4247-8582-DC4514210613}"/>
              </a:ext>
            </a:extLst>
          </p:cNvPr>
          <p:cNvSpPr txBox="1"/>
          <p:nvPr/>
        </p:nvSpPr>
        <p:spPr>
          <a:xfrm rot="19702789">
            <a:off x="5724725" y="168856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6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=0.45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DBCF59-1384-40A6-91A2-43F6070BBF58}"/>
              </a:ext>
            </a:extLst>
          </p:cNvPr>
          <p:cNvSpPr txBox="1"/>
          <p:nvPr/>
        </p:nvSpPr>
        <p:spPr>
          <a:xfrm>
            <a:off x="5106463" y="278452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8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0.55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DBDED5-B37B-4DAD-9F1B-87700DD320F3}"/>
              </a:ext>
            </a:extLst>
          </p:cNvPr>
          <p:cNvSpPr txBox="1"/>
          <p:nvPr/>
        </p:nvSpPr>
        <p:spPr>
          <a:xfrm rot="1910118">
            <a:off x="5411397" y="229569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7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=.50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9663B8-D1EA-4282-862D-625765800096}"/>
              </a:ext>
            </a:extLst>
          </p:cNvPr>
          <p:cNvSpPr txBox="1"/>
          <p:nvPr/>
        </p:nvSpPr>
        <p:spPr>
          <a:xfrm>
            <a:off x="4478776" y="3530742"/>
            <a:ext cx="23273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b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 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 b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 .35</a:t>
            </a:r>
          </a:p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b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3 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 b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4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 .60</a:t>
            </a:r>
            <a:endParaRPr lang="en-US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C82BC6-FD07-4A71-B9EB-CE37B69E8C1A}"/>
              </a:ext>
            </a:extLst>
          </p:cNvPr>
          <p:cNvSpPr txBox="1"/>
          <p:nvPr/>
        </p:nvSpPr>
        <p:spPr>
          <a:xfrm>
            <a:off x="1363133" y="3432407"/>
            <a:ext cx="15616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=.05</a:t>
            </a:r>
          </a:p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=.01</a:t>
            </a:r>
            <a:endParaRPr lang="en-US" sz="2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1AAF2E-BBE1-40C8-99CC-D7B422C2E308}"/>
              </a:ext>
            </a:extLst>
          </p:cNvPr>
          <p:cNvCxnSpPr>
            <a:cxnSpLocks/>
          </p:cNvCxnSpPr>
          <p:nvPr/>
        </p:nvCxnSpPr>
        <p:spPr>
          <a:xfrm>
            <a:off x="7163120" y="1472199"/>
            <a:ext cx="811310" cy="1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5139111-CEB7-4288-9FEE-EBE43995D874}"/>
              </a:ext>
            </a:extLst>
          </p:cNvPr>
          <p:cNvCxnSpPr>
            <a:cxnSpLocks/>
          </p:cNvCxnSpPr>
          <p:nvPr/>
        </p:nvCxnSpPr>
        <p:spPr>
          <a:xfrm>
            <a:off x="7163120" y="2749503"/>
            <a:ext cx="811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1DA5DAD-05ED-4D64-B1A2-8307AD45D924}"/>
              </a:ext>
            </a:extLst>
          </p:cNvPr>
          <p:cNvSpPr txBox="1"/>
          <p:nvPr/>
        </p:nvSpPr>
        <p:spPr>
          <a:xfrm>
            <a:off x="7526499" y="996375"/>
            <a:ext cx="15616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=.01</a:t>
            </a: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=.99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9613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32" name="Oval 931">
            <a:extLst>
              <a:ext uri="{FF2B5EF4-FFF2-40B4-BE49-F238E27FC236}">
                <a16:creationId xmlns:a16="http://schemas.microsoft.com/office/drawing/2014/main" id="{0B1A241D-BDA8-541C-D3D5-01D838E9AAD0}"/>
              </a:ext>
            </a:extLst>
          </p:cNvPr>
          <p:cNvSpPr/>
          <p:nvPr/>
        </p:nvSpPr>
        <p:spPr>
          <a:xfrm>
            <a:off x="1889951" y="670398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sh" panose="020B0604020202020204" charset="0"/>
            </a:endParaRPr>
          </a:p>
        </p:txBody>
      </p:sp>
      <p:sp>
        <p:nvSpPr>
          <p:cNvPr id="933" name="Oval 932">
            <a:extLst>
              <a:ext uri="{FF2B5EF4-FFF2-40B4-BE49-F238E27FC236}">
                <a16:creationId xmlns:a16="http://schemas.microsoft.com/office/drawing/2014/main" id="{7FFE9144-D8A0-E88D-4E29-DD59EA05C348}"/>
              </a:ext>
            </a:extLst>
          </p:cNvPr>
          <p:cNvSpPr/>
          <p:nvPr/>
        </p:nvSpPr>
        <p:spPr>
          <a:xfrm>
            <a:off x="1889951" y="1947702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6" name="Oval 935">
            <a:extLst>
              <a:ext uri="{FF2B5EF4-FFF2-40B4-BE49-F238E27FC236}">
                <a16:creationId xmlns:a16="http://schemas.microsoft.com/office/drawing/2014/main" id="{1D04C449-22E3-5C2F-C382-7C8DCBB91947}"/>
              </a:ext>
            </a:extLst>
          </p:cNvPr>
          <p:cNvSpPr/>
          <p:nvPr/>
        </p:nvSpPr>
        <p:spPr>
          <a:xfrm>
            <a:off x="4471023" y="670400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7" name="Oval 936">
            <a:extLst>
              <a:ext uri="{FF2B5EF4-FFF2-40B4-BE49-F238E27FC236}">
                <a16:creationId xmlns:a16="http://schemas.microsoft.com/office/drawing/2014/main" id="{D3329D0A-6E92-30A2-7579-65E13286BD0D}"/>
              </a:ext>
            </a:extLst>
          </p:cNvPr>
          <p:cNvSpPr/>
          <p:nvPr/>
        </p:nvSpPr>
        <p:spPr>
          <a:xfrm>
            <a:off x="4459357" y="1947704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43" name="Straight Arrow Connector 942">
            <a:extLst>
              <a:ext uri="{FF2B5EF4-FFF2-40B4-BE49-F238E27FC236}">
                <a16:creationId xmlns:a16="http://schemas.microsoft.com/office/drawing/2014/main" id="{BD33D77A-09EF-2DE6-3F63-8D9E5E27757F}"/>
              </a:ext>
            </a:extLst>
          </p:cNvPr>
          <p:cNvCxnSpPr>
            <a:cxnSpLocks/>
            <a:stCxn id="932" idx="6"/>
            <a:endCxn id="936" idx="2"/>
          </p:cNvCxnSpPr>
          <p:nvPr/>
        </p:nvCxnSpPr>
        <p:spPr>
          <a:xfrm>
            <a:off x="2379875" y="938690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FFC90-AC62-42B1-92EF-F05E4B7AB172}"/>
              </a:ext>
            </a:extLst>
          </p:cNvPr>
          <p:cNvCxnSpPr>
            <a:cxnSpLocks/>
            <a:stCxn id="932" idx="6"/>
            <a:endCxn id="937" idx="2"/>
          </p:cNvCxnSpPr>
          <p:nvPr/>
        </p:nvCxnSpPr>
        <p:spPr>
          <a:xfrm>
            <a:off x="2379875" y="938690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97AC93-6642-4CBE-8A7C-6F551D29A2D4}"/>
              </a:ext>
            </a:extLst>
          </p:cNvPr>
          <p:cNvCxnSpPr>
            <a:cxnSpLocks/>
            <a:stCxn id="933" idx="6"/>
            <a:endCxn id="936" idx="2"/>
          </p:cNvCxnSpPr>
          <p:nvPr/>
        </p:nvCxnSpPr>
        <p:spPr>
          <a:xfrm flipV="1">
            <a:off x="2379875" y="938692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21A0AB-8D59-41A2-9D64-AC92E9351928}"/>
              </a:ext>
            </a:extLst>
          </p:cNvPr>
          <p:cNvCxnSpPr>
            <a:cxnSpLocks/>
            <a:stCxn id="933" idx="6"/>
            <a:endCxn id="937" idx="2"/>
          </p:cNvCxnSpPr>
          <p:nvPr/>
        </p:nvCxnSpPr>
        <p:spPr>
          <a:xfrm>
            <a:off x="2379875" y="2215994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8CBCD76A-06FC-4A72-8597-A10C0DFFBECA}"/>
              </a:ext>
            </a:extLst>
          </p:cNvPr>
          <p:cNvSpPr/>
          <p:nvPr/>
        </p:nvSpPr>
        <p:spPr>
          <a:xfrm>
            <a:off x="7059276" y="685312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462FF29-9C7F-4848-985A-76700D5C2AF6}"/>
              </a:ext>
            </a:extLst>
          </p:cNvPr>
          <p:cNvSpPr/>
          <p:nvPr/>
        </p:nvSpPr>
        <p:spPr>
          <a:xfrm>
            <a:off x="7059276" y="1962615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1EFEBE3-827F-44EE-94C4-56C095143BC2}"/>
              </a:ext>
            </a:extLst>
          </p:cNvPr>
          <p:cNvCxnSpPr>
            <a:cxnSpLocks/>
          </p:cNvCxnSpPr>
          <p:nvPr/>
        </p:nvCxnSpPr>
        <p:spPr>
          <a:xfrm>
            <a:off x="4943448" y="938686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D99EA9D-5D3E-4126-ABC6-2BEBCCBA781B}"/>
              </a:ext>
            </a:extLst>
          </p:cNvPr>
          <p:cNvCxnSpPr>
            <a:cxnSpLocks/>
          </p:cNvCxnSpPr>
          <p:nvPr/>
        </p:nvCxnSpPr>
        <p:spPr>
          <a:xfrm>
            <a:off x="4943448" y="938686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32D7F2E-393B-4637-9715-8535A3B67306}"/>
              </a:ext>
            </a:extLst>
          </p:cNvPr>
          <p:cNvCxnSpPr>
            <a:cxnSpLocks/>
          </p:cNvCxnSpPr>
          <p:nvPr/>
        </p:nvCxnSpPr>
        <p:spPr>
          <a:xfrm flipV="1">
            <a:off x="4943448" y="938688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8800C13-73C7-4FA6-99EF-B2D86E1485E3}"/>
              </a:ext>
            </a:extLst>
          </p:cNvPr>
          <p:cNvCxnSpPr>
            <a:cxnSpLocks/>
          </p:cNvCxnSpPr>
          <p:nvPr/>
        </p:nvCxnSpPr>
        <p:spPr>
          <a:xfrm>
            <a:off x="4943448" y="2215990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67D394-B567-4B01-AD46-77CD2F3A02DF}"/>
              </a:ext>
            </a:extLst>
          </p:cNvPr>
          <p:cNvSpPr txBox="1"/>
          <p:nvPr/>
        </p:nvSpPr>
        <p:spPr>
          <a:xfrm>
            <a:off x="1814723" y="707859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.05</a:t>
            </a:r>
            <a:endParaRPr lang="en-US" sz="2400" baseline="-25000" dirty="0">
              <a:solidFill>
                <a:schemeClr val="bg1"/>
              </a:solidFill>
              <a:latin typeface="Mulish" panose="020B060402020202020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C8974A-63E1-4710-AD92-6E52E4E4769D}"/>
              </a:ext>
            </a:extLst>
          </p:cNvPr>
          <p:cNvSpPr txBox="1"/>
          <p:nvPr/>
        </p:nvSpPr>
        <p:spPr>
          <a:xfrm>
            <a:off x="1908265" y="1969463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.1</a:t>
            </a:r>
            <a:endParaRPr lang="en-US" sz="2400" baseline="-25000" dirty="0">
              <a:solidFill>
                <a:schemeClr val="bg1"/>
              </a:solidFill>
              <a:latin typeface="Mulish" panose="020B060402020202020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AA0AA8-CAE3-49DD-9104-2D0D2901AFD3}"/>
              </a:ext>
            </a:extLst>
          </p:cNvPr>
          <p:cNvSpPr txBox="1"/>
          <p:nvPr/>
        </p:nvSpPr>
        <p:spPr>
          <a:xfrm>
            <a:off x="4448538" y="700724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2816C-0234-48EB-A404-E76F7243C1F8}"/>
              </a:ext>
            </a:extLst>
          </p:cNvPr>
          <p:cNvSpPr txBox="1"/>
          <p:nvPr/>
        </p:nvSpPr>
        <p:spPr>
          <a:xfrm>
            <a:off x="4459357" y="1977207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E37740-0E62-4A89-914C-4AD2B0CDCEC3}"/>
              </a:ext>
            </a:extLst>
          </p:cNvPr>
          <p:cNvSpPr txBox="1"/>
          <p:nvPr/>
        </p:nvSpPr>
        <p:spPr>
          <a:xfrm>
            <a:off x="7090606" y="624986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E11D51-782A-4148-876B-00AD14A1E858}"/>
              </a:ext>
            </a:extLst>
          </p:cNvPr>
          <p:cNvSpPr txBox="1"/>
          <p:nvPr/>
        </p:nvSpPr>
        <p:spPr>
          <a:xfrm>
            <a:off x="7094092" y="197720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31BA901-AABF-4721-9DC8-571A38F6C359}"/>
              </a:ext>
            </a:extLst>
          </p:cNvPr>
          <p:cNvSpPr txBox="1"/>
          <p:nvPr/>
        </p:nvSpPr>
        <p:spPr>
          <a:xfrm>
            <a:off x="3034110" y="45426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=.15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F7E4AE-B94F-483A-A108-A3947E1109CD}"/>
              </a:ext>
            </a:extLst>
          </p:cNvPr>
          <p:cNvSpPr txBox="1"/>
          <p:nvPr/>
        </p:nvSpPr>
        <p:spPr>
          <a:xfrm rot="19702789">
            <a:off x="3644170" y="1143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535287F-463D-43B3-80C3-5C493327FC51}"/>
              </a:ext>
            </a:extLst>
          </p:cNvPr>
          <p:cNvSpPr txBox="1"/>
          <p:nvPr/>
        </p:nvSpPr>
        <p:spPr>
          <a:xfrm>
            <a:off x="3024752" y="225345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4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65E460-A45D-4C6A-96FD-C5861EE828C9}"/>
              </a:ext>
            </a:extLst>
          </p:cNvPr>
          <p:cNvSpPr txBox="1"/>
          <p:nvPr/>
        </p:nvSpPr>
        <p:spPr>
          <a:xfrm rot="1886438">
            <a:off x="3329686" y="1764615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3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=.25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1E472E-B9CC-4A10-8D6E-8AE893466BD5}"/>
              </a:ext>
            </a:extLst>
          </p:cNvPr>
          <p:cNvSpPr txBox="1"/>
          <p:nvPr/>
        </p:nvSpPr>
        <p:spPr>
          <a:xfrm>
            <a:off x="5501901" y="43607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5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=.40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1E05A9-C2FF-4247-8582-DC4514210613}"/>
              </a:ext>
            </a:extLst>
          </p:cNvPr>
          <p:cNvSpPr txBox="1"/>
          <p:nvPr/>
        </p:nvSpPr>
        <p:spPr>
          <a:xfrm rot="19702789">
            <a:off x="6110805" y="113929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6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=0.45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DBCF59-1384-40A6-91A2-43F6070BBF58}"/>
              </a:ext>
            </a:extLst>
          </p:cNvPr>
          <p:cNvSpPr txBox="1"/>
          <p:nvPr/>
        </p:nvSpPr>
        <p:spPr>
          <a:xfrm>
            <a:off x="5492543" y="223526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8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0.55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DBDED5-B37B-4DAD-9F1B-87700DD320F3}"/>
              </a:ext>
            </a:extLst>
          </p:cNvPr>
          <p:cNvSpPr txBox="1"/>
          <p:nvPr/>
        </p:nvSpPr>
        <p:spPr>
          <a:xfrm rot="1910118">
            <a:off x="5797477" y="1746425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7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=.50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5C8952-A3E2-4C2A-B44F-ADDF20772D7B}"/>
              </a:ext>
            </a:extLst>
          </p:cNvPr>
          <p:cNvSpPr txBox="1"/>
          <p:nvPr/>
        </p:nvSpPr>
        <p:spPr>
          <a:xfrm>
            <a:off x="1651058" y="332395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 x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*w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 + x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*w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 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+b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26B5CE-2CA3-4657-B0B2-B163A98BC383}"/>
                  </a:ext>
                </a:extLst>
              </p:cNvPr>
              <p:cNvSpPr txBox="1"/>
              <p:nvPr/>
            </p:nvSpPr>
            <p:spPr>
              <a:xfrm>
                <a:off x="5779348" y="3362613"/>
                <a:ext cx="4572000" cy="615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Mulish" panose="020B0604020202020204" charset="0"/>
                  </a:rPr>
                  <a:t>output_H</a:t>
                </a:r>
                <a:r>
                  <a:rPr lang="en-US" sz="2400" baseline="-25000" dirty="0">
                    <a:solidFill>
                      <a:schemeClr val="tx1"/>
                    </a:solidFill>
                    <a:latin typeface="Mulish" panose="020B0604020202020204" charset="0"/>
                  </a:rPr>
                  <a:t>1</a:t>
                </a:r>
                <a:r>
                  <a:rPr lang="en-US" sz="2400" dirty="0">
                    <a:solidFill>
                      <a:schemeClr val="tx1"/>
                    </a:solidFill>
                    <a:latin typeface="Mulish" panose="020B060402020202020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4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  <a:latin typeface="Mulish" panose="020B0604020202020204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26B5CE-2CA3-4657-B0B2-B163A98BC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348" y="3362613"/>
                <a:ext cx="4572000" cy="615874"/>
              </a:xfrm>
              <a:prstGeom prst="rect">
                <a:avLst/>
              </a:prstGeom>
              <a:blipFill>
                <a:blip r:embed="rId4"/>
                <a:stretch>
                  <a:fillRect l="-2000" b="-8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5338EE5B-529E-4902-9EED-AB7EA310BD82}"/>
              </a:ext>
            </a:extLst>
          </p:cNvPr>
          <p:cNvSpPr txBox="1"/>
          <p:nvPr/>
        </p:nvSpPr>
        <p:spPr>
          <a:xfrm>
            <a:off x="1634747" y="381316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 .05*.15 + .1*.2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+.35</a:t>
            </a:r>
            <a:endParaRPr lang="en-US" sz="24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14D752-78DC-4953-802A-3D9292798E04}"/>
              </a:ext>
            </a:extLst>
          </p:cNvPr>
          <p:cNvSpPr txBox="1"/>
          <p:nvPr/>
        </p:nvSpPr>
        <p:spPr>
          <a:xfrm>
            <a:off x="1943891" y="444631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 = .3775</a:t>
            </a:r>
            <a:endParaRPr lang="en-US" sz="24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293AE3-E0B4-48F7-8D79-0C9F75988635}"/>
              </a:ext>
            </a:extLst>
          </p:cNvPr>
          <p:cNvSpPr txBox="1"/>
          <p:nvPr/>
        </p:nvSpPr>
        <p:spPr>
          <a:xfrm>
            <a:off x="7209630" y="4088644"/>
            <a:ext cx="1390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 .5932</a:t>
            </a:r>
            <a:endParaRPr lang="en-US" sz="2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04D7956-442B-4038-B9E9-92B3230F0F77}"/>
              </a:ext>
            </a:extLst>
          </p:cNvPr>
          <p:cNvCxnSpPr>
            <a:cxnSpLocks/>
          </p:cNvCxnSpPr>
          <p:nvPr/>
        </p:nvCxnSpPr>
        <p:spPr>
          <a:xfrm>
            <a:off x="7524043" y="954170"/>
            <a:ext cx="811310" cy="1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93BB7E-BE0E-4275-A73E-20971A6B177B}"/>
              </a:ext>
            </a:extLst>
          </p:cNvPr>
          <p:cNvCxnSpPr>
            <a:cxnSpLocks/>
          </p:cNvCxnSpPr>
          <p:nvPr/>
        </p:nvCxnSpPr>
        <p:spPr>
          <a:xfrm>
            <a:off x="7524043" y="2231474"/>
            <a:ext cx="811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77089F6-39EB-420A-B2B0-424E26890682}"/>
              </a:ext>
            </a:extLst>
          </p:cNvPr>
          <p:cNvSpPr txBox="1"/>
          <p:nvPr/>
        </p:nvSpPr>
        <p:spPr>
          <a:xfrm>
            <a:off x="7511502" y="478346"/>
            <a:ext cx="15616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=.01</a:t>
            </a: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=.99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179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0" grpId="0"/>
      <p:bldP spid="42" grpId="0"/>
      <p:bldP spid="43" grpId="0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32" name="Oval 931">
            <a:extLst>
              <a:ext uri="{FF2B5EF4-FFF2-40B4-BE49-F238E27FC236}">
                <a16:creationId xmlns:a16="http://schemas.microsoft.com/office/drawing/2014/main" id="{0B1A241D-BDA8-541C-D3D5-01D838E9AAD0}"/>
              </a:ext>
            </a:extLst>
          </p:cNvPr>
          <p:cNvSpPr/>
          <p:nvPr/>
        </p:nvSpPr>
        <p:spPr>
          <a:xfrm>
            <a:off x="1889951" y="670398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sh" panose="020B0604020202020204" charset="0"/>
            </a:endParaRPr>
          </a:p>
        </p:txBody>
      </p:sp>
      <p:sp>
        <p:nvSpPr>
          <p:cNvPr id="933" name="Oval 932">
            <a:extLst>
              <a:ext uri="{FF2B5EF4-FFF2-40B4-BE49-F238E27FC236}">
                <a16:creationId xmlns:a16="http://schemas.microsoft.com/office/drawing/2014/main" id="{7FFE9144-D8A0-E88D-4E29-DD59EA05C348}"/>
              </a:ext>
            </a:extLst>
          </p:cNvPr>
          <p:cNvSpPr/>
          <p:nvPr/>
        </p:nvSpPr>
        <p:spPr>
          <a:xfrm>
            <a:off x="1889951" y="1947702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6" name="Oval 935">
            <a:extLst>
              <a:ext uri="{FF2B5EF4-FFF2-40B4-BE49-F238E27FC236}">
                <a16:creationId xmlns:a16="http://schemas.microsoft.com/office/drawing/2014/main" id="{1D04C449-22E3-5C2F-C382-7C8DCBB91947}"/>
              </a:ext>
            </a:extLst>
          </p:cNvPr>
          <p:cNvSpPr/>
          <p:nvPr/>
        </p:nvSpPr>
        <p:spPr>
          <a:xfrm>
            <a:off x="4471023" y="670400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7" name="Oval 936">
            <a:extLst>
              <a:ext uri="{FF2B5EF4-FFF2-40B4-BE49-F238E27FC236}">
                <a16:creationId xmlns:a16="http://schemas.microsoft.com/office/drawing/2014/main" id="{D3329D0A-6E92-30A2-7579-65E13286BD0D}"/>
              </a:ext>
            </a:extLst>
          </p:cNvPr>
          <p:cNvSpPr/>
          <p:nvPr/>
        </p:nvSpPr>
        <p:spPr>
          <a:xfrm>
            <a:off x="4459357" y="1947704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43" name="Straight Arrow Connector 942">
            <a:extLst>
              <a:ext uri="{FF2B5EF4-FFF2-40B4-BE49-F238E27FC236}">
                <a16:creationId xmlns:a16="http://schemas.microsoft.com/office/drawing/2014/main" id="{BD33D77A-09EF-2DE6-3F63-8D9E5E27757F}"/>
              </a:ext>
            </a:extLst>
          </p:cNvPr>
          <p:cNvCxnSpPr>
            <a:cxnSpLocks/>
            <a:stCxn id="932" idx="6"/>
            <a:endCxn id="936" idx="2"/>
          </p:cNvCxnSpPr>
          <p:nvPr/>
        </p:nvCxnSpPr>
        <p:spPr>
          <a:xfrm>
            <a:off x="2379875" y="938690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FFC90-AC62-42B1-92EF-F05E4B7AB172}"/>
              </a:ext>
            </a:extLst>
          </p:cNvPr>
          <p:cNvCxnSpPr>
            <a:cxnSpLocks/>
            <a:stCxn id="932" idx="6"/>
            <a:endCxn id="937" idx="2"/>
          </p:cNvCxnSpPr>
          <p:nvPr/>
        </p:nvCxnSpPr>
        <p:spPr>
          <a:xfrm>
            <a:off x="2379875" y="938690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97AC93-6642-4CBE-8A7C-6F551D29A2D4}"/>
              </a:ext>
            </a:extLst>
          </p:cNvPr>
          <p:cNvCxnSpPr>
            <a:cxnSpLocks/>
            <a:stCxn id="933" idx="6"/>
            <a:endCxn id="936" idx="2"/>
          </p:cNvCxnSpPr>
          <p:nvPr/>
        </p:nvCxnSpPr>
        <p:spPr>
          <a:xfrm flipV="1">
            <a:off x="2379875" y="938692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21A0AB-8D59-41A2-9D64-AC92E9351928}"/>
              </a:ext>
            </a:extLst>
          </p:cNvPr>
          <p:cNvCxnSpPr>
            <a:cxnSpLocks/>
            <a:stCxn id="933" idx="6"/>
            <a:endCxn id="937" idx="2"/>
          </p:cNvCxnSpPr>
          <p:nvPr/>
        </p:nvCxnSpPr>
        <p:spPr>
          <a:xfrm>
            <a:off x="2379875" y="2215994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8CBCD76A-06FC-4A72-8597-A10C0DFFBECA}"/>
              </a:ext>
            </a:extLst>
          </p:cNvPr>
          <p:cNvSpPr/>
          <p:nvPr/>
        </p:nvSpPr>
        <p:spPr>
          <a:xfrm>
            <a:off x="7059276" y="685312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462FF29-9C7F-4848-985A-76700D5C2AF6}"/>
              </a:ext>
            </a:extLst>
          </p:cNvPr>
          <p:cNvSpPr/>
          <p:nvPr/>
        </p:nvSpPr>
        <p:spPr>
          <a:xfrm>
            <a:off x="7059276" y="1962615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1EFEBE3-827F-44EE-94C4-56C095143BC2}"/>
              </a:ext>
            </a:extLst>
          </p:cNvPr>
          <p:cNvCxnSpPr>
            <a:cxnSpLocks/>
          </p:cNvCxnSpPr>
          <p:nvPr/>
        </p:nvCxnSpPr>
        <p:spPr>
          <a:xfrm>
            <a:off x="4943448" y="938686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D99EA9D-5D3E-4126-ABC6-2BEBCCBA781B}"/>
              </a:ext>
            </a:extLst>
          </p:cNvPr>
          <p:cNvCxnSpPr>
            <a:cxnSpLocks/>
          </p:cNvCxnSpPr>
          <p:nvPr/>
        </p:nvCxnSpPr>
        <p:spPr>
          <a:xfrm>
            <a:off x="4943448" y="938686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32D7F2E-393B-4637-9715-8535A3B67306}"/>
              </a:ext>
            </a:extLst>
          </p:cNvPr>
          <p:cNvCxnSpPr>
            <a:cxnSpLocks/>
          </p:cNvCxnSpPr>
          <p:nvPr/>
        </p:nvCxnSpPr>
        <p:spPr>
          <a:xfrm flipV="1">
            <a:off x="4943448" y="938688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8800C13-73C7-4FA6-99EF-B2D86E1485E3}"/>
              </a:ext>
            </a:extLst>
          </p:cNvPr>
          <p:cNvCxnSpPr>
            <a:cxnSpLocks/>
          </p:cNvCxnSpPr>
          <p:nvPr/>
        </p:nvCxnSpPr>
        <p:spPr>
          <a:xfrm>
            <a:off x="4943448" y="2215990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67D394-B567-4B01-AD46-77CD2F3A02DF}"/>
              </a:ext>
            </a:extLst>
          </p:cNvPr>
          <p:cNvSpPr txBox="1"/>
          <p:nvPr/>
        </p:nvSpPr>
        <p:spPr>
          <a:xfrm>
            <a:off x="1814723" y="707859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.05</a:t>
            </a:r>
            <a:endParaRPr lang="en-US" sz="2400" baseline="-25000" dirty="0">
              <a:solidFill>
                <a:schemeClr val="bg1"/>
              </a:solidFill>
              <a:latin typeface="Mulish" panose="020B060402020202020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C8974A-63E1-4710-AD92-6E52E4E4769D}"/>
              </a:ext>
            </a:extLst>
          </p:cNvPr>
          <p:cNvSpPr txBox="1"/>
          <p:nvPr/>
        </p:nvSpPr>
        <p:spPr>
          <a:xfrm>
            <a:off x="1908265" y="1969463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.1</a:t>
            </a:r>
            <a:endParaRPr lang="en-US" sz="2400" baseline="-25000" dirty="0">
              <a:solidFill>
                <a:schemeClr val="bg1"/>
              </a:solidFill>
              <a:latin typeface="Mulish" panose="020B060402020202020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AA0AA8-CAE3-49DD-9104-2D0D2901AFD3}"/>
              </a:ext>
            </a:extLst>
          </p:cNvPr>
          <p:cNvSpPr txBox="1"/>
          <p:nvPr/>
        </p:nvSpPr>
        <p:spPr>
          <a:xfrm>
            <a:off x="4448538" y="700724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2816C-0234-48EB-A404-E76F7243C1F8}"/>
              </a:ext>
            </a:extLst>
          </p:cNvPr>
          <p:cNvSpPr txBox="1"/>
          <p:nvPr/>
        </p:nvSpPr>
        <p:spPr>
          <a:xfrm>
            <a:off x="4459357" y="1977207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E37740-0E62-4A89-914C-4AD2B0CDCEC3}"/>
              </a:ext>
            </a:extLst>
          </p:cNvPr>
          <p:cNvSpPr txBox="1"/>
          <p:nvPr/>
        </p:nvSpPr>
        <p:spPr>
          <a:xfrm>
            <a:off x="7090606" y="624986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E11D51-782A-4148-876B-00AD14A1E858}"/>
              </a:ext>
            </a:extLst>
          </p:cNvPr>
          <p:cNvSpPr txBox="1"/>
          <p:nvPr/>
        </p:nvSpPr>
        <p:spPr>
          <a:xfrm>
            <a:off x="7094092" y="197720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31BA901-AABF-4721-9DC8-571A38F6C359}"/>
              </a:ext>
            </a:extLst>
          </p:cNvPr>
          <p:cNvSpPr txBox="1"/>
          <p:nvPr/>
        </p:nvSpPr>
        <p:spPr>
          <a:xfrm>
            <a:off x="3034110" y="45426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=.15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F7E4AE-B94F-483A-A108-A3947E1109CD}"/>
              </a:ext>
            </a:extLst>
          </p:cNvPr>
          <p:cNvSpPr txBox="1"/>
          <p:nvPr/>
        </p:nvSpPr>
        <p:spPr>
          <a:xfrm rot="19702789">
            <a:off x="3644170" y="1143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535287F-463D-43B3-80C3-5C493327FC51}"/>
              </a:ext>
            </a:extLst>
          </p:cNvPr>
          <p:cNvSpPr txBox="1"/>
          <p:nvPr/>
        </p:nvSpPr>
        <p:spPr>
          <a:xfrm>
            <a:off x="3024752" y="225345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4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65E460-A45D-4C6A-96FD-C5861EE828C9}"/>
              </a:ext>
            </a:extLst>
          </p:cNvPr>
          <p:cNvSpPr txBox="1"/>
          <p:nvPr/>
        </p:nvSpPr>
        <p:spPr>
          <a:xfrm rot="1886438">
            <a:off x="3329686" y="1764615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3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=.25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1E472E-B9CC-4A10-8D6E-8AE893466BD5}"/>
              </a:ext>
            </a:extLst>
          </p:cNvPr>
          <p:cNvSpPr txBox="1"/>
          <p:nvPr/>
        </p:nvSpPr>
        <p:spPr>
          <a:xfrm>
            <a:off x="5501901" y="43607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5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=.40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1E05A9-C2FF-4247-8582-DC4514210613}"/>
              </a:ext>
            </a:extLst>
          </p:cNvPr>
          <p:cNvSpPr txBox="1"/>
          <p:nvPr/>
        </p:nvSpPr>
        <p:spPr>
          <a:xfrm rot="19702789">
            <a:off x="6110805" y="113929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6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=0.45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DBCF59-1384-40A6-91A2-43F6070BBF58}"/>
              </a:ext>
            </a:extLst>
          </p:cNvPr>
          <p:cNvSpPr txBox="1"/>
          <p:nvPr/>
        </p:nvSpPr>
        <p:spPr>
          <a:xfrm>
            <a:off x="5492543" y="223526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8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0.55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DBDED5-B37B-4DAD-9F1B-87700DD320F3}"/>
              </a:ext>
            </a:extLst>
          </p:cNvPr>
          <p:cNvSpPr txBox="1"/>
          <p:nvPr/>
        </p:nvSpPr>
        <p:spPr>
          <a:xfrm rot="1910118">
            <a:off x="5797477" y="1746425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7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=.50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5C8952-A3E2-4C2A-B44F-ADDF20772D7B}"/>
              </a:ext>
            </a:extLst>
          </p:cNvPr>
          <p:cNvSpPr txBox="1"/>
          <p:nvPr/>
        </p:nvSpPr>
        <p:spPr>
          <a:xfrm>
            <a:off x="1651058" y="332395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 .3925</a:t>
            </a:r>
            <a:endParaRPr lang="en-US" sz="24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26B5CE-2CA3-4657-B0B2-B163A98BC383}"/>
              </a:ext>
            </a:extLst>
          </p:cNvPr>
          <p:cNvSpPr txBox="1"/>
          <p:nvPr/>
        </p:nvSpPr>
        <p:spPr>
          <a:xfrm>
            <a:off x="1577813" y="392670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output_H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 .59688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3CAEDD-DE7F-4764-BB19-2C8242B462B4}"/>
              </a:ext>
            </a:extLst>
          </p:cNvPr>
          <p:cNvCxnSpPr>
            <a:cxnSpLocks/>
          </p:cNvCxnSpPr>
          <p:nvPr/>
        </p:nvCxnSpPr>
        <p:spPr>
          <a:xfrm>
            <a:off x="7549200" y="931720"/>
            <a:ext cx="811310" cy="1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ABE5DDB-99F3-4027-9B94-1676264FF1A8}"/>
              </a:ext>
            </a:extLst>
          </p:cNvPr>
          <p:cNvCxnSpPr>
            <a:cxnSpLocks/>
          </p:cNvCxnSpPr>
          <p:nvPr/>
        </p:nvCxnSpPr>
        <p:spPr>
          <a:xfrm>
            <a:off x="7549200" y="2209024"/>
            <a:ext cx="811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B4EA854-322E-4822-B2B9-4AAC813059DE}"/>
              </a:ext>
            </a:extLst>
          </p:cNvPr>
          <p:cNvSpPr txBox="1"/>
          <p:nvPr/>
        </p:nvSpPr>
        <p:spPr>
          <a:xfrm>
            <a:off x="7526499" y="455896"/>
            <a:ext cx="15634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=.01</a:t>
            </a: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=.99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981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32" name="Oval 931">
            <a:extLst>
              <a:ext uri="{FF2B5EF4-FFF2-40B4-BE49-F238E27FC236}">
                <a16:creationId xmlns:a16="http://schemas.microsoft.com/office/drawing/2014/main" id="{0B1A241D-BDA8-541C-D3D5-01D838E9AAD0}"/>
              </a:ext>
            </a:extLst>
          </p:cNvPr>
          <p:cNvSpPr/>
          <p:nvPr/>
        </p:nvSpPr>
        <p:spPr>
          <a:xfrm>
            <a:off x="1889951" y="670398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sh" panose="020B0604020202020204" charset="0"/>
            </a:endParaRPr>
          </a:p>
        </p:txBody>
      </p:sp>
      <p:sp>
        <p:nvSpPr>
          <p:cNvPr id="933" name="Oval 932">
            <a:extLst>
              <a:ext uri="{FF2B5EF4-FFF2-40B4-BE49-F238E27FC236}">
                <a16:creationId xmlns:a16="http://schemas.microsoft.com/office/drawing/2014/main" id="{7FFE9144-D8A0-E88D-4E29-DD59EA05C348}"/>
              </a:ext>
            </a:extLst>
          </p:cNvPr>
          <p:cNvSpPr/>
          <p:nvPr/>
        </p:nvSpPr>
        <p:spPr>
          <a:xfrm>
            <a:off x="1889951" y="1947702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6" name="Oval 935">
            <a:extLst>
              <a:ext uri="{FF2B5EF4-FFF2-40B4-BE49-F238E27FC236}">
                <a16:creationId xmlns:a16="http://schemas.microsoft.com/office/drawing/2014/main" id="{1D04C449-22E3-5C2F-C382-7C8DCBB91947}"/>
              </a:ext>
            </a:extLst>
          </p:cNvPr>
          <p:cNvSpPr/>
          <p:nvPr/>
        </p:nvSpPr>
        <p:spPr>
          <a:xfrm>
            <a:off x="4471023" y="670400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7" name="Oval 936">
            <a:extLst>
              <a:ext uri="{FF2B5EF4-FFF2-40B4-BE49-F238E27FC236}">
                <a16:creationId xmlns:a16="http://schemas.microsoft.com/office/drawing/2014/main" id="{D3329D0A-6E92-30A2-7579-65E13286BD0D}"/>
              </a:ext>
            </a:extLst>
          </p:cNvPr>
          <p:cNvSpPr/>
          <p:nvPr/>
        </p:nvSpPr>
        <p:spPr>
          <a:xfrm>
            <a:off x="4459357" y="1947704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43" name="Straight Arrow Connector 942">
            <a:extLst>
              <a:ext uri="{FF2B5EF4-FFF2-40B4-BE49-F238E27FC236}">
                <a16:creationId xmlns:a16="http://schemas.microsoft.com/office/drawing/2014/main" id="{BD33D77A-09EF-2DE6-3F63-8D9E5E27757F}"/>
              </a:ext>
            </a:extLst>
          </p:cNvPr>
          <p:cNvCxnSpPr>
            <a:cxnSpLocks/>
            <a:stCxn id="932" idx="6"/>
            <a:endCxn id="936" idx="2"/>
          </p:cNvCxnSpPr>
          <p:nvPr/>
        </p:nvCxnSpPr>
        <p:spPr>
          <a:xfrm>
            <a:off x="2379875" y="938690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FFC90-AC62-42B1-92EF-F05E4B7AB172}"/>
              </a:ext>
            </a:extLst>
          </p:cNvPr>
          <p:cNvCxnSpPr>
            <a:cxnSpLocks/>
            <a:stCxn id="932" idx="6"/>
            <a:endCxn id="937" idx="2"/>
          </p:cNvCxnSpPr>
          <p:nvPr/>
        </p:nvCxnSpPr>
        <p:spPr>
          <a:xfrm>
            <a:off x="2379875" y="938690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97AC93-6642-4CBE-8A7C-6F551D29A2D4}"/>
              </a:ext>
            </a:extLst>
          </p:cNvPr>
          <p:cNvCxnSpPr>
            <a:cxnSpLocks/>
            <a:stCxn id="933" idx="6"/>
            <a:endCxn id="936" idx="2"/>
          </p:cNvCxnSpPr>
          <p:nvPr/>
        </p:nvCxnSpPr>
        <p:spPr>
          <a:xfrm flipV="1">
            <a:off x="2379875" y="938692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21A0AB-8D59-41A2-9D64-AC92E9351928}"/>
              </a:ext>
            </a:extLst>
          </p:cNvPr>
          <p:cNvCxnSpPr>
            <a:cxnSpLocks/>
            <a:stCxn id="933" idx="6"/>
            <a:endCxn id="937" idx="2"/>
          </p:cNvCxnSpPr>
          <p:nvPr/>
        </p:nvCxnSpPr>
        <p:spPr>
          <a:xfrm>
            <a:off x="2379875" y="2215994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8CBCD76A-06FC-4A72-8597-A10C0DFFBECA}"/>
              </a:ext>
            </a:extLst>
          </p:cNvPr>
          <p:cNvSpPr/>
          <p:nvPr/>
        </p:nvSpPr>
        <p:spPr>
          <a:xfrm>
            <a:off x="7059276" y="685312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462FF29-9C7F-4848-985A-76700D5C2AF6}"/>
              </a:ext>
            </a:extLst>
          </p:cNvPr>
          <p:cNvSpPr/>
          <p:nvPr/>
        </p:nvSpPr>
        <p:spPr>
          <a:xfrm>
            <a:off x="7059276" y="1962615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1EFEBE3-827F-44EE-94C4-56C095143BC2}"/>
              </a:ext>
            </a:extLst>
          </p:cNvPr>
          <p:cNvCxnSpPr>
            <a:cxnSpLocks/>
          </p:cNvCxnSpPr>
          <p:nvPr/>
        </p:nvCxnSpPr>
        <p:spPr>
          <a:xfrm>
            <a:off x="4943448" y="938686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D99EA9D-5D3E-4126-ABC6-2BEBCCBA781B}"/>
              </a:ext>
            </a:extLst>
          </p:cNvPr>
          <p:cNvCxnSpPr>
            <a:cxnSpLocks/>
          </p:cNvCxnSpPr>
          <p:nvPr/>
        </p:nvCxnSpPr>
        <p:spPr>
          <a:xfrm>
            <a:off x="4943448" y="938686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32D7F2E-393B-4637-9715-8535A3B67306}"/>
              </a:ext>
            </a:extLst>
          </p:cNvPr>
          <p:cNvCxnSpPr>
            <a:cxnSpLocks/>
          </p:cNvCxnSpPr>
          <p:nvPr/>
        </p:nvCxnSpPr>
        <p:spPr>
          <a:xfrm flipV="1">
            <a:off x="4943448" y="938688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8800C13-73C7-4FA6-99EF-B2D86E1485E3}"/>
              </a:ext>
            </a:extLst>
          </p:cNvPr>
          <p:cNvCxnSpPr>
            <a:cxnSpLocks/>
          </p:cNvCxnSpPr>
          <p:nvPr/>
        </p:nvCxnSpPr>
        <p:spPr>
          <a:xfrm>
            <a:off x="4943448" y="2215990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67D394-B567-4B01-AD46-77CD2F3A02DF}"/>
              </a:ext>
            </a:extLst>
          </p:cNvPr>
          <p:cNvSpPr txBox="1"/>
          <p:nvPr/>
        </p:nvSpPr>
        <p:spPr>
          <a:xfrm>
            <a:off x="1814723" y="707859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.05</a:t>
            </a:r>
            <a:endParaRPr lang="en-US" sz="2400" baseline="-25000" dirty="0">
              <a:solidFill>
                <a:schemeClr val="bg1"/>
              </a:solidFill>
              <a:latin typeface="Mulish" panose="020B060402020202020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C8974A-63E1-4710-AD92-6E52E4E4769D}"/>
              </a:ext>
            </a:extLst>
          </p:cNvPr>
          <p:cNvSpPr txBox="1"/>
          <p:nvPr/>
        </p:nvSpPr>
        <p:spPr>
          <a:xfrm>
            <a:off x="1908265" y="1969463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.1</a:t>
            </a:r>
            <a:endParaRPr lang="en-US" sz="2400" baseline="-25000" dirty="0">
              <a:solidFill>
                <a:schemeClr val="bg1"/>
              </a:solidFill>
              <a:latin typeface="Mulish" panose="020B060402020202020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AA0AA8-CAE3-49DD-9104-2D0D2901AFD3}"/>
              </a:ext>
            </a:extLst>
          </p:cNvPr>
          <p:cNvSpPr txBox="1"/>
          <p:nvPr/>
        </p:nvSpPr>
        <p:spPr>
          <a:xfrm>
            <a:off x="4448538" y="700724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2816C-0234-48EB-A404-E76F7243C1F8}"/>
              </a:ext>
            </a:extLst>
          </p:cNvPr>
          <p:cNvSpPr txBox="1"/>
          <p:nvPr/>
        </p:nvSpPr>
        <p:spPr>
          <a:xfrm>
            <a:off x="4459357" y="1977207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E37740-0E62-4A89-914C-4AD2B0CDCEC3}"/>
              </a:ext>
            </a:extLst>
          </p:cNvPr>
          <p:cNvSpPr txBox="1"/>
          <p:nvPr/>
        </p:nvSpPr>
        <p:spPr>
          <a:xfrm>
            <a:off x="7090606" y="624986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E11D51-782A-4148-876B-00AD14A1E858}"/>
              </a:ext>
            </a:extLst>
          </p:cNvPr>
          <p:cNvSpPr txBox="1"/>
          <p:nvPr/>
        </p:nvSpPr>
        <p:spPr>
          <a:xfrm>
            <a:off x="7094092" y="197720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31BA901-AABF-4721-9DC8-571A38F6C359}"/>
              </a:ext>
            </a:extLst>
          </p:cNvPr>
          <p:cNvSpPr txBox="1"/>
          <p:nvPr/>
        </p:nvSpPr>
        <p:spPr>
          <a:xfrm>
            <a:off x="3034110" y="45426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=.15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F7E4AE-B94F-483A-A108-A3947E1109CD}"/>
              </a:ext>
            </a:extLst>
          </p:cNvPr>
          <p:cNvSpPr txBox="1"/>
          <p:nvPr/>
        </p:nvSpPr>
        <p:spPr>
          <a:xfrm rot="19702789">
            <a:off x="3644170" y="1143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535287F-463D-43B3-80C3-5C493327FC51}"/>
              </a:ext>
            </a:extLst>
          </p:cNvPr>
          <p:cNvSpPr txBox="1"/>
          <p:nvPr/>
        </p:nvSpPr>
        <p:spPr>
          <a:xfrm>
            <a:off x="3024752" y="225345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4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65E460-A45D-4C6A-96FD-C5861EE828C9}"/>
              </a:ext>
            </a:extLst>
          </p:cNvPr>
          <p:cNvSpPr txBox="1"/>
          <p:nvPr/>
        </p:nvSpPr>
        <p:spPr>
          <a:xfrm rot="1886438">
            <a:off x="3329686" y="1764615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3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=.25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1E472E-B9CC-4A10-8D6E-8AE893466BD5}"/>
              </a:ext>
            </a:extLst>
          </p:cNvPr>
          <p:cNvSpPr txBox="1"/>
          <p:nvPr/>
        </p:nvSpPr>
        <p:spPr>
          <a:xfrm>
            <a:off x="5501901" y="43607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5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=.40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1E05A9-C2FF-4247-8582-DC4514210613}"/>
              </a:ext>
            </a:extLst>
          </p:cNvPr>
          <p:cNvSpPr txBox="1"/>
          <p:nvPr/>
        </p:nvSpPr>
        <p:spPr>
          <a:xfrm rot="19702789">
            <a:off x="6110805" y="113929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6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=0.45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DBCF59-1384-40A6-91A2-43F6070BBF58}"/>
              </a:ext>
            </a:extLst>
          </p:cNvPr>
          <p:cNvSpPr txBox="1"/>
          <p:nvPr/>
        </p:nvSpPr>
        <p:spPr>
          <a:xfrm>
            <a:off x="5492543" y="223526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8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0.55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DBDED5-B37B-4DAD-9F1B-87700DD320F3}"/>
              </a:ext>
            </a:extLst>
          </p:cNvPr>
          <p:cNvSpPr txBox="1"/>
          <p:nvPr/>
        </p:nvSpPr>
        <p:spPr>
          <a:xfrm rot="1910118">
            <a:off x="5797477" y="1746425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7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=.50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D4C6A2-64D9-454A-8A54-AFC9D48DB2D2}"/>
              </a:ext>
            </a:extLst>
          </p:cNvPr>
          <p:cNvSpPr txBox="1"/>
          <p:nvPr/>
        </p:nvSpPr>
        <p:spPr>
          <a:xfrm>
            <a:off x="1061255" y="3265371"/>
            <a:ext cx="54407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 out_H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*w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5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 + out_H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*w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6 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+b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709CAC7-9251-432A-91C1-843324028D4A}"/>
                  </a:ext>
                </a:extLst>
              </p:cNvPr>
              <p:cNvSpPr txBox="1"/>
              <p:nvPr/>
            </p:nvSpPr>
            <p:spPr>
              <a:xfrm>
                <a:off x="5934553" y="3239918"/>
                <a:ext cx="4572000" cy="615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Mulish" panose="020B0604020202020204" charset="0"/>
                  </a:rPr>
                  <a:t>output_y</a:t>
                </a:r>
                <a:r>
                  <a:rPr lang="en-US" sz="2400" baseline="-25000" dirty="0">
                    <a:solidFill>
                      <a:schemeClr val="tx1"/>
                    </a:solidFill>
                    <a:latin typeface="Mulish" panose="020B0604020202020204" charset="0"/>
                  </a:rPr>
                  <a:t>1</a:t>
                </a:r>
                <a:r>
                  <a:rPr lang="en-US" sz="2400" dirty="0">
                    <a:solidFill>
                      <a:schemeClr val="tx1"/>
                    </a:solidFill>
                    <a:latin typeface="Mulish" panose="020B060402020202020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  <a:latin typeface="Mulish" panose="020B0604020202020204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709CAC7-9251-432A-91C1-843324028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553" y="3239918"/>
                <a:ext cx="4572000" cy="615874"/>
              </a:xfrm>
              <a:prstGeom prst="rect">
                <a:avLst/>
              </a:prstGeom>
              <a:blipFill>
                <a:blip r:embed="rId4"/>
                <a:stretch>
                  <a:fillRect l="-2133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1EFFF24F-2F46-457A-BFAC-8325818DFB6C}"/>
              </a:ext>
            </a:extLst>
          </p:cNvPr>
          <p:cNvSpPr txBox="1"/>
          <p:nvPr/>
        </p:nvSpPr>
        <p:spPr>
          <a:xfrm>
            <a:off x="1082363" y="3890175"/>
            <a:ext cx="54407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    = .5932 *.4 + .59688 *.45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+.6</a:t>
            </a:r>
            <a:endParaRPr lang="en-US" sz="24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E4A361-42AB-4EA7-8012-E3F1BE9A171E}"/>
              </a:ext>
            </a:extLst>
          </p:cNvPr>
          <p:cNvSpPr txBox="1"/>
          <p:nvPr/>
        </p:nvSpPr>
        <p:spPr>
          <a:xfrm>
            <a:off x="1286244" y="4514979"/>
            <a:ext cx="54407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    = 1.1056</a:t>
            </a:r>
            <a:endParaRPr lang="en-US" sz="24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2FA008-22E3-4FBE-9840-9887B6359999}"/>
              </a:ext>
            </a:extLst>
          </p:cNvPr>
          <p:cNvSpPr txBox="1"/>
          <p:nvPr/>
        </p:nvSpPr>
        <p:spPr>
          <a:xfrm>
            <a:off x="6270523" y="413659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             = .7513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2AD023-8303-47A7-94E1-E503E43C6FC5}"/>
              </a:ext>
            </a:extLst>
          </p:cNvPr>
          <p:cNvCxnSpPr>
            <a:cxnSpLocks/>
          </p:cNvCxnSpPr>
          <p:nvPr/>
        </p:nvCxnSpPr>
        <p:spPr>
          <a:xfrm>
            <a:off x="7549200" y="931720"/>
            <a:ext cx="811310" cy="1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85397B4-5182-49DC-9019-FA4C0335C1C3}"/>
              </a:ext>
            </a:extLst>
          </p:cNvPr>
          <p:cNvCxnSpPr>
            <a:cxnSpLocks/>
          </p:cNvCxnSpPr>
          <p:nvPr/>
        </p:nvCxnSpPr>
        <p:spPr>
          <a:xfrm>
            <a:off x="7549200" y="2209024"/>
            <a:ext cx="811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4AE24C6-43B0-47BF-B031-1C26E6E58659}"/>
              </a:ext>
            </a:extLst>
          </p:cNvPr>
          <p:cNvSpPr txBox="1"/>
          <p:nvPr/>
        </p:nvSpPr>
        <p:spPr>
          <a:xfrm>
            <a:off x="7526499" y="455896"/>
            <a:ext cx="15634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=.01</a:t>
            </a: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=.99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976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32" name="Oval 931">
            <a:extLst>
              <a:ext uri="{FF2B5EF4-FFF2-40B4-BE49-F238E27FC236}">
                <a16:creationId xmlns:a16="http://schemas.microsoft.com/office/drawing/2014/main" id="{0B1A241D-BDA8-541C-D3D5-01D838E9AAD0}"/>
              </a:ext>
            </a:extLst>
          </p:cNvPr>
          <p:cNvSpPr/>
          <p:nvPr/>
        </p:nvSpPr>
        <p:spPr>
          <a:xfrm>
            <a:off x="1889951" y="670398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sh" panose="020B0604020202020204" charset="0"/>
            </a:endParaRPr>
          </a:p>
        </p:txBody>
      </p:sp>
      <p:sp>
        <p:nvSpPr>
          <p:cNvPr id="933" name="Oval 932">
            <a:extLst>
              <a:ext uri="{FF2B5EF4-FFF2-40B4-BE49-F238E27FC236}">
                <a16:creationId xmlns:a16="http://schemas.microsoft.com/office/drawing/2014/main" id="{7FFE9144-D8A0-E88D-4E29-DD59EA05C348}"/>
              </a:ext>
            </a:extLst>
          </p:cNvPr>
          <p:cNvSpPr/>
          <p:nvPr/>
        </p:nvSpPr>
        <p:spPr>
          <a:xfrm>
            <a:off x="1889951" y="1947702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6" name="Oval 935">
            <a:extLst>
              <a:ext uri="{FF2B5EF4-FFF2-40B4-BE49-F238E27FC236}">
                <a16:creationId xmlns:a16="http://schemas.microsoft.com/office/drawing/2014/main" id="{1D04C449-22E3-5C2F-C382-7C8DCBB91947}"/>
              </a:ext>
            </a:extLst>
          </p:cNvPr>
          <p:cNvSpPr/>
          <p:nvPr/>
        </p:nvSpPr>
        <p:spPr>
          <a:xfrm>
            <a:off x="4471023" y="670400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7" name="Oval 936">
            <a:extLst>
              <a:ext uri="{FF2B5EF4-FFF2-40B4-BE49-F238E27FC236}">
                <a16:creationId xmlns:a16="http://schemas.microsoft.com/office/drawing/2014/main" id="{D3329D0A-6E92-30A2-7579-65E13286BD0D}"/>
              </a:ext>
            </a:extLst>
          </p:cNvPr>
          <p:cNvSpPr/>
          <p:nvPr/>
        </p:nvSpPr>
        <p:spPr>
          <a:xfrm>
            <a:off x="4459357" y="1947704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43" name="Straight Arrow Connector 942">
            <a:extLst>
              <a:ext uri="{FF2B5EF4-FFF2-40B4-BE49-F238E27FC236}">
                <a16:creationId xmlns:a16="http://schemas.microsoft.com/office/drawing/2014/main" id="{BD33D77A-09EF-2DE6-3F63-8D9E5E27757F}"/>
              </a:ext>
            </a:extLst>
          </p:cNvPr>
          <p:cNvCxnSpPr>
            <a:cxnSpLocks/>
            <a:stCxn id="932" idx="6"/>
            <a:endCxn id="936" idx="2"/>
          </p:cNvCxnSpPr>
          <p:nvPr/>
        </p:nvCxnSpPr>
        <p:spPr>
          <a:xfrm>
            <a:off x="2379875" y="938690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FFC90-AC62-42B1-92EF-F05E4B7AB172}"/>
              </a:ext>
            </a:extLst>
          </p:cNvPr>
          <p:cNvCxnSpPr>
            <a:cxnSpLocks/>
            <a:stCxn id="932" idx="6"/>
            <a:endCxn id="937" idx="2"/>
          </p:cNvCxnSpPr>
          <p:nvPr/>
        </p:nvCxnSpPr>
        <p:spPr>
          <a:xfrm>
            <a:off x="2379875" y="938690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97AC93-6642-4CBE-8A7C-6F551D29A2D4}"/>
              </a:ext>
            </a:extLst>
          </p:cNvPr>
          <p:cNvCxnSpPr>
            <a:cxnSpLocks/>
            <a:stCxn id="933" idx="6"/>
            <a:endCxn id="936" idx="2"/>
          </p:cNvCxnSpPr>
          <p:nvPr/>
        </p:nvCxnSpPr>
        <p:spPr>
          <a:xfrm flipV="1">
            <a:off x="2379875" y="938692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21A0AB-8D59-41A2-9D64-AC92E9351928}"/>
              </a:ext>
            </a:extLst>
          </p:cNvPr>
          <p:cNvCxnSpPr>
            <a:cxnSpLocks/>
            <a:stCxn id="933" idx="6"/>
            <a:endCxn id="937" idx="2"/>
          </p:cNvCxnSpPr>
          <p:nvPr/>
        </p:nvCxnSpPr>
        <p:spPr>
          <a:xfrm>
            <a:off x="2379875" y="2215994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8CBCD76A-06FC-4A72-8597-A10C0DFFBECA}"/>
              </a:ext>
            </a:extLst>
          </p:cNvPr>
          <p:cNvSpPr/>
          <p:nvPr/>
        </p:nvSpPr>
        <p:spPr>
          <a:xfrm>
            <a:off x="7059276" y="685312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462FF29-9C7F-4848-985A-76700D5C2AF6}"/>
              </a:ext>
            </a:extLst>
          </p:cNvPr>
          <p:cNvSpPr/>
          <p:nvPr/>
        </p:nvSpPr>
        <p:spPr>
          <a:xfrm>
            <a:off x="7059276" y="1962615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1EFEBE3-827F-44EE-94C4-56C095143BC2}"/>
              </a:ext>
            </a:extLst>
          </p:cNvPr>
          <p:cNvCxnSpPr>
            <a:cxnSpLocks/>
          </p:cNvCxnSpPr>
          <p:nvPr/>
        </p:nvCxnSpPr>
        <p:spPr>
          <a:xfrm>
            <a:off x="4943448" y="938686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D99EA9D-5D3E-4126-ABC6-2BEBCCBA781B}"/>
              </a:ext>
            </a:extLst>
          </p:cNvPr>
          <p:cNvCxnSpPr>
            <a:cxnSpLocks/>
          </p:cNvCxnSpPr>
          <p:nvPr/>
        </p:nvCxnSpPr>
        <p:spPr>
          <a:xfrm>
            <a:off x="4943448" y="938686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32D7F2E-393B-4637-9715-8535A3B67306}"/>
              </a:ext>
            </a:extLst>
          </p:cNvPr>
          <p:cNvCxnSpPr>
            <a:cxnSpLocks/>
          </p:cNvCxnSpPr>
          <p:nvPr/>
        </p:nvCxnSpPr>
        <p:spPr>
          <a:xfrm flipV="1">
            <a:off x="4943448" y="938688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8800C13-73C7-4FA6-99EF-B2D86E1485E3}"/>
              </a:ext>
            </a:extLst>
          </p:cNvPr>
          <p:cNvCxnSpPr>
            <a:cxnSpLocks/>
          </p:cNvCxnSpPr>
          <p:nvPr/>
        </p:nvCxnSpPr>
        <p:spPr>
          <a:xfrm>
            <a:off x="4943448" y="2215990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67D394-B567-4B01-AD46-77CD2F3A02DF}"/>
              </a:ext>
            </a:extLst>
          </p:cNvPr>
          <p:cNvSpPr txBox="1"/>
          <p:nvPr/>
        </p:nvSpPr>
        <p:spPr>
          <a:xfrm>
            <a:off x="1814723" y="707859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.05</a:t>
            </a:r>
            <a:endParaRPr lang="en-US" sz="2400" baseline="-25000" dirty="0">
              <a:solidFill>
                <a:schemeClr val="bg1"/>
              </a:solidFill>
              <a:latin typeface="Mulish" panose="020B060402020202020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C8974A-63E1-4710-AD92-6E52E4E4769D}"/>
              </a:ext>
            </a:extLst>
          </p:cNvPr>
          <p:cNvSpPr txBox="1"/>
          <p:nvPr/>
        </p:nvSpPr>
        <p:spPr>
          <a:xfrm>
            <a:off x="1908265" y="1969463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.1</a:t>
            </a:r>
            <a:endParaRPr lang="en-US" sz="2400" baseline="-25000" dirty="0">
              <a:solidFill>
                <a:schemeClr val="bg1"/>
              </a:solidFill>
              <a:latin typeface="Mulish" panose="020B060402020202020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AA0AA8-CAE3-49DD-9104-2D0D2901AFD3}"/>
              </a:ext>
            </a:extLst>
          </p:cNvPr>
          <p:cNvSpPr txBox="1"/>
          <p:nvPr/>
        </p:nvSpPr>
        <p:spPr>
          <a:xfrm>
            <a:off x="4448538" y="700724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2816C-0234-48EB-A404-E76F7243C1F8}"/>
              </a:ext>
            </a:extLst>
          </p:cNvPr>
          <p:cNvSpPr txBox="1"/>
          <p:nvPr/>
        </p:nvSpPr>
        <p:spPr>
          <a:xfrm>
            <a:off x="4459357" y="1977207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E37740-0E62-4A89-914C-4AD2B0CDCEC3}"/>
              </a:ext>
            </a:extLst>
          </p:cNvPr>
          <p:cNvSpPr txBox="1"/>
          <p:nvPr/>
        </p:nvSpPr>
        <p:spPr>
          <a:xfrm>
            <a:off x="7090606" y="624986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E11D51-782A-4148-876B-00AD14A1E858}"/>
              </a:ext>
            </a:extLst>
          </p:cNvPr>
          <p:cNvSpPr txBox="1"/>
          <p:nvPr/>
        </p:nvSpPr>
        <p:spPr>
          <a:xfrm>
            <a:off x="7094092" y="197720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31BA901-AABF-4721-9DC8-571A38F6C359}"/>
              </a:ext>
            </a:extLst>
          </p:cNvPr>
          <p:cNvSpPr txBox="1"/>
          <p:nvPr/>
        </p:nvSpPr>
        <p:spPr>
          <a:xfrm>
            <a:off x="3034110" y="45426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=.15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F7E4AE-B94F-483A-A108-A3947E1109CD}"/>
              </a:ext>
            </a:extLst>
          </p:cNvPr>
          <p:cNvSpPr txBox="1"/>
          <p:nvPr/>
        </p:nvSpPr>
        <p:spPr>
          <a:xfrm rot="19702789">
            <a:off x="3644170" y="1143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535287F-463D-43B3-80C3-5C493327FC51}"/>
              </a:ext>
            </a:extLst>
          </p:cNvPr>
          <p:cNvSpPr txBox="1"/>
          <p:nvPr/>
        </p:nvSpPr>
        <p:spPr>
          <a:xfrm>
            <a:off x="3024752" y="225345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4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65E460-A45D-4C6A-96FD-C5861EE828C9}"/>
              </a:ext>
            </a:extLst>
          </p:cNvPr>
          <p:cNvSpPr txBox="1"/>
          <p:nvPr/>
        </p:nvSpPr>
        <p:spPr>
          <a:xfrm rot="1886438">
            <a:off x="3329686" y="1764615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3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=.25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1E472E-B9CC-4A10-8D6E-8AE893466BD5}"/>
              </a:ext>
            </a:extLst>
          </p:cNvPr>
          <p:cNvSpPr txBox="1"/>
          <p:nvPr/>
        </p:nvSpPr>
        <p:spPr>
          <a:xfrm>
            <a:off x="5501901" y="43607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5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=.40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1E05A9-C2FF-4247-8582-DC4514210613}"/>
              </a:ext>
            </a:extLst>
          </p:cNvPr>
          <p:cNvSpPr txBox="1"/>
          <p:nvPr/>
        </p:nvSpPr>
        <p:spPr>
          <a:xfrm rot="19702789">
            <a:off x="6110805" y="113929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6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=0.45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DBCF59-1384-40A6-91A2-43F6070BBF58}"/>
              </a:ext>
            </a:extLst>
          </p:cNvPr>
          <p:cNvSpPr txBox="1"/>
          <p:nvPr/>
        </p:nvSpPr>
        <p:spPr>
          <a:xfrm>
            <a:off x="5492543" y="223526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8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0.55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DBDED5-B37B-4DAD-9F1B-87700DD320F3}"/>
              </a:ext>
            </a:extLst>
          </p:cNvPr>
          <p:cNvSpPr txBox="1"/>
          <p:nvPr/>
        </p:nvSpPr>
        <p:spPr>
          <a:xfrm rot="1910118">
            <a:off x="5797477" y="1746425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7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=.50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E4A361-42AB-4EA7-8012-E3F1BE9A171E}"/>
              </a:ext>
            </a:extLst>
          </p:cNvPr>
          <p:cNvSpPr txBox="1"/>
          <p:nvPr/>
        </p:nvSpPr>
        <p:spPr>
          <a:xfrm>
            <a:off x="1935956" y="3606691"/>
            <a:ext cx="24347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   y2 = 1.22</a:t>
            </a:r>
            <a:endParaRPr lang="en-US" sz="24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2FA008-22E3-4FBE-9840-9887B6359999}"/>
              </a:ext>
            </a:extLst>
          </p:cNvPr>
          <p:cNvSpPr txBox="1"/>
          <p:nvPr/>
        </p:nvSpPr>
        <p:spPr>
          <a:xfrm>
            <a:off x="4773276" y="358633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 output_y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 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 .77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EB6ABD-8165-4D45-8780-6407D92A1CC6}"/>
              </a:ext>
            </a:extLst>
          </p:cNvPr>
          <p:cNvCxnSpPr>
            <a:cxnSpLocks/>
          </p:cNvCxnSpPr>
          <p:nvPr/>
        </p:nvCxnSpPr>
        <p:spPr>
          <a:xfrm>
            <a:off x="7549200" y="931720"/>
            <a:ext cx="811310" cy="1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923DF19-FAB6-428B-84E3-D318D9A8EAB7}"/>
              </a:ext>
            </a:extLst>
          </p:cNvPr>
          <p:cNvCxnSpPr>
            <a:cxnSpLocks/>
          </p:cNvCxnSpPr>
          <p:nvPr/>
        </p:nvCxnSpPr>
        <p:spPr>
          <a:xfrm>
            <a:off x="7549200" y="2209024"/>
            <a:ext cx="811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92C51B3-74B5-429C-9F1A-D67809A3E6D9}"/>
              </a:ext>
            </a:extLst>
          </p:cNvPr>
          <p:cNvSpPr txBox="1"/>
          <p:nvPr/>
        </p:nvSpPr>
        <p:spPr>
          <a:xfrm>
            <a:off x="7526499" y="455896"/>
            <a:ext cx="15634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=.01</a:t>
            </a: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=.99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11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65542B2-213F-44C4-BB53-DF6DDAA3DF81}"/>
                  </a:ext>
                </a:extLst>
              </p:cNvPr>
              <p:cNvSpPr txBox="1"/>
              <p:nvPr/>
            </p:nvSpPr>
            <p:spPr>
              <a:xfrm>
                <a:off x="1474312" y="1020941"/>
                <a:ext cx="6611147" cy="526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Mulish" panose="020B0604020202020204" charset="0"/>
                  </a:rPr>
                  <a:t>Total Error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Mulish" panose="020B0604020202020204" charset="0"/>
                  </a:rPr>
                  <a:t>(T</a:t>
                </a:r>
                <a:r>
                  <a:rPr lang="en-US" sz="2000" baseline="-25000" dirty="0">
                    <a:latin typeface="Mulish" panose="020B0604020202020204" charset="0"/>
                  </a:rPr>
                  <a:t>1</a:t>
                </a:r>
                <a:r>
                  <a:rPr lang="en-US" sz="2000" dirty="0">
                    <a:latin typeface="Mulish" panose="020B0604020202020204" charset="0"/>
                  </a:rPr>
                  <a:t>-outy</a:t>
                </a:r>
                <a:r>
                  <a:rPr lang="en-US" sz="2000" baseline="-25000" dirty="0">
                    <a:latin typeface="Mulish" panose="020B0604020202020204" charset="0"/>
                  </a:rPr>
                  <a:t>1</a:t>
                </a:r>
                <a:r>
                  <a:rPr lang="en-US" sz="2000" dirty="0">
                    <a:latin typeface="Mulish" panose="020B0604020202020204" charset="0"/>
                  </a:rPr>
                  <a:t>)</a:t>
                </a:r>
                <a:r>
                  <a:rPr lang="en-US" sz="2000" baseline="30000" dirty="0">
                    <a:latin typeface="Mulish" panose="020B0604020202020204" charset="0"/>
                  </a:rPr>
                  <a:t>2 </a:t>
                </a:r>
                <a:r>
                  <a:rPr lang="en-US" sz="2000" dirty="0">
                    <a:latin typeface="Mulish" panose="020B0604020202020204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Mulish" panose="020B0604020202020204" charset="0"/>
                  </a:rPr>
                  <a:t>(T</a:t>
                </a:r>
                <a:r>
                  <a:rPr lang="en-US" sz="2000" baseline="-25000" dirty="0">
                    <a:latin typeface="Mulish" panose="020B0604020202020204" charset="0"/>
                  </a:rPr>
                  <a:t>2</a:t>
                </a:r>
                <a:r>
                  <a:rPr lang="en-US" sz="2000" dirty="0">
                    <a:latin typeface="Mulish" panose="020B0604020202020204" charset="0"/>
                  </a:rPr>
                  <a:t>-outy</a:t>
                </a:r>
                <a:r>
                  <a:rPr lang="en-US" sz="2000" baseline="-25000" dirty="0">
                    <a:latin typeface="Mulish" panose="020B0604020202020204" charset="0"/>
                  </a:rPr>
                  <a:t>2</a:t>
                </a:r>
                <a:r>
                  <a:rPr lang="en-US" sz="2000" dirty="0">
                    <a:latin typeface="Mulish" panose="020B0604020202020204" charset="0"/>
                  </a:rPr>
                  <a:t>)</a:t>
                </a:r>
                <a:r>
                  <a:rPr lang="en-US" sz="2000" baseline="30000" dirty="0">
                    <a:latin typeface="Mulish" panose="020B0604020202020204" charset="0"/>
                  </a:rPr>
                  <a:t>2</a:t>
                </a:r>
                <a:endParaRPr lang="en-US" sz="2000" dirty="0">
                  <a:latin typeface="Mulish" panose="020B060402020202020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65542B2-213F-44C4-BB53-DF6DDAA3D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312" y="1020941"/>
                <a:ext cx="6611147" cy="526939"/>
              </a:xfrm>
              <a:prstGeom prst="rect">
                <a:avLst/>
              </a:prstGeom>
              <a:blipFill>
                <a:blip r:embed="rId4"/>
                <a:stretch>
                  <a:fillRect l="-1015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2A00040-7163-4A8E-938E-4D8EB99E8D80}"/>
                  </a:ext>
                </a:extLst>
              </p:cNvPr>
              <p:cNvSpPr txBox="1"/>
              <p:nvPr/>
            </p:nvSpPr>
            <p:spPr>
              <a:xfrm>
                <a:off x="1481963" y="1919386"/>
                <a:ext cx="1651612" cy="793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𝐸𝑟𝑟𝑜𝑟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2A00040-7163-4A8E-938E-4D8EB99E8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963" y="1919386"/>
                <a:ext cx="1651612" cy="793551"/>
              </a:xfrm>
              <a:prstGeom prst="rect">
                <a:avLst/>
              </a:prstGeom>
              <a:blipFill>
                <a:blip r:embed="rId5"/>
                <a:stretch>
                  <a:fillRect b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6D2FB53-E487-4750-B7E5-2312B7C11EB9}"/>
                  </a:ext>
                </a:extLst>
              </p:cNvPr>
              <p:cNvSpPr txBox="1"/>
              <p:nvPr/>
            </p:nvSpPr>
            <p:spPr>
              <a:xfrm>
                <a:off x="2994179" y="1919386"/>
                <a:ext cx="4572000" cy="808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𝑑𝐸𝑟𝑟𝑜𝑟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𝑜𝑢𝑡𝑦</m:t>
                        </m:r>
                        <m:r>
                          <a:rPr lang="en-US" sz="3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𝑜𝑢𝑡𝑦</m:t>
                        </m:r>
                        <m:r>
                          <a:rPr lang="en-US" sz="3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sz="30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3000" dirty="0">
                    <a:latin typeface="Mulish" panose="020B0604020202020204" charset="0"/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0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3000" b="0" i="1" baseline="-2500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3000" dirty="0">
                    <a:latin typeface="Mulish" panose="020B060402020202020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6D2FB53-E487-4750-B7E5-2312B7C11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179" y="1919386"/>
                <a:ext cx="4572000" cy="808811"/>
              </a:xfrm>
              <a:prstGeom prst="rect">
                <a:avLst/>
              </a:prstGeom>
              <a:blipFill>
                <a:blip r:embed="rId6"/>
                <a:stretch>
                  <a:fillRect b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44992C-2C17-40D3-4812-4E92BBFCFC16}"/>
                  </a:ext>
                </a:extLst>
              </p:cNvPr>
              <p:cNvSpPr txBox="1"/>
              <p:nvPr/>
            </p:nvSpPr>
            <p:spPr>
              <a:xfrm>
                <a:off x="1046108" y="3265850"/>
                <a:ext cx="7673821" cy="6655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𝑑𝐸𝑟𝑟𝑜𝑟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𝑜𝑢𝑡𝑦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𝑜𝑢𝑡𝑦</m:t>
                        </m:r>
                        <m:r>
                          <a:rPr lang="en-US" sz="24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Mulish" panose="020B0604020202020204" charset="0"/>
                  </a:rPr>
                  <a:t>(T</a:t>
                </a:r>
                <a:r>
                  <a:rPr lang="en-US" sz="2400" baseline="-25000" dirty="0">
                    <a:latin typeface="Mulish" panose="020B0604020202020204" charset="0"/>
                  </a:rPr>
                  <a:t>1</a:t>
                </a:r>
                <a:r>
                  <a:rPr lang="en-US" sz="2400" dirty="0">
                    <a:latin typeface="Mulish" panose="020B0604020202020204" charset="0"/>
                  </a:rPr>
                  <a:t>-outy</a:t>
                </a:r>
                <a:r>
                  <a:rPr lang="en-US" sz="2400" baseline="-25000" dirty="0">
                    <a:latin typeface="Mulish" panose="020B0604020202020204" charset="0"/>
                  </a:rPr>
                  <a:t>1</a:t>
                </a:r>
                <a:r>
                  <a:rPr lang="en-US" sz="2400" dirty="0">
                    <a:latin typeface="Mulish" panose="020B0604020202020204" charset="0"/>
                  </a:rPr>
                  <a:t>)</a:t>
                </a:r>
                <a:r>
                  <a:rPr lang="en-US" sz="2400" baseline="30000" dirty="0">
                    <a:latin typeface="Mulish" panose="020B0604020202020204" charset="0"/>
                  </a:rPr>
                  <a:t>2  </a:t>
                </a:r>
                <a:r>
                  <a:rPr lang="en-US" sz="2400" dirty="0">
                    <a:latin typeface="Mulish" panose="020B0604020202020204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Mulish" panose="020B0604020202020204" charset="0"/>
                  </a:rPr>
                  <a:t>(T</a:t>
                </a:r>
                <a:r>
                  <a:rPr lang="en-US" sz="2400" baseline="-25000" dirty="0">
                    <a:latin typeface="Mulish" panose="020B0604020202020204" charset="0"/>
                  </a:rPr>
                  <a:t>2</a:t>
                </a:r>
                <a:r>
                  <a:rPr lang="en-US" sz="2400" dirty="0">
                    <a:latin typeface="Mulish" panose="020B0604020202020204" charset="0"/>
                  </a:rPr>
                  <a:t>-outy</a:t>
                </a:r>
                <a:r>
                  <a:rPr lang="en-US" sz="2400" baseline="-25000" dirty="0">
                    <a:latin typeface="Mulish" panose="020B0604020202020204" charset="0"/>
                  </a:rPr>
                  <a:t>2</a:t>
                </a:r>
                <a:r>
                  <a:rPr lang="en-US" sz="2400" dirty="0">
                    <a:latin typeface="Mulish" panose="020B0604020202020204" charset="0"/>
                  </a:rPr>
                  <a:t>)</a:t>
                </a:r>
                <a:r>
                  <a:rPr lang="en-US" sz="2400" baseline="30000" dirty="0">
                    <a:latin typeface="Mulish" panose="020B0604020202020204" charset="0"/>
                  </a:rPr>
                  <a:t>2</a:t>
                </a:r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44992C-2C17-40D3-4812-4E92BBFCF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08" y="3265850"/>
                <a:ext cx="7673821" cy="665503"/>
              </a:xfrm>
              <a:prstGeom prst="rect">
                <a:avLst/>
              </a:prstGeom>
              <a:blipFill>
                <a:blip r:embed="rId7"/>
                <a:stretch>
                  <a:fillRect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B98146-837B-AA58-BB4B-41BEFC0AF3AE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2014330" y="2323792"/>
            <a:ext cx="979849" cy="10422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179D79-8482-73E2-61C3-A440A1002FC7}"/>
                  </a:ext>
                </a:extLst>
              </p:cNvPr>
              <p:cNvSpPr txBox="1"/>
              <p:nvPr/>
            </p:nvSpPr>
            <p:spPr>
              <a:xfrm>
                <a:off x="1046108" y="4100804"/>
                <a:ext cx="6135758" cy="983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	=2*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* (</a:t>
                </a:r>
                <a:r>
                  <a:rPr lang="en-US" sz="2400" dirty="0">
                    <a:latin typeface="Mulish" panose="020B0604020202020204" charset="0"/>
                  </a:rPr>
                  <a:t>T</a:t>
                </a:r>
                <a:r>
                  <a:rPr lang="en-US" sz="2400" baseline="-25000" dirty="0">
                    <a:latin typeface="Mulish" panose="020B0604020202020204" charset="0"/>
                  </a:rPr>
                  <a:t>1</a:t>
                </a:r>
                <a:r>
                  <a:rPr lang="en-US" sz="2400" dirty="0">
                    <a:latin typeface="Mulish" panose="020B0604020202020204" charset="0"/>
                  </a:rPr>
                  <a:t>-outy</a:t>
                </a:r>
                <a:r>
                  <a:rPr lang="en-US" sz="2400" baseline="-25000" dirty="0">
                    <a:latin typeface="Mulish" panose="020B0604020202020204" charset="0"/>
                  </a:rPr>
                  <a:t>1</a:t>
                </a:r>
                <a:r>
                  <a:rPr lang="en-US" sz="2400" dirty="0"/>
                  <a:t>) </a:t>
                </a:r>
                <a:r>
                  <a:rPr lang="en-US" sz="2400" dirty="0">
                    <a:latin typeface="Mulish" panose="020B0604020202020204" charset="0"/>
                  </a:rPr>
                  <a:t>*</a:t>
                </a:r>
                <a:r>
                  <a:rPr lang="en-US" sz="2400" baseline="30000" dirty="0">
                    <a:latin typeface="Mulish" panose="020B0604020202020204" charset="0"/>
                  </a:rPr>
                  <a:t> </a:t>
                </a:r>
                <a:r>
                  <a:rPr lang="en-US" sz="2400" dirty="0">
                    <a:latin typeface="Mulish" panose="020B0604020202020204" charset="0"/>
                  </a:rPr>
                  <a:t>(0-1)</a:t>
                </a:r>
                <a:r>
                  <a:rPr lang="en-US" sz="2400" baseline="30000" dirty="0">
                    <a:latin typeface="Mulish" panose="020B0604020202020204" charset="0"/>
                  </a:rPr>
                  <a:t> </a:t>
                </a:r>
                <a:r>
                  <a:rPr lang="en-US" sz="2400" dirty="0"/>
                  <a:t>+ 0</a:t>
                </a:r>
              </a:p>
              <a:p>
                <a:r>
                  <a:rPr lang="en-US" sz="2400" dirty="0"/>
                  <a:t>	= - (</a:t>
                </a:r>
                <a:r>
                  <a:rPr lang="en-US" sz="2400" dirty="0">
                    <a:latin typeface="Mulish" panose="020B0604020202020204" charset="0"/>
                  </a:rPr>
                  <a:t>T</a:t>
                </a:r>
                <a:r>
                  <a:rPr lang="en-US" sz="2400" baseline="-25000" dirty="0">
                    <a:latin typeface="Mulish" panose="020B0604020202020204" charset="0"/>
                  </a:rPr>
                  <a:t>1</a:t>
                </a:r>
                <a:r>
                  <a:rPr lang="en-US" sz="2400" dirty="0">
                    <a:latin typeface="Mulish" panose="020B0604020202020204" charset="0"/>
                  </a:rPr>
                  <a:t>-outy</a:t>
                </a:r>
                <a:r>
                  <a:rPr lang="en-US" sz="2400" baseline="-25000" dirty="0">
                    <a:latin typeface="Mulish" panose="020B0604020202020204" charset="0"/>
                  </a:rPr>
                  <a:t>1</a:t>
                </a:r>
                <a:r>
                  <a:rPr lang="en-US" sz="2400" dirty="0"/>
                  <a:t>)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179D79-8482-73E2-61C3-A440A1002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08" y="4100804"/>
                <a:ext cx="6135758" cy="983218"/>
              </a:xfrm>
              <a:prstGeom prst="rect">
                <a:avLst/>
              </a:prstGeom>
              <a:blipFill>
                <a:blip r:embed="rId8"/>
                <a:stretch>
                  <a:fillRect b="-13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39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/>
          <p:cNvSpPr/>
          <p:nvPr/>
        </p:nvSpPr>
        <p:spPr>
          <a:xfrm>
            <a:off x="1121400" y="1483813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12292" y="2340376"/>
            <a:ext cx="453565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Back Propagation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1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9ED6BD51-9B7C-2D52-596E-B71F2CB72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EAE35D50-B8C7-AD1C-242C-3860A532C0E5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FEE58940-9C74-B74F-CF81-5868AB80BE15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4298B61-9E65-B3E0-3B0B-FF71A78B5BFE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0C53C9C-1414-3709-FA57-F0D01DEB83BA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4C702E8-B334-FDBB-AE67-63A7D206FCE0}"/>
                  </a:ext>
                </a:extLst>
              </p:cNvPr>
              <p:cNvSpPr txBox="1"/>
              <p:nvPr/>
            </p:nvSpPr>
            <p:spPr>
              <a:xfrm>
                <a:off x="1474312" y="1020941"/>
                <a:ext cx="6611147" cy="526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Mulish" panose="020B0604020202020204" charset="0"/>
                  </a:rPr>
                  <a:t>Total Error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Mulish" panose="020B0604020202020204" charset="0"/>
                  </a:rPr>
                  <a:t>(T</a:t>
                </a:r>
                <a:r>
                  <a:rPr lang="en-US" sz="2000" baseline="-25000" dirty="0">
                    <a:latin typeface="Mulish" panose="020B0604020202020204" charset="0"/>
                  </a:rPr>
                  <a:t>1</a:t>
                </a:r>
                <a:r>
                  <a:rPr lang="en-US" sz="2000" dirty="0">
                    <a:latin typeface="Mulish" panose="020B0604020202020204" charset="0"/>
                  </a:rPr>
                  <a:t>-outy</a:t>
                </a:r>
                <a:r>
                  <a:rPr lang="en-US" sz="2000" baseline="-25000" dirty="0">
                    <a:latin typeface="Mulish" panose="020B0604020202020204" charset="0"/>
                  </a:rPr>
                  <a:t>1</a:t>
                </a:r>
                <a:r>
                  <a:rPr lang="en-US" sz="2000" dirty="0">
                    <a:latin typeface="Mulish" panose="020B0604020202020204" charset="0"/>
                  </a:rPr>
                  <a:t>)</a:t>
                </a:r>
                <a:r>
                  <a:rPr lang="en-US" sz="2000" baseline="30000" dirty="0">
                    <a:latin typeface="Mulish" panose="020B0604020202020204" charset="0"/>
                  </a:rPr>
                  <a:t>2 </a:t>
                </a:r>
                <a:r>
                  <a:rPr lang="en-US" sz="2000" dirty="0">
                    <a:latin typeface="Mulish" panose="020B0604020202020204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Mulish" panose="020B0604020202020204" charset="0"/>
                  </a:rPr>
                  <a:t>(T</a:t>
                </a:r>
                <a:r>
                  <a:rPr lang="en-US" sz="2000" baseline="-25000" dirty="0">
                    <a:latin typeface="Mulish" panose="020B0604020202020204" charset="0"/>
                  </a:rPr>
                  <a:t>2</a:t>
                </a:r>
                <a:r>
                  <a:rPr lang="en-US" sz="2000" dirty="0">
                    <a:latin typeface="Mulish" panose="020B0604020202020204" charset="0"/>
                  </a:rPr>
                  <a:t>-outy</a:t>
                </a:r>
                <a:r>
                  <a:rPr lang="en-US" sz="2000" baseline="-25000" dirty="0">
                    <a:latin typeface="Mulish" panose="020B0604020202020204" charset="0"/>
                  </a:rPr>
                  <a:t>2</a:t>
                </a:r>
                <a:r>
                  <a:rPr lang="en-US" sz="2000" dirty="0">
                    <a:latin typeface="Mulish" panose="020B0604020202020204" charset="0"/>
                  </a:rPr>
                  <a:t>)</a:t>
                </a:r>
                <a:r>
                  <a:rPr lang="en-US" sz="2000" baseline="30000" dirty="0">
                    <a:latin typeface="Mulish" panose="020B0604020202020204" charset="0"/>
                  </a:rPr>
                  <a:t>2</a:t>
                </a:r>
                <a:endParaRPr lang="en-US" sz="2000" dirty="0">
                  <a:latin typeface="Mulish" panose="020B060402020202020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4C702E8-B334-FDBB-AE67-63A7D206F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312" y="1020941"/>
                <a:ext cx="6611147" cy="526939"/>
              </a:xfrm>
              <a:prstGeom prst="rect">
                <a:avLst/>
              </a:prstGeom>
              <a:blipFill>
                <a:blip r:embed="rId4"/>
                <a:stretch>
                  <a:fillRect l="-1015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E4F31AC-A184-D419-85AA-BE76F862428F}"/>
                  </a:ext>
                </a:extLst>
              </p:cNvPr>
              <p:cNvSpPr txBox="1"/>
              <p:nvPr/>
            </p:nvSpPr>
            <p:spPr>
              <a:xfrm>
                <a:off x="1481963" y="1919386"/>
                <a:ext cx="1651612" cy="793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𝐸𝑟𝑟𝑜𝑟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E4F31AC-A184-D419-85AA-BE76F8624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963" y="1919386"/>
                <a:ext cx="1651612" cy="793551"/>
              </a:xfrm>
              <a:prstGeom prst="rect">
                <a:avLst/>
              </a:prstGeom>
              <a:blipFill>
                <a:blip r:embed="rId5"/>
                <a:stretch>
                  <a:fillRect b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6D36DDC-12F7-3012-F507-D453CD5F2F29}"/>
                  </a:ext>
                </a:extLst>
              </p:cNvPr>
              <p:cNvSpPr txBox="1"/>
              <p:nvPr/>
            </p:nvSpPr>
            <p:spPr>
              <a:xfrm>
                <a:off x="2994179" y="1919386"/>
                <a:ext cx="4572000" cy="808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𝑑𝐸𝑟𝑟𝑜𝑟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𝑜𝑢𝑡𝑦</m:t>
                        </m:r>
                        <m:r>
                          <a:rPr lang="en-US" sz="3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𝑜𝑢𝑡𝑦</m:t>
                        </m:r>
                        <m:r>
                          <a:rPr lang="en-US" sz="3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sz="30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3000" dirty="0">
                    <a:latin typeface="Mulish" panose="020B0604020202020204" charset="0"/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0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3000" b="0" i="1" baseline="-2500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3000" dirty="0">
                    <a:latin typeface="Mulish" panose="020B060402020202020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6D36DDC-12F7-3012-F507-D453CD5F2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179" y="1919386"/>
                <a:ext cx="4572000" cy="808811"/>
              </a:xfrm>
              <a:prstGeom prst="rect">
                <a:avLst/>
              </a:prstGeom>
              <a:blipFill>
                <a:blip r:embed="rId6"/>
                <a:stretch>
                  <a:fillRect b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8D655E-260A-FEC3-156D-FCD5C3089188}"/>
              </a:ext>
            </a:extLst>
          </p:cNvPr>
          <p:cNvCxnSpPr>
            <a:cxnSpLocks/>
          </p:cNvCxnSpPr>
          <p:nvPr/>
        </p:nvCxnSpPr>
        <p:spPr>
          <a:xfrm flipH="1">
            <a:off x="4757530" y="2712937"/>
            <a:ext cx="22355" cy="62661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72983E-9C5A-5932-F026-7314EF8A52B9}"/>
                  </a:ext>
                </a:extLst>
              </p:cNvPr>
              <p:cNvSpPr txBox="1"/>
              <p:nvPr/>
            </p:nvSpPr>
            <p:spPr>
              <a:xfrm>
                <a:off x="1593574" y="3339548"/>
                <a:ext cx="4157869" cy="808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𝑜𝑢𝑡𝑦</m:t>
                        </m:r>
                        <m:r>
                          <a:rPr lang="en-US" sz="3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sz="30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3000" dirty="0">
                    <a:latin typeface="Mulish" panose="020B0604020202020204" charset="0"/>
                  </a:rPr>
                  <a:t> = </a:t>
                </a:r>
                <a:r>
                  <a:rPr lang="en-US" sz="2000" dirty="0">
                    <a:latin typeface="Mulish" panose="020B0604020202020204" charset="0"/>
                  </a:rPr>
                  <a:t>Derivative of Sigmoid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72983E-9C5A-5932-F026-7314EF8A5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574" y="3339548"/>
                <a:ext cx="4157869" cy="808811"/>
              </a:xfrm>
              <a:prstGeom prst="rect">
                <a:avLst/>
              </a:prstGeom>
              <a:blipFill>
                <a:blip r:embed="rId7"/>
                <a:stretch>
                  <a:fillRect r="-2199" b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044EB93-7380-078F-15A3-8DC72A81D7AE}"/>
              </a:ext>
            </a:extLst>
          </p:cNvPr>
          <p:cNvSpPr txBox="1"/>
          <p:nvPr/>
        </p:nvSpPr>
        <p:spPr>
          <a:xfrm>
            <a:off x="6647315" y="2949892"/>
            <a:ext cx="23774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Mulish" panose="020B0604020202020204" charset="0"/>
              </a:rPr>
              <a:t>Derivative of Sigmoid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A2AF04-6E77-3C0C-D72C-D89A24C7BE53}"/>
                  </a:ext>
                </a:extLst>
              </p:cNvPr>
              <p:cNvSpPr txBox="1"/>
              <p:nvPr/>
            </p:nvSpPr>
            <p:spPr>
              <a:xfrm>
                <a:off x="6647315" y="3479364"/>
                <a:ext cx="2275706" cy="434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l-GR"/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sz="14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∗(1−</m:t>
                    </m:r>
                    <m:r>
                      <m:rPr>
                        <m:nor/>
                      </m:rPr>
                      <a:rPr lang="el-GR"/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A2AF04-6E77-3C0C-D72C-D89A24C7B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315" y="3479364"/>
                <a:ext cx="2275706" cy="434543"/>
              </a:xfrm>
              <a:prstGeom prst="rect">
                <a:avLst/>
              </a:prstGeom>
              <a:blipFill>
                <a:blip r:embed="rId8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69B308-B6D7-4B6E-C366-9A601AE92FF3}"/>
                  </a:ext>
                </a:extLst>
              </p:cNvPr>
              <p:cNvSpPr txBox="1"/>
              <p:nvPr/>
            </p:nvSpPr>
            <p:spPr>
              <a:xfrm>
                <a:off x="2915644" y="4093055"/>
                <a:ext cx="4157869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dirty="0">
                    <a:latin typeface="Mulish" panose="020B060402020202020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𝑜𝑢𝑡𝑦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Mulish" panose="020B0604020202020204" charset="0"/>
                  </a:rPr>
                  <a:t> *(1-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𝑜𝑢𝑡𝑦</m:t>
                    </m:r>
                    <m:r>
                      <a:rPr lang="en-US" sz="2000" i="1" baseline="-25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Mulish" panose="020B060402020202020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69B308-B6D7-4B6E-C366-9A601AE92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644" y="4093055"/>
                <a:ext cx="4157869" cy="553998"/>
              </a:xfrm>
              <a:prstGeom prst="rect">
                <a:avLst/>
              </a:prstGeom>
              <a:blipFill>
                <a:blip r:embed="rId9"/>
                <a:stretch>
                  <a:fillRect l="-3372" t="-14286" b="-32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42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9D79D099-7AC5-593A-1DE8-5527F68AE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4A143EDA-595A-2487-2347-7EF3FB7456B0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20CEDFB8-3563-D112-63C4-2A593B8E6AEE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F375D66-AB37-ACE4-622F-EEEFA7CE9545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8316E17-DF8C-9993-2A49-043CC94CC73E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C4C5F4-AB3C-1365-6797-288D186A6C78}"/>
                  </a:ext>
                </a:extLst>
              </p:cNvPr>
              <p:cNvSpPr txBox="1"/>
              <p:nvPr/>
            </p:nvSpPr>
            <p:spPr>
              <a:xfrm>
                <a:off x="1474312" y="1020941"/>
                <a:ext cx="6611147" cy="526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Mulish" panose="020B0604020202020204" charset="0"/>
                  </a:rPr>
                  <a:t>Total Error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Mulish" panose="020B0604020202020204" charset="0"/>
                  </a:rPr>
                  <a:t>(T</a:t>
                </a:r>
                <a:r>
                  <a:rPr lang="en-US" sz="2000" baseline="-25000" dirty="0">
                    <a:latin typeface="Mulish" panose="020B0604020202020204" charset="0"/>
                  </a:rPr>
                  <a:t>1</a:t>
                </a:r>
                <a:r>
                  <a:rPr lang="en-US" sz="2000" dirty="0">
                    <a:latin typeface="Mulish" panose="020B0604020202020204" charset="0"/>
                  </a:rPr>
                  <a:t>-outy</a:t>
                </a:r>
                <a:r>
                  <a:rPr lang="en-US" sz="2000" baseline="-25000" dirty="0">
                    <a:latin typeface="Mulish" panose="020B0604020202020204" charset="0"/>
                  </a:rPr>
                  <a:t>1</a:t>
                </a:r>
                <a:r>
                  <a:rPr lang="en-US" sz="2000" dirty="0">
                    <a:latin typeface="Mulish" panose="020B0604020202020204" charset="0"/>
                  </a:rPr>
                  <a:t>)</a:t>
                </a:r>
                <a:r>
                  <a:rPr lang="en-US" sz="2000" baseline="30000" dirty="0">
                    <a:latin typeface="Mulish" panose="020B0604020202020204" charset="0"/>
                  </a:rPr>
                  <a:t>2 </a:t>
                </a:r>
                <a:r>
                  <a:rPr lang="en-US" sz="2000" dirty="0">
                    <a:latin typeface="Mulish" panose="020B0604020202020204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Mulish" panose="020B0604020202020204" charset="0"/>
                  </a:rPr>
                  <a:t>(T</a:t>
                </a:r>
                <a:r>
                  <a:rPr lang="en-US" sz="2000" baseline="-25000" dirty="0">
                    <a:latin typeface="Mulish" panose="020B0604020202020204" charset="0"/>
                  </a:rPr>
                  <a:t>2</a:t>
                </a:r>
                <a:r>
                  <a:rPr lang="en-US" sz="2000" dirty="0">
                    <a:latin typeface="Mulish" panose="020B0604020202020204" charset="0"/>
                  </a:rPr>
                  <a:t>-outy</a:t>
                </a:r>
                <a:r>
                  <a:rPr lang="en-US" sz="2000" baseline="-25000" dirty="0">
                    <a:latin typeface="Mulish" panose="020B0604020202020204" charset="0"/>
                  </a:rPr>
                  <a:t>2</a:t>
                </a:r>
                <a:r>
                  <a:rPr lang="en-US" sz="2000" dirty="0">
                    <a:latin typeface="Mulish" panose="020B0604020202020204" charset="0"/>
                  </a:rPr>
                  <a:t>)</a:t>
                </a:r>
                <a:r>
                  <a:rPr lang="en-US" sz="2000" baseline="30000" dirty="0">
                    <a:latin typeface="Mulish" panose="020B0604020202020204" charset="0"/>
                  </a:rPr>
                  <a:t>2</a:t>
                </a:r>
                <a:endParaRPr lang="en-US" sz="2000" dirty="0">
                  <a:latin typeface="Mulish" panose="020B060402020202020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C4C5F4-AB3C-1365-6797-288D186A6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312" y="1020941"/>
                <a:ext cx="6611147" cy="526939"/>
              </a:xfrm>
              <a:prstGeom prst="rect">
                <a:avLst/>
              </a:prstGeom>
              <a:blipFill>
                <a:blip r:embed="rId4"/>
                <a:stretch>
                  <a:fillRect l="-1015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0AD8FCA-635B-E34F-7E2E-57782BA9BF67}"/>
                  </a:ext>
                </a:extLst>
              </p:cNvPr>
              <p:cNvSpPr txBox="1"/>
              <p:nvPr/>
            </p:nvSpPr>
            <p:spPr>
              <a:xfrm>
                <a:off x="1481963" y="1919386"/>
                <a:ext cx="1651612" cy="793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𝐸𝑟𝑟𝑜𝑟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0AD8FCA-635B-E34F-7E2E-57782BA9B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963" y="1919386"/>
                <a:ext cx="1651612" cy="793551"/>
              </a:xfrm>
              <a:prstGeom prst="rect">
                <a:avLst/>
              </a:prstGeom>
              <a:blipFill>
                <a:blip r:embed="rId5"/>
                <a:stretch>
                  <a:fillRect b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9C5313F-F2BC-89CA-D0EA-9A4FCF22DD05}"/>
                  </a:ext>
                </a:extLst>
              </p:cNvPr>
              <p:cNvSpPr txBox="1"/>
              <p:nvPr/>
            </p:nvSpPr>
            <p:spPr>
              <a:xfrm>
                <a:off x="2994179" y="1919386"/>
                <a:ext cx="4572000" cy="808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𝑑𝐸𝑟𝑟𝑜𝑟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𝑜𝑢𝑡𝑦</m:t>
                        </m:r>
                        <m:r>
                          <a:rPr lang="en-US" sz="3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𝑜𝑢𝑡𝑦</m:t>
                        </m:r>
                        <m:r>
                          <a:rPr lang="en-US" sz="3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sz="30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3000" dirty="0">
                    <a:latin typeface="Mulish" panose="020B0604020202020204" charset="0"/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0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3000" b="0" i="1" baseline="-2500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3000" dirty="0">
                    <a:latin typeface="Mulish" panose="020B060402020202020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9C5313F-F2BC-89CA-D0EA-9A4FCF22D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179" y="1919386"/>
                <a:ext cx="4572000" cy="808811"/>
              </a:xfrm>
              <a:prstGeom prst="rect">
                <a:avLst/>
              </a:prstGeom>
              <a:blipFill>
                <a:blip r:embed="rId6"/>
                <a:stretch>
                  <a:fillRect b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680E18-DF93-AED4-F003-8D642749ABBB}"/>
              </a:ext>
            </a:extLst>
          </p:cNvPr>
          <p:cNvCxnSpPr>
            <a:cxnSpLocks/>
          </p:cNvCxnSpPr>
          <p:nvPr/>
        </p:nvCxnSpPr>
        <p:spPr>
          <a:xfrm flipH="1">
            <a:off x="4757530" y="2712937"/>
            <a:ext cx="1252897" cy="62661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45FB83-268B-A7F2-AEB4-660CBAB48105}"/>
                  </a:ext>
                </a:extLst>
              </p:cNvPr>
              <p:cNvSpPr txBox="1"/>
              <p:nvPr/>
            </p:nvSpPr>
            <p:spPr>
              <a:xfrm>
                <a:off x="1413825" y="3339548"/>
                <a:ext cx="5233490" cy="1065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3000" b="0" i="1" baseline="-2500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3000" dirty="0">
                    <a:latin typeface="Mulish" panose="020B060402020202020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𝑑𝑤</m:t>
                        </m:r>
                        <m:r>
                          <a:rPr lang="en-US" sz="2600" i="1" baseline="-250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sz="2000" dirty="0">
                    <a:latin typeface="Mulish" panose="020B0604020202020204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Mulish" panose="020B0604020202020204" charset="0"/>
                  </a:rPr>
                  <a:t>out_H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Mulish" panose="020B0604020202020204" charset="0"/>
                  </a:rPr>
                  <a:t>1</a:t>
                </a:r>
                <a:r>
                  <a:rPr lang="en-US" sz="2000" dirty="0">
                    <a:solidFill>
                      <a:schemeClr val="tx1"/>
                    </a:solidFill>
                    <a:latin typeface="Mulish" panose="020B0604020202020204" charset="0"/>
                  </a:rPr>
                  <a:t>*w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Mulish" panose="020B0604020202020204" charset="0"/>
                  </a:rPr>
                  <a:t>5</a:t>
                </a:r>
                <a:r>
                  <a:rPr lang="en-US" sz="2000" dirty="0">
                    <a:solidFill>
                      <a:schemeClr val="tx1"/>
                    </a:solidFill>
                    <a:latin typeface="Mulish" panose="020B0604020202020204" charset="0"/>
                  </a:rPr>
                  <a:t> + out_H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Mulish" panose="020B0604020202020204" charset="0"/>
                  </a:rPr>
                  <a:t>2</a:t>
                </a:r>
                <a:r>
                  <a:rPr lang="en-US" sz="2000" dirty="0">
                    <a:solidFill>
                      <a:schemeClr val="tx1"/>
                    </a:solidFill>
                    <a:latin typeface="Mulish" panose="020B0604020202020204" charset="0"/>
                  </a:rPr>
                  <a:t>*w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Mulish" panose="020B0604020202020204" charset="0"/>
                  </a:rPr>
                  <a:t>6 </a:t>
                </a:r>
                <a:r>
                  <a:rPr lang="en-US" sz="2000" dirty="0">
                    <a:solidFill>
                      <a:schemeClr val="tx1"/>
                    </a:solidFill>
                    <a:latin typeface="Mulish" panose="020B0604020202020204" charset="0"/>
                  </a:rPr>
                  <a:t>+b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Mulish" panose="020B0604020202020204" charset="0"/>
                  </a:rPr>
                  <a:t>3</a:t>
                </a:r>
                <a:r>
                  <a:rPr lang="en-US" sz="2000" dirty="0">
                    <a:solidFill>
                      <a:schemeClr val="tx1"/>
                    </a:solidFill>
                    <a:latin typeface="Mulish" panose="020B0604020202020204" charset="0"/>
                  </a:rPr>
                  <a:t>)</a:t>
                </a:r>
              </a:p>
              <a:p>
                <a:endParaRPr lang="en-US" sz="2000" dirty="0">
                  <a:latin typeface="Mulish" panose="020B060402020202020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45FB83-268B-A7F2-AEB4-660CBAB48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825" y="3339548"/>
                <a:ext cx="5233490" cy="10651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C7623B9-C6C8-BF0D-AB7D-1F9DC68F28D7}"/>
              </a:ext>
            </a:extLst>
          </p:cNvPr>
          <p:cNvSpPr txBox="1"/>
          <p:nvPr/>
        </p:nvSpPr>
        <p:spPr>
          <a:xfrm>
            <a:off x="2150956" y="4304550"/>
            <a:ext cx="41578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Mulish" panose="020B0604020202020204" charset="0"/>
              </a:rPr>
              <a:t>= </a:t>
            </a:r>
            <a:r>
              <a:rPr lang="en-US" sz="2000" dirty="0">
                <a:solidFill>
                  <a:schemeClr val="tx1"/>
                </a:solidFill>
                <a:latin typeface="Mulish" panose="020B0604020202020204" charset="0"/>
              </a:rPr>
              <a:t>out_H</a:t>
            </a:r>
            <a:r>
              <a:rPr lang="en-US" sz="20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Mulish" panose="020B0604020202020204" charset="0"/>
              </a:rPr>
              <a:t>+ 0+0</a:t>
            </a:r>
            <a:endParaRPr lang="en-US" sz="2000" dirty="0">
              <a:latin typeface="Mulish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52EDE-0038-E11E-DE53-3533AB7CAAB3}"/>
              </a:ext>
            </a:extLst>
          </p:cNvPr>
          <p:cNvSpPr txBox="1"/>
          <p:nvPr/>
        </p:nvSpPr>
        <p:spPr>
          <a:xfrm>
            <a:off x="2150957" y="4704660"/>
            <a:ext cx="15574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Mulish" panose="020B0604020202020204" charset="0"/>
              </a:rPr>
              <a:t>= </a:t>
            </a:r>
            <a:r>
              <a:rPr lang="en-US" sz="2000" dirty="0">
                <a:solidFill>
                  <a:schemeClr val="tx1"/>
                </a:solidFill>
                <a:latin typeface="Mulish" panose="020B0604020202020204" charset="0"/>
              </a:rPr>
              <a:t>out_H</a:t>
            </a:r>
            <a:r>
              <a:rPr lang="en-US" sz="20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endParaRPr lang="en-US" sz="2000" dirty="0">
              <a:latin typeface="Mulis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56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081D2D67-446A-62AF-2083-C751CF686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946B728A-E6F4-0F4F-C534-FD907DB014AB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A2A18F58-824F-C6EC-1A40-E903BF4CB3B7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38521F2-1EB3-012B-2950-DE1B279518BC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1673014-B26A-3C8E-F468-0C4F543B5ADB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FA9F98-6A8A-BABE-8127-2B2028F47066}"/>
                  </a:ext>
                </a:extLst>
              </p:cNvPr>
              <p:cNvSpPr txBox="1"/>
              <p:nvPr/>
            </p:nvSpPr>
            <p:spPr>
              <a:xfrm>
                <a:off x="1474312" y="1020941"/>
                <a:ext cx="6611147" cy="526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Mulish" panose="020B0604020202020204" charset="0"/>
                  </a:rPr>
                  <a:t>Total Error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Mulish" panose="020B0604020202020204" charset="0"/>
                  </a:rPr>
                  <a:t>(T</a:t>
                </a:r>
                <a:r>
                  <a:rPr lang="en-US" sz="2000" baseline="-25000" dirty="0">
                    <a:latin typeface="Mulish" panose="020B0604020202020204" charset="0"/>
                  </a:rPr>
                  <a:t>1</a:t>
                </a:r>
                <a:r>
                  <a:rPr lang="en-US" sz="2000" dirty="0">
                    <a:latin typeface="Mulish" panose="020B0604020202020204" charset="0"/>
                  </a:rPr>
                  <a:t>-outy</a:t>
                </a:r>
                <a:r>
                  <a:rPr lang="en-US" sz="2000" baseline="-25000" dirty="0">
                    <a:latin typeface="Mulish" panose="020B0604020202020204" charset="0"/>
                  </a:rPr>
                  <a:t>1</a:t>
                </a:r>
                <a:r>
                  <a:rPr lang="en-US" sz="2000" dirty="0">
                    <a:latin typeface="Mulish" panose="020B0604020202020204" charset="0"/>
                  </a:rPr>
                  <a:t>)</a:t>
                </a:r>
                <a:r>
                  <a:rPr lang="en-US" sz="2000" baseline="30000" dirty="0">
                    <a:latin typeface="Mulish" panose="020B0604020202020204" charset="0"/>
                  </a:rPr>
                  <a:t>2 </a:t>
                </a:r>
                <a:r>
                  <a:rPr lang="en-US" sz="2000" dirty="0">
                    <a:latin typeface="Mulish" panose="020B0604020202020204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Mulish" panose="020B0604020202020204" charset="0"/>
                  </a:rPr>
                  <a:t>(T</a:t>
                </a:r>
                <a:r>
                  <a:rPr lang="en-US" sz="2000" baseline="-25000" dirty="0">
                    <a:latin typeface="Mulish" panose="020B0604020202020204" charset="0"/>
                  </a:rPr>
                  <a:t>2</a:t>
                </a:r>
                <a:r>
                  <a:rPr lang="en-US" sz="2000" dirty="0">
                    <a:latin typeface="Mulish" panose="020B0604020202020204" charset="0"/>
                  </a:rPr>
                  <a:t>-outy</a:t>
                </a:r>
                <a:r>
                  <a:rPr lang="en-US" sz="2000" baseline="-25000" dirty="0">
                    <a:latin typeface="Mulish" panose="020B0604020202020204" charset="0"/>
                  </a:rPr>
                  <a:t>2</a:t>
                </a:r>
                <a:r>
                  <a:rPr lang="en-US" sz="2000" dirty="0">
                    <a:latin typeface="Mulish" panose="020B0604020202020204" charset="0"/>
                  </a:rPr>
                  <a:t>)</a:t>
                </a:r>
                <a:r>
                  <a:rPr lang="en-US" sz="2000" baseline="30000" dirty="0">
                    <a:latin typeface="Mulish" panose="020B0604020202020204" charset="0"/>
                  </a:rPr>
                  <a:t>2</a:t>
                </a:r>
                <a:endParaRPr lang="en-US" sz="2000" dirty="0">
                  <a:latin typeface="Mulish" panose="020B060402020202020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FA9F98-6A8A-BABE-8127-2B2028F47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312" y="1020941"/>
                <a:ext cx="6611147" cy="526939"/>
              </a:xfrm>
              <a:prstGeom prst="rect">
                <a:avLst/>
              </a:prstGeom>
              <a:blipFill>
                <a:blip r:embed="rId4"/>
                <a:stretch>
                  <a:fillRect l="-1015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52FFFAF-7140-4B34-31B1-DB76D7B16DF9}"/>
                  </a:ext>
                </a:extLst>
              </p:cNvPr>
              <p:cNvSpPr txBox="1"/>
              <p:nvPr/>
            </p:nvSpPr>
            <p:spPr>
              <a:xfrm>
                <a:off x="1481963" y="1919386"/>
                <a:ext cx="1651612" cy="793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𝐸𝑟𝑟𝑜𝑟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52FFFAF-7140-4B34-31B1-DB76D7B16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963" y="1919386"/>
                <a:ext cx="1651612" cy="793551"/>
              </a:xfrm>
              <a:prstGeom prst="rect">
                <a:avLst/>
              </a:prstGeom>
              <a:blipFill>
                <a:blip r:embed="rId5"/>
                <a:stretch>
                  <a:fillRect b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45B9DF-84CC-5FB7-4CB8-DBCBBACF56B4}"/>
                  </a:ext>
                </a:extLst>
              </p:cNvPr>
              <p:cNvSpPr txBox="1"/>
              <p:nvPr/>
            </p:nvSpPr>
            <p:spPr>
              <a:xfrm>
                <a:off x="3086101" y="1876428"/>
                <a:ext cx="1244600" cy="8567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𝑑𝐸𝑟𝑟𝑜𝑟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𝑜𝑢𝑡𝑦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45B9DF-84CC-5FB7-4CB8-DBCBBACF5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1" y="1876428"/>
                <a:ext cx="1244600" cy="8567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C074F24-E947-8C77-5A47-C35FBD8094A2}"/>
              </a:ext>
            </a:extLst>
          </p:cNvPr>
          <p:cNvSpPr txBox="1"/>
          <p:nvPr/>
        </p:nvSpPr>
        <p:spPr>
          <a:xfrm>
            <a:off x="2851379" y="207886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-(</a:t>
            </a:r>
            <a:r>
              <a:rPr lang="en-US" sz="2400" dirty="0">
                <a:latin typeface="Mulish" panose="020B0604020202020204" charset="0"/>
              </a:rPr>
              <a:t>T</a:t>
            </a:r>
            <a:r>
              <a:rPr lang="en-US" sz="2400" baseline="-25000" dirty="0">
                <a:latin typeface="Mulish" panose="020B0604020202020204" charset="0"/>
              </a:rPr>
              <a:t>1</a:t>
            </a:r>
            <a:r>
              <a:rPr lang="en-US" sz="2400" dirty="0">
                <a:latin typeface="Mulish" panose="020B0604020202020204" charset="0"/>
              </a:rPr>
              <a:t>-outy</a:t>
            </a:r>
            <a:r>
              <a:rPr lang="en-US" sz="2400" baseline="-25000" dirty="0">
                <a:latin typeface="Mulish" panose="020B0604020202020204" charset="0"/>
              </a:rPr>
              <a:t>1</a:t>
            </a:r>
            <a:r>
              <a:rPr lang="en-US" sz="2400" dirty="0"/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C57332-14F8-BEEF-36CE-17BACED3F6EB}"/>
                  </a:ext>
                </a:extLst>
              </p:cNvPr>
              <p:cNvSpPr txBox="1"/>
              <p:nvPr/>
            </p:nvSpPr>
            <p:spPr>
              <a:xfrm>
                <a:off x="4321413" y="2086964"/>
                <a:ext cx="31567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C57332-14F8-BEEF-36CE-17BACED3F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413" y="2086964"/>
                <a:ext cx="31567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40CB1A-323B-6747-C8C1-D7163E809A3B}"/>
                  </a:ext>
                </a:extLst>
              </p:cNvPr>
              <p:cNvSpPr txBox="1"/>
              <p:nvPr/>
            </p:nvSpPr>
            <p:spPr>
              <a:xfrm>
                <a:off x="4572000" y="1876428"/>
                <a:ext cx="1157883" cy="8567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𝑜𝑢𝑡𝑦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sz="24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40CB1A-323B-6747-C8C1-D7163E809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876428"/>
                <a:ext cx="1157883" cy="8567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A28573-FBC3-5A32-2E79-33D6494490C1}"/>
                  </a:ext>
                </a:extLst>
              </p:cNvPr>
              <p:cNvSpPr txBox="1"/>
              <p:nvPr/>
            </p:nvSpPr>
            <p:spPr>
              <a:xfrm>
                <a:off x="4543274" y="2129605"/>
                <a:ext cx="21877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𝑜𝑢𝑡𝑦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Mulish" panose="020B0604020202020204" charset="0"/>
                  </a:rPr>
                  <a:t> *(1-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𝑜𝑢𝑡𝑦</m:t>
                    </m:r>
                    <m:r>
                      <a:rPr lang="en-US" sz="2000" i="1" baseline="-25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Mulish" panose="020B0604020202020204" charset="0"/>
                  </a:rPr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A28573-FBC3-5A32-2E79-33D649449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274" y="2129605"/>
                <a:ext cx="2187726" cy="400110"/>
              </a:xfrm>
              <a:prstGeom prst="rect">
                <a:avLst/>
              </a:prstGeom>
              <a:blipFill>
                <a:blip r:embed="rId9"/>
                <a:stretch>
                  <a:fillRect l="-557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AFE144-9D16-3058-C890-689EE081628E}"/>
                  </a:ext>
                </a:extLst>
              </p:cNvPr>
              <p:cNvSpPr txBox="1"/>
              <p:nvPr/>
            </p:nvSpPr>
            <p:spPr>
              <a:xfrm>
                <a:off x="6573163" y="2098827"/>
                <a:ext cx="31567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AFE144-9D16-3058-C890-689EE0816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63" y="2098827"/>
                <a:ext cx="315673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E4E49D-CCDB-B60D-DFD3-210843AF63A4}"/>
                  </a:ext>
                </a:extLst>
              </p:cNvPr>
              <p:cNvSpPr txBox="1"/>
              <p:nvPr/>
            </p:nvSpPr>
            <p:spPr>
              <a:xfrm>
                <a:off x="6826249" y="1906218"/>
                <a:ext cx="546100" cy="793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E4E49D-CCDB-B60D-DFD3-210843AF6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249" y="1906218"/>
                <a:ext cx="546100" cy="793551"/>
              </a:xfrm>
              <a:prstGeom prst="rect">
                <a:avLst/>
              </a:prstGeom>
              <a:blipFill>
                <a:blip r:embed="rId11"/>
                <a:stretch>
                  <a:fillRect r="-15730" b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8D64174-CF77-9840-FD4E-16EAED052FDF}"/>
              </a:ext>
            </a:extLst>
          </p:cNvPr>
          <p:cNvSpPr txBox="1"/>
          <p:nvPr/>
        </p:nvSpPr>
        <p:spPr>
          <a:xfrm>
            <a:off x="6727739" y="205890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out_H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160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3" grpId="0"/>
      <p:bldP spid="15" grpId="0"/>
      <p:bldP spid="20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D56172C3-BE67-CDD4-3566-22ED04E3B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9B8B535B-DB1B-DB74-885D-1BEA9C60F109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9CD8DC79-DE34-4403-2189-D9B7224AA72E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940A819-66B3-F3A3-8252-2A62925E6E34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0D09029-29E5-3DB4-39B3-CD183F358907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09FA3B-A28C-E5DE-E45B-42564FED7BDE}"/>
                  </a:ext>
                </a:extLst>
              </p:cNvPr>
              <p:cNvSpPr txBox="1"/>
              <p:nvPr/>
            </p:nvSpPr>
            <p:spPr>
              <a:xfrm>
                <a:off x="2855926" y="1947477"/>
                <a:ext cx="3033529" cy="62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l-GR"/>
                      <m:t>η</m:t>
                    </m:r>
                  </m:oMath>
                </a14:m>
                <a:r>
                  <a:rPr lang="en-US" sz="2400" dirty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𝑑𝐸𝑟𝑟𝑜𝑟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𝑑𝑊</m:t>
                        </m:r>
                        <m:r>
                          <a:rPr lang="en-US" sz="2400" i="1" baseline="-250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09FA3B-A28C-E5DE-E45B-42564FED7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926" y="1947477"/>
                <a:ext cx="3033529" cy="624273"/>
              </a:xfrm>
              <a:prstGeom prst="rect">
                <a:avLst/>
              </a:prstGeom>
              <a:blipFill>
                <a:blip r:embed="rId4"/>
                <a:stretch>
                  <a:fillRect b="-7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462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3F370CF2-D0B4-0101-0FA6-7C4432184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9826D06C-3BBB-69EB-BBEF-6E92B3A53DAE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219A0FB5-2564-AA39-7015-D1CD89568D46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0854769-A358-C11B-D5C0-3D68875D1C9A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BF44CED-A66A-BBAB-A2F1-819F0E9E4500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9A873F-18DD-F177-F046-234EB9D7C32A}"/>
              </a:ext>
            </a:extLst>
          </p:cNvPr>
          <p:cNvSpPr txBox="1"/>
          <p:nvPr/>
        </p:nvSpPr>
        <p:spPr>
          <a:xfrm>
            <a:off x="2888692" y="2226877"/>
            <a:ext cx="44973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Do the same for all weight</a:t>
            </a:r>
          </a:p>
        </p:txBody>
      </p:sp>
    </p:spTree>
    <p:extLst>
      <p:ext uri="{BB962C8B-B14F-4D97-AF65-F5344CB8AC3E}">
        <p14:creationId xmlns:p14="http://schemas.microsoft.com/office/powerpoint/2010/main" val="524178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150718BA-3A49-20BB-3416-77C0BB180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D60329D7-1595-A69C-B2DE-456772D716A0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034E9E6A-18A2-1237-8625-89495852335C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F773B13-E4E7-EE3D-C6FA-BAD68B0B1239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5777B7E-5377-050C-C901-EF2BAB94D7AD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3C02C1-E2E6-F214-A648-703541E295C3}"/>
              </a:ext>
            </a:extLst>
          </p:cNvPr>
          <p:cNvSpPr/>
          <p:nvPr/>
        </p:nvSpPr>
        <p:spPr>
          <a:xfrm>
            <a:off x="1072071" y="1549864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sh" panose="020B060402020202020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50140-07E8-75D1-CCB3-01ED67EFCF23}"/>
              </a:ext>
            </a:extLst>
          </p:cNvPr>
          <p:cNvSpPr/>
          <p:nvPr/>
        </p:nvSpPr>
        <p:spPr>
          <a:xfrm>
            <a:off x="1072071" y="2827168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763FC9-9DC8-F0FA-DD71-7196242D858D}"/>
              </a:ext>
            </a:extLst>
          </p:cNvPr>
          <p:cNvSpPr/>
          <p:nvPr/>
        </p:nvSpPr>
        <p:spPr>
          <a:xfrm>
            <a:off x="3653143" y="1549866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A74D33-97F0-8630-50E6-A0D31010AA28}"/>
              </a:ext>
            </a:extLst>
          </p:cNvPr>
          <p:cNvSpPr/>
          <p:nvPr/>
        </p:nvSpPr>
        <p:spPr>
          <a:xfrm>
            <a:off x="3641477" y="2827170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361216-0815-D11B-771D-E114B12EEAE7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1561995" y="1818156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F7DA4A-6DD0-67E9-5B55-A47AB5DF3F07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1561995" y="1818156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866143-9525-2623-9B8D-7312E82ED1C0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1561995" y="1818158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75FADD-E9E8-21CC-AE0B-E95E2622CD4A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561995" y="3095460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757041E-ACCE-0E74-B620-6C35C7B3247A}"/>
              </a:ext>
            </a:extLst>
          </p:cNvPr>
          <p:cNvSpPr/>
          <p:nvPr/>
        </p:nvSpPr>
        <p:spPr>
          <a:xfrm>
            <a:off x="6241396" y="1564778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89DC49-0183-AECC-908B-8BD9E2DB812F}"/>
              </a:ext>
            </a:extLst>
          </p:cNvPr>
          <p:cNvSpPr/>
          <p:nvPr/>
        </p:nvSpPr>
        <p:spPr>
          <a:xfrm>
            <a:off x="6241396" y="2842081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5FFA10-2A58-52FE-7AD8-F754AD0765E3}"/>
              </a:ext>
            </a:extLst>
          </p:cNvPr>
          <p:cNvCxnSpPr>
            <a:cxnSpLocks/>
          </p:cNvCxnSpPr>
          <p:nvPr/>
        </p:nvCxnSpPr>
        <p:spPr>
          <a:xfrm>
            <a:off x="4125568" y="1818152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F394AC-7D17-267F-B8D9-95C60BBB3FDB}"/>
              </a:ext>
            </a:extLst>
          </p:cNvPr>
          <p:cNvCxnSpPr>
            <a:cxnSpLocks/>
          </p:cNvCxnSpPr>
          <p:nvPr/>
        </p:nvCxnSpPr>
        <p:spPr>
          <a:xfrm>
            <a:off x="4125568" y="1818152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A89399-2CF3-2053-EE34-0417D44F1194}"/>
              </a:ext>
            </a:extLst>
          </p:cNvPr>
          <p:cNvCxnSpPr>
            <a:cxnSpLocks/>
          </p:cNvCxnSpPr>
          <p:nvPr/>
        </p:nvCxnSpPr>
        <p:spPr>
          <a:xfrm flipV="1">
            <a:off x="4125568" y="1818154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F45B83-2A5A-8705-6C01-F13F35E5608D}"/>
              </a:ext>
            </a:extLst>
          </p:cNvPr>
          <p:cNvCxnSpPr>
            <a:cxnSpLocks/>
          </p:cNvCxnSpPr>
          <p:nvPr/>
        </p:nvCxnSpPr>
        <p:spPr>
          <a:xfrm>
            <a:off x="4125568" y="3095456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EE7B7A-9D8F-F7A2-1BD7-3B814FAAE360}"/>
              </a:ext>
            </a:extLst>
          </p:cNvPr>
          <p:cNvSpPr txBox="1"/>
          <p:nvPr/>
        </p:nvSpPr>
        <p:spPr>
          <a:xfrm>
            <a:off x="1090385" y="157730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001340-46E0-519A-01C8-09CCFE462C5E}"/>
              </a:ext>
            </a:extLst>
          </p:cNvPr>
          <p:cNvSpPr txBox="1"/>
          <p:nvPr/>
        </p:nvSpPr>
        <p:spPr>
          <a:xfrm>
            <a:off x="1090385" y="2848929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E295A6-FEA2-F09E-34D6-B62655C14AE2}"/>
              </a:ext>
            </a:extLst>
          </p:cNvPr>
          <p:cNvSpPr txBox="1"/>
          <p:nvPr/>
        </p:nvSpPr>
        <p:spPr>
          <a:xfrm>
            <a:off x="3630658" y="158019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08DCFE-6B0D-243B-440A-849E913FE4DD}"/>
              </a:ext>
            </a:extLst>
          </p:cNvPr>
          <p:cNvSpPr txBox="1"/>
          <p:nvPr/>
        </p:nvSpPr>
        <p:spPr>
          <a:xfrm>
            <a:off x="3641477" y="2856673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2790C1-96DD-53A3-F5E3-C7F73AB3C690}"/>
              </a:ext>
            </a:extLst>
          </p:cNvPr>
          <p:cNvSpPr txBox="1"/>
          <p:nvPr/>
        </p:nvSpPr>
        <p:spPr>
          <a:xfrm>
            <a:off x="6272726" y="1504452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AA2E75-F901-E6BE-8C14-F5700ADBB92E}"/>
              </a:ext>
            </a:extLst>
          </p:cNvPr>
          <p:cNvSpPr txBox="1"/>
          <p:nvPr/>
        </p:nvSpPr>
        <p:spPr>
          <a:xfrm>
            <a:off x="6276212" y="2856673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71BA6D-BF06-7EB5-A6A0-118B191DCB5E}"/>
              </a:ext>
            </a:extLst>
          </p:cNvPr>
          <p:cNvSpPr txBox="1"/>
          <p:nvPr/>
        </p:nvSpPr>
        <p:spPr>
          <a:xfrm>
            <a:off x="2216230" y="133373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=.15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22CB9E-9F55-68C7-86D2-A3A749C3B8F2}"/>
              </a:ext>
            </a:extLst>
          </p:cNvPr>
          <p:cNvSpPr txBox="1"/>
          <p:nvPr/>
        </p:nvSpPr>
        <p:spPr>
          <a:xfrm rot="19702789">
            <a:off x="2826290" y="202257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D28904-58D8-E8B8-1110-1430DE38C666}"/>
              </a:ext>
            </a:extLst>
          </p:cNvPr>
          <p:cNvSpPr txBox="1"/>
          <p:nvPr/>
        </p:nvSpPr>
        <p:spPr>
          <a:xfrm>
            <a:off x="2206872" y="313291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4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E1AE02-091C-A8E9-82E4-C05AB8EAD461}"/>
              </a:ext>
            </a:extLst>
          </p:cNvPr>
          <p:cNvSpPr txBox="1"/>
          <p:nvPr/>
        </p:nvSpPr>
        <p:spPr>
          <a:xfrm rot="1886438">
            <a:off x="2511806" y="26440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3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=.25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1787D6-83AC-BD0F-27FA-8AB98C24D363}"/>
              </a:ext>
            </a:extLst>
          </p:cNvPr>
          <p:cNvSpPr txBox="1"/>
          <p:nvPr/>
        </p:nvSpPr>
        <p:spPr>
          <a:xfrm>
            <a:off x="4684021" y="131554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5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=.40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6D7E98-BF42-F366-DDCA-0000628347DF}"/>
              </a:ext>
            </a:extLst>
          </p:cNvPr>
          <p:cNvSpPr txBox="1"/>
          <p:nvPr/>
        </p:nvSpPr>
        <p:spPr>
          <a:xfrm rot="19702789">
            <a:off x="5292925" y="201876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6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=0.45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DF8F24-8484-BF92-C411-3802B45A4B82}"/>
              </a:ext>
            </a:extLst>
          </p:cNvPr>
          <p:cNvSpPr txBox="1"/>
          <p:nvPr/>
        </p:nvSpPr>
        <p:spPr>
          <a:xfrm>
            <a:off x="4674663" y="311472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8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0.55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34FE0F-06E5-0C01-1978-2B528B3A791B}"/>
              </a:ext>
            </a:extLst>
          </p:cNvPr>
          <p:cNvSpPr txBox="1"/>
          <p:nvPr/>
        </p:nvSpPr>
        <p:spPr>
          <a:xfrm rot="1910118">
            <a:off x="4979597" y="262589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7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=.50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E1ABF2-44F7-C563-9740-2CECCDE3FF9E}"/>
              </a:ext>
            </a:extLst>
          </p:cNvPr>
          <p:cNvCxnSpPr>
            <a:cxnSpLocks/>
          </p:cNvCxnSpPr>
          <p:nvPr/>
        </p:nvCxnSpPr>
        <p:spPr>
          <a:xfrm>
            <a:off x="6731320" y="1802399"/>
            <a:ext cx="811310" cy="1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40BEFF-BEA4-F924-B198-7BC615882157}"/>
              </a:ext>
            </a:extLst>
          </p:cNvPr>
          <p:cNvCxnSpPr>
            <a:cxnSpLocks/>
          </p:cNvCxnSpPr>
          <p:nvPr/>
        </p:nvCxnSpPr>
        <p:spPr>
          <a:xfrm>
            <a:off x="6731320" y="3079703"/>
            <a:ext cx="811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580F2D-F967-C371-143F-0CA26DF059D8}"/>
              </a:ext>
            </a:extLst>
          </p:cNvPr>
          <p:cNvSpPr txBox="1"/>
          <p:nvPr/>
        </p:nvSpPr>
        <p:spPr>
          <a:xfrm>
            <a:off x="7094699" y="1326575"/>
            <a:ext cx="15616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=.01</a:t>
            </a: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=.99</a:t>
            </a:r>
            <a:endParaRPr lang="en-US" sz="2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7B8E00D-B443-2897-E027-C08E8D5EE406}"/>
              </a:ext>
            </a:extLst>
          </p:cNvPr>
          <p:cNvSpPr/>
          <p:nvPr/>
        </p:nvSpPr>
        <p:spPr>
          <a:xfrm>
            <a:off x="5926087" y="1130300"/>
            <a:ext cx="1151113" cy="1271533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28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05E21D41-1EB2-A9AA-48E2-A5DC665D8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7E9CBEE7-4E75-7E9E-034B-595C8DEB3680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FAA15056-BEA5-AFE2-7E72-C9A1F30E2827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A13A893-65A5-255C-5EF6-F0F05B5BE1E1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073F79A-E647-89BE-65CA-E657AA0653D5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24B8A87-C19E-271F-94DA-D68AD303F287}"/>
              </a:ext>
            </a:extLst>
          </p:cNvPr>
          <p:cNvSpPr/>
          <p:nvPr/>
        </p:nvSpPr>
        <p:spPr>
          <a:xfrm>
            <a:off x="1072071" y="1549864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sh" panose="020B060402020202020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4295F53-8EBF-BD4C-5660-F23A7A009A90}"/>
              </a:ext>
            </a:extLst>
          </p:cNvPr>
          <p:cNvSpPr/>
          <p:nvPr/>
        </p:nvSpPr>
        <p:spPr>
          <a:xfrm>
            <a:off x="1072071" y="2827168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75AB709-15F7-9975-D3C8-0CC21E1568C8}"/>
              </a:ext>
            </a:extLst>
          </p:cNvPr>
          <p:cNvSpPr/>
          <p:nvPr/>
        </p:nvSpPr>
        <p:spPr>
          <a:xfrm>
            <a:off x="3653143" y="1549866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8818A5-CBFB-F99E-C885-2BDD65392FF4}"/>
              </a:ext>
            </a:extLst>
          </p:cNvPr>
          <p:cNvSpPr/>
          <p:nvPr/>
        </p:nvSpPr>
        <p:spPr>
          <a:xfrm>
            <a:off x="3641477" y="2827170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F97D14C-6006-6E7E-0B14-B0B4AFA69739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1561995" y="1818156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8BE2EE-7022-74CD-914B-636EEE463DED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1561995" y="1818156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ED434B-3A5B-91F0-FCD8-61D65EA94EA4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1561995" y="1818158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7659F5-8E7B-821B-B5F6-133F34DAF80A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561995" y="3095460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6002C29-65A4-EFED-5463-B325B3E848CC}"/>
              </a:ext>
            </a:extLst>
          </p:cNvPr>
          <p:cNvSpPr/>
          <p:nvPr/>
        </p:nvSpPr>
        <p:spPr>
          <a:xfrm>
            <a:off x="6241396" y="1564778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B320FE-2E59-5B56-B732-DEB6F2358481}"/>
              </a:ext>
            </a:extLst>
          </p:cNvPr>
          <p:cNvSpPr/>
          <p:nvPr/>
        </p:nvSpPr>
        <p:spPr>
          <a:xfrm>
            <a:off x="6241396" y="2842081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7C4723-3FFF-43BB-C008-940252BC91F1}"/>
              </a:ext>
            </a:extLst>
          </p:cNvPr>
          <p:cNvCxnSpPr>
            <a:cxnSpLocks/>
          </p:cNvCxnSpPr>
          <p:nvPr/>
        </p:nvCxnSpPr>
        <p:spPr>
          <a:xfrm>
            <a:off x="4125568" y="1818152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CF3B58-5032-3F65-8B2D-5631255D3443}"/>
              </a:ext>
            </a:extLst>
          </p:cNvPr>
          <p:cNvCxnSpPr>
            <a:cxnSpLocks/>
          </p:cNvCxnSpPr>
          <p:nvPr/>
        </p:nvCxnSpPr>
        <p:spPr>
          <a:xfrm>
            <a:off x="4125568" y="1818152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2891D2-52AA-2C31-D89B-8C79D992901F}"/>
              </a:ext>
            </a:extLst>
          </p:cNvPr>
          <p:cNvCxnSpPr>
            <a:cxnSpLocks/>
          </p:cNvCxnSpPr>
          <p:nvPr/>
        </p:nvCxnSpPr>
        <p:spPr>
          <a:xfrm flipV="1">
            <a:off x="4125568" y="1818154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22BD42-BD2F-D6B2-E3CF-BFA6312531ED}"/>
              </a:ext>
            </a:extLst>
          </p:cNvPr>
          <p:cNvCxnSpPr>
            <a:cxnSpLocks/>
          </p:cNvCxnSpPr>
          <p:nvPr/>
        </p:nvCxnSpPr>
        <p:spPr>
          <a:xfrm>
            <a:off x="4125568" y="3095456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E5C17F-D32E-99DA-E3CF-4BD22595A0F3}"/>
              </a:ext>
            </a:extLst>
          </p:cNvPr>
          <p:cNvSpPr txBox="1"/>
          <p:nvPr/>
        </p:nvSpPr>
        <p:spPr>
          <a:xfrm>
            <a:off x="1090385" y="157730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B55B45-3868-06BF-4A09-A03EF7DEDA24}"/>
              </a:ext>
            </a:extLst>
          </p:cNvPr>
          <p:cNvSpPr txBox="1"/>
          <p:nvPr/>
        </p:nvSpPr>
        <p:spPr>
          <a:xfrm>
            <a:off x="1090385" y="2848929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7F2075-7DD9-3586-8E17-9957EBE58E05}"/>
              </a:ext>
            </a:extLst>
          </p:cNvPr>
          <p:cNvSpPr txBox="1"/>
          <p:nvPr/>
        </p:nvSpPr>
        <p:spPr>
          <a:xfrm>
            <a:off x="3630658" y="158019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4E0A4B-BA89-40E0-A675-7DCF83AB04B1}"/>
              </a:ext>
            </a:extLst>
          </p:cNvPr>
          <p:cNvSpPr txBox="1"/>
          <p:nvPr/>
        </p:nvSpPr>
        <p:spPr>
          <a:xfrm>
            <a:off x="3641477" y="2856673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57E8DD-6B4F-FA8F-8821-1B273B12B0AC}"/>
              </a:ext>
            </a:extLst>
          </p:cNvPr>
          <p:cNvSpPr txBox="1"/>
          <p:nvPr/>
        </p:nvSpPr>
        <p:spPr>
          <a:xfrm>
            <a:off x="6272726" y="1504452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89D18A-7865-EF0F-C3D7-36B2F12F2B04}"/>
              </a:ext>
            </a:extLst>
          </p:cNvPr>
          <p:cNvSpPr txBox="1"/>
          <p:nvPr/>
        </p:nvSpPr>
        <p:spPr>
          <a:xfrm>
            <a:off x="6276212" y="2856673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C9FB9E-4628-5277-15CD-2FCE17B5E4B2}"/>
              </a:ext>
            </a:extLst>
          </p:cNvPr>
          <p:cNvSpPr txBox="1"/>
          <p:nvPr/>
        </p:nvSpPr>
        <p:spPr>
          <a:xfrm>
            <a:off x="2216230" y="133373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=.15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5111D6-57B7-6BAF-1FBD-F53FC255F8D6}"/>
              </a:ext>
            </a:extLst>
          </p:cNvPr>
          <p:cNvSpPr txBox="1"/>
          <p:nvPr/>
        </p:nvSpPr>
        <p:spPr>
          <a:xfrm rot="19702789">
            <a:off x="2826290" y="202257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3F6876-7D57-0348-20AE-DDFA739FDABE}"/>
              </a:ext>
            </a:extLst>
          </p:cNvPr>
          <p:cNvSpPr txBox="1"/>
          <p:nvPr/>
        </p:nvSpPr>
        <p:spPr>
          <a:xfrm>
            <a:off x="2206872" y="313291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4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10E1A0-0DC1-4BF2-85DC-04BC5C63D4AE}"/>
              </a:ext>
            </a:extLst>
          </p:cNvPr>
          <p:cNvSpPr txBox="1"/>
          <p:nvPr/>
        </p:nvSpPr>
        <p:spPr>
          <a:xfrm rot="1886438">
            <a:off x="2511806" y="26440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3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=.25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AAC8A5-7C6D-5BFC-9E51-A8CAEE0D3278}"/>
              </a:ext>
            </a:extLst>
          </p:cNvPr>
          <p:cNvSpPr txBox="1"/>
          <p:nvPr/>
        </p:nvSpPr>
        <p:spPr>
          <a:xfrm>
            <a:off x="4684021" y="131554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5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=.40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72200A-2B6D-F626-1F6B-70354D744A26}"/>
              </a:ext>
            </a:extLst>
          </p:cNvPr>
          <p:cNvSpPr txBox="1"/>
          <p:nvPr/>
        </p:nvSpPr>
        <p:spPr>
          <a:xfrm rot="19702789">
            <a:off x="5292925" y="201876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6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=0.45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451329-F866-2CF3-F885-F91CBA805071}"/>
              </a:ext>
            </a:extLst>
          </p:cNvPr>
          <p:cNvSpPr txBox="1"/>
          <p:nvPr/>
        </p:nvSpPr>
        <p:spPr>
          <a:xfrm>
            <a:off x="4674663" y="311472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8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0.55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51868B-09A1-5E0C-BA48-036A9B7EC114}"/>
              </a:ext>
            </a:extLst>
          </p:cNvPr>
          <p:cNvSpPr txBox="1"/>
          <p:nvPr/>
        </p:nvSpPr>
        <p:spPr>
          <a:xfrm rot="1910118">
            <a:off x="4979597" y="262589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7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=.50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7AC2F08-0B41-D8E4-7632-3D64C57095C3}"/>
              </a:ext>
            </a:extLst>
          </p:cNvPr>
          <p:cNvCxnSpPr>
            <a:cxnSpLocks/>
          </p:cNvCxnSpPr>
          <p:nvPr/>
        </p:nvCxnSpPr>
        <p:spPr>
          <a:xfrm>
            <a:off x="6731320" y="1802399"/>
            <a:ext cx="811310" cy="1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8A034E-65CC-8C88-6E37-8A54F4C85E8A}"/>
              </a:ext>
            </a:extLst>
          </p:cNvPr>
          <p:cNvCxnSpPr>
            <a:cxnSpLocks/>
          </p:cNvCxnSpPr>
          <p:nvPr/>
        </p:nvCxnSpPr>
        <p:spPr>
          <a:xfrm>
            <a:off x="6731320" y="3079703"/>
            <a:ext cx="811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FF169FC-AA6B-70A9-E834-3FFF5A008B88}"/>
              </a:ext>
            </a:extLst>
          </p:cNvPr>
          <p:cNvSpPr txBox="1"/>
          <p:nvPr/>
        </p:nvSpPr>
        <p:spPr>
          <a:xfrm>
            <a:off x="7094699" y="1326575"/>
            <a:ext cx="15616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=.01</a:t>
            </a: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=.99</a:t>
            </a:r>
            <a:endParaRPr lang="en-US" sz="2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9A430F-BC01-5A76-BC18-DDE1A449EA43}"/>
              </a:ext>
            </a:extLst>
          </p:cNvPr>
          <p:cNvSpPr/>
          <p:nvPr/>
        </p:nvSpPr>
        <p:spPr>
          <a:xfrm>
            <a:off x="5891651" y="2484467"/>
            <a:ext cx="1151113" cy="1271533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67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6E8FABEE-3A7F-ECD4-4937-6689BFDA3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3192BA35-8C4B-8E7E-01C9-5EF5951D37B9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1CE4A927-7646-EED7-E938-2B39322C9CC3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577A803-1114-1C9F-D17F-577D48ABECE2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2AAFB04-BD6C-D90A-8071-E06F521A0DBC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ABC60FB-6907-63D6-AB72-F56AEF05617C}"/>
              </a:ext>
            </a:extLst>
          </p:cNvPr>
          <p:cNvSpPr/>
          <p:nvPr/>
        </p:nvSpPr>
        <p:spPr>
          <a:xfrm>
            <a:off x="1072071" y="1549864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sh" panose="020B060402020202020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F9E4359-090F-712E-4FD7-78501E6D8698}"/>
              </a:ext>
            </a:extLst>
          </p:cNvPr>
          <p:cNvSpPr/>
          <p:nvPr/>
        </p:nvSpPr>
        <p:spPr>
          <a:xfrm>
            <a:off x="1072071" y="2827168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14C9C7F-7275-0BD4-E330-B5962C758BF0}"/>
              </a:ext>
            </a:extLst>
          </p:cNvPr>
          <p:cNvSpPr/>
          <p:nvPr/>
        </p:nvSpPr>
        <p:spPr>
          <a:xfrm>
            <a:off x="3653143" y="1549866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E56491-CC5F-F3A1-9183-42A57F806D3A}"/>
              </a:ext>
            </a:extLst>
          </p:cNvPr>
          <p:cNvSpPr/>
          <p:nvPr/>
        </p:nvSpPr>
        <p:spPr>
          <a:xfrm>
            <a:off x="3641477" y="2827170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E1B507-C5A7-9F3E-E00E-52882224EEB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1561995" y="1818156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7F7F5E-EF85-5A12-3FB7-82269D2ADD0E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1561995" y="1818156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60727F-06AA-D5C8-4C96-66344A78A5A8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1561995" y="1818158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8BD7D7-FEC6-E063-69EE-3C9A37816D84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561995" y="3095460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5A2D797-D040-9CD2-FA75-5259A86F7589}"/>
              </a:ext>
            </a:extLst>
          </p:cNvPr>
          <p:cNvSpPr/>
          <p:nvPr/>
        </p:nvSpPr>
        <p:spPr>
          <a:xfrm>
            <a:off x="6241396" y="1564778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C8D4BE-7744-BF1F-5BC7-BCC216800D64}"/>
              </a:ext>
            </a:extLst>
          </p:cNvPr>
          <p:cNvSpPr/>
          <p:nvPr/>
        </p:nvSpPr>
        <p:spPr>
          <a:xfrm>
            <a:off x="6241396" y="2842081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BEA3E2-364B-CE91-E292-90A6D72D9A12}"/>
              </a:ext>
            </a:extLst>
          </p:cNvPr>
          <p:cNvCxnSpPr>
            <a:cxnSpLocks/>
          </p:cNvCxnSpPr>
          <p:nvPr/>
        </p:nvCxnSpPr>
        <p:spPr>
          <a:xfrm>
            <a:off x="4125568" y="1818152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465042-2CC5-2252-3B3F-9E55B5FA3ABC}"/>
              </a:ext>
            </a:extLst>
          </p:cNvPr>
          <p:cNvCxnSpPr>
            <a:cxnSpLocks/>
          </p:cNvCxnSpPr>
          <p:nvPr/>
        </p:nvCxnSpPr>
        <p:spPr>
          <a:xfrm>
            <a:off x="4125568" y="1818152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0BDF6B-AE84-8876-C0AB-A79692075EC9}"/>
              </a:ext>
            </a:extLst>
          </p:cNvPr>
          <p:cNvCxnSpPr>
            <a:cxnSpLocks/>
          </p:cNvCxnSpPr>
          <p:nvPr/>
        </p:nvCxnSpPr>
        <p:spPr>
          <a:xfrm flipV="1">
            <a:off x="4125568" y="1818154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D140BF-92F0-519C-7E58-E08742299805}"/>
              </a:ext>
            </a:extLst>
          </p:cNvPr>
          <p:cNvCxnSpPr>
            <a:cxnSpLocks/>
          </p:cNvCxnSpPr>
          <p:nvPr/>
        </p:nvCxnSpPr>
        <p:spPr>
          <a:xfrm>
            <a:off x="4125568" y="3095456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D4C03E-A981-2515-2B94-824794F0A089}"/>
              </a:ext>
            </a:extLst>
          </p:cNvPr>
          <p:cNvSpPr txBox="1"/>
          <p:nvPr/>
        </p:nvSpPr>
        <p:spPr>
          <a:xfrm>
            <a:off x="1090385" y="157730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B89DCE-23E1-E5B2-1330-7EA24E6523FE}"/>
              </a:ext>
            </a:extLst>
          </p:cNvPr>
          <p:cNvSpPr txBox="1"/>
          <p:nvPr/>
        </p:nvSpPr>
        <p:spPr>
          <a:xfrm>
            <a:off x="1090385" y="2848929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DF4A5A-973A-DCBF-9934-A7411ACBFCB3}"/>
              </a:ext>
            </a:extLst>
          </p:cNvPr>
          <p:cNvSpPr txBox="1"/>
          <p:nvPr/>
        </p:nvSpPr>
        <p:spPr>
          <a:xfrm>
            <a:off x="3630658" y="158019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A4DC6-9402-CBAE-F325-22E82F5F7277}"/>
              </a:ext>
            </a:extLst>
          </p:cNvPr>
          <p:cNvSpPr txBox="1"/>
          <p:nvPr/>
        </p:nvSpPr>
        <p:spPr>
          <a:xfrm>
            <a:off x="3641477" y="2856673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7D2BB4-C0C8-BC4C-4754-8752E5F928E5}"/>
              </a:ext>
            </a:extLst>
          </p:cNvPr>
          <p:cNvSpPr txBox="1"/>
          <p:nvPr/>
        </p:nvSpPr>
        <p:spPr>
          <a:xfrm>
            <a:off x="6272726" y="1504452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791492-4A09-B39B-B694-ED711999E854}"/>
              </a:ext>
            </a:extLst>
          </p:cNvPr>
          <p:cNvSpPr txBox="1"/>
          <p:nvPr/>
        </p:nvSpPr>
        <p:spPr>
          <a:xfrm>
            <a:off x="6276212" y="2856673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80E0E7-C62D-28DE-E419-94E4BEC8B69E}"/>
              </a:ext>
            </a:extLst>
          </p:cNvPr>
          <p:cNvSpPr txBox="1"/>
          <p:nvPr/>
        </p:nvSpPr>
        <p:spPr>
          <a:xfrm>
            <a:off x="2216230" y="133373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=.15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483E53-7E4C-1E9D-CC6A-57C9A31482AB}"/>
              </a:ext>
            </a:extLst>
          </p:cNvPr>
          <p:cNvSpPr txBox="1"/>
          <p:nvPr/>
        </p:nvSpPr>
        <p:spPr>
          <a:xfrm rot="19702789">
            <a:off x="2826290" y="202257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AD52F-7F9A-B5EB-8ECA-049C65E0FCA6}"/>
              </a:ext>
            </a:extLst>
          </p:cNvPr>
          <p:cNvSpPr txBox="1"/>
          <p:nvPr/>
        </p:nvSpPr>
        <p:spPr>
          <a:xfrm>
            <a:off x="2206872" y="313291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4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3A3E5E-05C9-E417-2E70-33354FF79140}"/>
              </a:ext>
            </a:extLst>
          </p:cNvPr>
          <p:cNvSpPr txBox="1"/>
          <p:nvPr/>
        </p:nvSpPr>
        <p:spPr>
          <a:xfrm rot="1886438">
            <a:off x="2511806" y="26440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3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=.25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03F719-FBF7-3DFE-303B-63CF061ED611}"/>
              </a:ext>
            </a:extLst>
          </p:cNvPr>
          <p:cNvSpPr txBox="1"/>
          <p:nvPr/>
        </p:nvSpPr>
        <p:spPr>
          <a:xfrm>
            <a:off x="4684021" y="131554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5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=.40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B49EB2-5530-45DC-49F2-08D95C44BE36}"/>
              </a:ext>
            </a:extLst>
          </p:cNvPr>
          <p:cNvSpPr txBox="1"/>
          <p:nvPr/>
        </p:nvSpPr>
        <p:spPr>
          <a:xfrm rot="19702789">
            <a:off x="5292925" y="201876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6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=0.45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80ECDF-6F6D-6EED-71D5-AC824305262D}"/>
              </a:ext>
            </a:extLst>
          </p:cNvPr>
          <p:cNvSpPr txBox="1"/>
          <p:nvPr/>
        </p:nvSpPr>
        <p:spPr>
          <a:xfrm>
            <a:off x="4674663" y="311472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8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0.55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6FF0BF-6113-DB65-1942-E35DA4E4A516}"/>
              </a:ext>
            </a:extLst>
          </p:cNvPr>
          <p:cNvSpPr txBox="1"/>
          <p:nvPr/>
        </p:nvSpPr>
        <p:spPr>
          <a:xfrm rot="1910118">
            <a:off x="4979597" y="262589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7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=.50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6B36455-34F3-4A51-83CA-E539C91A270D}"/>
              </a:ext>
            </a:extLst>
          </p:cNvPr>
          <p:cNvCxnSpPr>
            <a:cxnSpLocks/>
          </p:cNvCxnSpPr>
          <p:nvPr/>
        </p:nvCxnSpPr>
        <p:spPr>
          <a:xfrm>
            <a:off x="6731320" y="1802399"/>
            <a:ext cx="811310" cy="1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C87A31-A657-211A-7066-73777B8ACC1D}"/>
              </a:ext>
            </a:extLst>
          </p:cNvPr>
          <p:cNvCxnSpPr>
            <a:cxnSpLocks/>
          </p:cNvCxnSpPr>
          <p:nvPr/>
        </p:nvCxnSpPr>
        <p:spPr>
          <a:xfrm>
            <a:off x="6731320" y="3079703"/>
            <a:ext cx="811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89B755A-FA46-7968-E561-4699538963FC}"/>
              </a:ext>
            </a:extLst>
          </p:cNvPr>
          <p:cNvSpPr txBox="1"/>
          <p:nvPr/>
        </p:nvSpPr>
        <p:spPr>
          <a:xfrm>
            <a:off x="7094699" y="1326575"/>
            <a:ext cx="15616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=.01</a:t>
            </a: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=.99</a:t>
            </a:r>
            <a:endParaRPr lang="en-US" sz="2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D58D232-08BA-F719-3DBD-D33F5F0CEDBC}"/>
              </a:ext>
            </a:extLst>
          </p:cNvPr>
          <p:cNvSpPr/>
          <p:nvPr/>
        </p:nvSpPr>
        <p:spPr>
          <a:xfrm>
            <a:off x="3321671" y="2497151"/>
            <a:ext cx="1151113" cy="1271533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27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4BB53337-FF37-1A9A-99F1-00891B88B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F13F914D-7A51-F37C-09B7-3AC8DD4EA3F4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8ED5FA12-B39F-2A56-043E-59AFB93E95F7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CEBBC8A-8E42-D72B-5389-EF068BC221D8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3A7608F-265D-F548-0D53-0FBEEFA6E1B1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41E791B-4117-F782-7133-260562694667}"/>
              </a:ext>
            </a:extLst>
          </p:cNvPr>
          <p:cNvSpPr/>
          <p:nvPr/>
        </p:nvSpPr>
        <p:spPr>
          <a:xfrm>
            <a:off x="1072071" y="1549864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sh" panose="020B060402020202020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459CFDA-EC6D-33D0-47F1-54CE259B7B36}"/>
              </a:ext>
            </a:extLst>
          </p:cNvPr>
          <p:cNvSpPr/>
          <p:nvPr/>
        </p:nvSpPr>
        <p:spPr>
          <a:xfrm>
            <a:off x="1072071" y="2827168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658F00F-84B6-06E0-BD2A-207103939482}"/>
              </a:ext>
            </a:extLst>
          </p:cNvPr>
          <p:cNvSpPr/>
          <p:nvPr/>
        </p:nvSpPr>
        <p:spPr>
          <a:xfrm>
            <a:off x="3653143" y="1549866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3F5027-F173-3EA0-86EE-967BEED5D01B}"/>
              </a:ext>
            </a:extLst>
          </p:cNvPr>
          <p:cNvSpPr/>
          <p:nvPr/>
        </p:nvSpPr>
        <p:spPr>
          <a:xfrm>
            <a:off x="3641477" y="2827170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9A29B7-985B-E8D6-55DC-FC5275B40514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1561995" y="1818156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709B40-8AA2-2F8E-97B2-D2997C221C38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1561995" y="1818156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077867-227A-3111-572E-D645A9439FC4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1561995" y="1818158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2E5715-2BC0-5987-39D7-8B88B4D41CE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561995" y="3095460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EAAEB24-6A00-E108-2E02-C9318D64BAEA}"/>
              </a:ext>
            </a:extLst>
          </p:cNvPr>
          <p:cNvSpPr/>
          <p:nvPr/>
        </p:nvSpPr>
        <p:spPr>
          <a:xfrm>
            <a:off x="6241396" y="1564778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0B1AEE-4F2C-62B7-094C-5EE2B16D1FBC}"/>
              </a:ext>
            </a:extLst>
          </p:cNvPr>
          <p:cNvSpPr/>
          <p:nvPr/>
        </p:nvSpPr>
        <p:spPr>
          <a:xfrm>
            <a:off x="6241396" y="2842081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3AAB2A-B9ED-6197-A895-2C641E694053}"/>
              </a:ext>
            </a:extLst>
          </p:cNvPr>
          <p:cNvCxnSpPr>
            <a:cxnSpLocks/>
          </p:cNvCxnSpPr>
          <p:nvPr/>
        </p:nvCxnSpPr>
        <p:spPr>
          <a:xfrm>
            <a:off x="4125568" y="1818152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905A55-1050-388D-84CF-DCF368C2D09C}"/>
              </a:ext>
            </a:extLst>
          </p:cNvPr>
          <p:cNvCxnSpPr>
            <a:cxnSpLocks/>
          </p:cNvCxnSpPr>
          <p:nvPr/>
        </p:nvCxnSpPr>
        <p:spPr>
          <a:xfrm>
            <a:off x="4125568" y="1818152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5B60AC-A59F-459D-7340-1D41A6D8EE06}"/>
              </a:ext>
            </a:extLst>
          </p:cNvPr>
          <p:cNvCxnSpPr>
            <a:cxnSpLocks/>
          </p:cNvCxnSpPr>
          <p:nvPr/>
        </p:nvCxnSpPr>
        <p:spPr>
          <a:xfrm flipV="1">
            <a:off x="4125568" y="1818154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BD2203-F680-D378-2F1A-88BE6BED1463}"/>
              </a:ext>
            </a:extLst>
          </p:cNvPr>
          <p:cNvCxnSpPr>
            <a:cxnSpLocks/>
          </p:cNvCxnSpPr>
          <p:nvPr/>
        </p:nvCxnSpPr>
        <p:spPr>
          <a:xfrm>
            <a:off x="4125568" y="3095456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4FAC2A-8F7A-5674-D461-FC978C1C0720}"/>
              </a:ext>
            </a:extLst>
          </p:cNvPr>
          <p:cNvSpPr txBox="1"/>
          <p:nvPr/>
        </p:nvSpPr>
        <p:spPr>
          <a:xfrm>
            <a:off x="1090385" y="157730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DD77C8-B337-28BA-5C69-BDB8BA37DB0D}"/>
              </a:ext>
            </a:extLst>
          </p:cNvPr>
          <p:cNvSpPr txBox="1"/>
          <p:nvPr/>
        </p:nvSpPr>
        <p:spPr>
          <a:xfrm>
            <a:off x="1090385" y="2848929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B9AE71-0F25-E723-5A65-CF2696A2848F}"/>
              </a:ext>
            </a:extLst>
          </p:cNvPr>
          <p:cNvSpPr txBox="1"/>
          <p:nvPr/>
        </p:nvSpPr>
        <p:spPr>
          <a:xfrm>
            <a:off x="3630658" y="158019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B488F9-7BB7-4BAD-EF37-87707A3FA7BF}"/>
              </a:ext>
            </a:extLst>
          </p:cNvPr>
          <p:cNvSpPr txBox="1"/>
          <p:nvPr/>
        </p:nvSpPr>
        <p:spPr>
          <a:xfrm>
            <a:off x="3641477" y="2856673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8F1881-5697-6AA3-0285-84AA9E35F2E5}"/>
              </a:ext>
            </a:extLst>
          </p:cNvPr>
          <p:cNvSpPr txBox="1"/>
          <p:nvPr/>
        </p:nvSpPr>
        <p:spPr>
          <a:xfrm>
            <a:off x="6272726" y="1504452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3AD1B0-3DEC-15C9-631E-77974A33B80D}"/>
              </a:ext>
            </a:extLst>
          </p:cNvPr>
          <p:cNvSpPr txBox="1"/>
          <p:nvPr/>
        </p:nvSpPr>
        <p:spPr>
          <a:xfrm>
            <a:off x="6276212" y="2856673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F6F677-583E-6DE3-975B-3A27ECF1FDFE}"/>
              </a:ext>
            </a:extLst>
          </p:cNvPr>
          <p:cNvSpPr txBox="1"/>
          <p:nvPr/>
        </p:nvSpPr>
        <p:spPr>
          <a:xfrm>
            <a:off x="2216230" y="133373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=.15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0030F9-8F0C-6012-6300-45A8F2CFFF4B}"/>
              </a:ext>
            </a:extLst>
          </p:cNvPr>
          <p:cNvSpPr txBox="1"/>
          <p:nvPr/>
        </p:nvSpPr>
        <p:spPr>
          <a:xfrm rot="19702789">
            <a:off x="2826290" y="202257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3220A6-1C57-77B0-FB30-A02D01E64E02}"/>
              </a:ext>
            </a:extLst>
          </p:cNvPr>
          <p:cNvSpPr txBox="1"/>
          <p:nvPr/>
        </p:nvSpPr>
        <p:spPr>
          <a:xfrm>
            <a:off x="2206872" y="313291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4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C9FC96-15D9-CF1B-854C-DD3D996EFBCE}"/>
              </a:ext>
            </a:extLst>
          </p:cNvPr>
          <p:cNvSpPr txBox="1"/>
          <p:nvPr/>
        </p:nvSpPr>
        <p:spPr>
          <a:xfrm rot="1886438">
            <a:off x="2511806" y="26440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3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=.25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5CE574-1751-7B22-B91F-CBDBAB2394CD}"/>
              </a:ext>
            </a:extLst>
          </p:cNvPr>
          <p:cNvSpPr txBox="1"/>
          <p:nvPr/>
        </p:nvSpPr>
        <p:spPr>
          <a:xfrm>
            <a:off x="4684021" y="131554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5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=.40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77BF98-3674-D2A2-2A4A-310F5EA496E2}"/>
              </a:ext>
            </a:extLst>
          </p:cNvPr>
          <p:cNvSpPr txBox="1"/>
          <p:nvPr/>
        </p:nvSpPr>
        <p:spPr>
          <a:xfrm rot="19702789">
            <a:off x="5292925" y="201876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6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=0.45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7DFECA-300E-378E-4F1E-2F6C2E52DB27}"/>
              </a:ext>
            </a:extLst>
          </p:cNvPr>
          <p:cNvSpPr txBox="1"/>
          <p:nvPr/>
        </p:nvSpPr>
        <p:spPr>
          <a:xfrm>
            <a:off x="4674663" y="311472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8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0.55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F73B68-4A84-42AF-EE7E-D92BCEDFB2AB}"/>
              </a:ext>
            </a:extLst>
          </p:cNvPr>
          <p:cNvSpPr txBox="1"/>
          <p:nvPr/>
        </p:nvSpPr>
        <p:spPr>
          <a:xfrm rot="1910118">
            <a:off x="4979597" y="262589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7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=.50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CA215D-0F01-854E-18FD-5543E96B2595}"/>
              </a:ext>
            </a:extLst>
          </p:cNvPr>
          <p:cNvCxnSpPr>
            <a:cxnSpLocks/>
          </p:cNvCxnSpPr>
          <p:nvPr/>
        </p:nvCxnSpPr>
        <p:spPr>
          <a:xfrm>
            <a:off x="6731320" y="1802399"/>
            <a:ext cx="811310" cy="1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018977-96E9-4394-2694-720667B01122}"/>
              </a:ext>
            </a:extLst>
          </p:cNvPr>
          <p:cNvCxnSpPr>
            <a:cxnSpLocks/>
          </p:cNvCxnSpPr>
          <p:nvPr/>
        </p:nvCxnSpPr>
        <p:spPr>
          <a:xfrm>
            <a:off x="6731320" y="3079703"/>
            <a:ext cx="811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E901B19-F342-CCA8-35ED-D1190250654C}"/>
              </a:ext>
            </a:extLst>
          </p:cNvPr>
          <p:cNvSpPr txBox="1"/>
          <p:nvPr/>
        </p:nvSpPr>
        <p:spPr>
          <a:xfrm>
            <a:off x="7094699" y="1326575"/>
            <a:ext cx="15616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=.01</a:t>
            </a: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=.99</a:t>
            </a:r>
            <a:endParaRPr lang="en-US" sz="2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12DE1A4-FE55-3B57-66ED-9251F2E42DC0}"/>
              </a:ext>
            </a:extLst>
          </p:cNvPr>
          <p:cNvSpPr/>
          <p:nvPr/>
        </p:nvSpPr>
        <p:spPr>
          <a:xfrm>
            <a:off x="3308867" y="1177731"/>
            <a:ext cx="1151113" cy="1271533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98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6"/>
          <p:cNvSpPr txBox="1">
            <a:spLocks noGrp="1"/>
          </p:cNvSpPr>
          <p:nvPr>
            <p:ph type="title"/>
          </p:nvPr>
        </p:nvSpPr>
        <p:spPr>
          <a:xfrm>
            <a:off x="3223260" y="1821180"/>
            <a:ext cx="395478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/>
              <a:t>Thank You</a:t>
            </a:r>
            <a:endParaRPr sz="7000" dirty="0"/>
          </a:p>
        </p:txBody>
      </p:sp>
    </p:spTree>
    <p:extLst>
      <p:ext uri="{BB962C8B-B14F-4D97-AF65-F5344CB8AC3E}">
        <p14:creationId xmlns:p14="http://schemas.microsoft.com/office/powerpoint/2010/main" val="148187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 Propagation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887743" y="1918130"/>
            <a:ext cx="7498685" cy="483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Remember Gradient Descent?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53EACB-DC57-E8F5-7AD4-5A97F2366F79}"/>
              </a:ext>
            </a:extLst>
          </p:cNvPr>
          <p:cNvSpPr txBox="1"/>
          <p:nvPr/>
        </p:nvSpPr>
        <p:spPr>
          <a:xfrm>
            <a:off x="1295372" y="2741824"/>
            <a:ext cx="73984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Mulish"/>
              </a:rPr>
              <a:t>Gradient descent is an optimization algorithm commonly used to train machine learning models and neural networks.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2EDAB82C-D01B-D2A2-1D89-18F8583B8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21C83EAC-2FD9-78BB-7BAC-69FA744FA889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A4DD7C14-E7BD-29C2-EBB3-1067355EE6EE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315F9F0-FAC1-AC5D-597D-3659F5C43AD1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0EE52DF-4EEA-9DB3-D830-6E7D4C391FA7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357A6656-5620-8C37-6BAD-F917406524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Chain Rule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766A4E-7C78-4DCC-AD63-90B3964311E5}"/>
                  </a:ext>
                </a:extLst>
              </p:cNvPr>
              <p:cNvSpPr txBox="1"/>
              <p:nvPr/>
            </p:nvSpPr>
            <p:spPr>
              <a:xfrm>
                <a:off x="1889392" y="1927951"/>
                <a:ext cx="1009571" cy="8765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3000" dirty="0">
                  <a:latin typeface="Mulish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766A4E-7C78-4DCC-AD63-90B396431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392" y="1927951"/>
                <a:ext cx="1009571" cy="8765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1878A0-5314-00C1-9357-91D92E915321}"/>
                  </a:ext>
                </a:extLst>
              </p:cNvPr>
              <p:cNvSpPr txBox="1"/>
              <p:nvPr/>
            </p:nvSpPr>
            <p:spPr>
              <a:xfrm>
                <a:off x="2655386" y="2381295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1878A0-5314-00C1-9357-91D92E915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386" y="2381295"/>
                <a:ext cx="100957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90CC86-6CC4-847B-5655-1396499EBF16}"/>
                  </a:ext>
                </a:extLst>
              </p:cNvPr>
              <p:cNvSpPr txBox="1"/>
              <p:nvPr/>
            </p:nvSpPr>
            <p:spPr>
              <a:xfrm>
                <a:off x="2898963" y="2383930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x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90CC86-6CC4-847B-5655-1396499EB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63" y="2383930"/>
                <a:ext cx="1009571" cy="461665"/>
              </a:xfrm>
              <a:prstGeom prst="rect">
                <a:avLst/>
              </a:prstGeom>
              <a:blipFill>
                <a:blip r:embed="rId6"/>
                <a:stretch>
                  <a:fillRect l="-1818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7D7815-77C2-A7EB-7BDC-34B5CFC1A874}"/>
              </a:ext>
            </a:extLst>
          </p:cNvPr>
          <p:cNvCxnSpPr>
            <a:cxnSpLocks/>
          </p:cNvCxnSpPr>
          <p:nvPr/>
        </p:nvCxnSpPr>
        <p:spPr>
          <a:xfrm>
            <a:off x="2958792" y="2385832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35FA6D-12B7-C59B-FC6F-55FD0797B5C3}"/>
              </a:ext>
            </a:extLst>
          </p:cNvPr>
          <p:cNvCxnSpPr>
            <a:cxnSpLocks/>
          </p:cNvCxnSpPr>
          <p:nvPr/>
        </p:nvCxnSpPr>
        <p:spPr>
          <a:xfrm>
            <a:off x="3622258" y="2394797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63F952-FE1A-EA93-9F72-2C568EB71470}"/>
                  </a:ext>
                </a:extLst>
              </p:cNvPr>
              <p:cNvSpPr txBox="1"/>
              <p:nvPr/>
            </p:nvSpPr>
            <p:spPr>
              <a:xfrm>
                <a:off x="2688624" y="1886829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63F952-FE1A-EA93-9F72-2C568EB71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24" y="1886829"/>
                <a:ext cx="1009571" cy="461665"/>
              </a:xfrm>
              <a:prstGeom prst="rect">
                <a:avLst/>
              </a:prstGeom>
              <a:blipFill>
                <a:blip r:embed="rId7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FB204E-0EE5-F326-42C5-CFC83E5D05EC}"/>
                  </a:ext>
                </a:extLst>
              </p:cNvPr>
              <p:cNvSpPr txBox="1"/>
              <p:nvPr/>
            </p:nvSpPr>
            <p:spPr>
              <a:xfrm>
                <a:off x="3367422" y="1923791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FB204E-0EE5-F326-42C5-CFC83E5D0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422" y="1923791"/>
                <a:ext cx="100957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6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33333E-6 L 0.07396 -3.33333E-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3B45B617-A2C6-B9DE-6A4D-ED2FD50A5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9996C748-249F-E9B4-655E-1993EB0DD6AB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0C13CFA5-D011-EF55-62B4-E8C767F00409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4E7528C-BBEF-E62D-565E-B47650C2F5B6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353D136-0A38-1C87-41E4-7F1EB6F31E27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2FA562D0-90CA-11F6-CBE9-8A8D3208F8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Chain Rule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043A7-8A1B-BA97-95EF-691CE02C536C}"/>
              </a:ext>
            </a:extLst>
          </p:cNvPr>
          <p:cNvSpPr txBox="1"/>
          <p:nvPr/>
        </p:nvSpPr>
        <p:spPr>
          <a:xfrm>
            <a:off x="1400175" y="1341700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ulish"/>
              </a:rPr>
              <a:t>y = 5x + 3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B49DE-6048-82E4-4903-E844970690DE}"/>
              </a:ext>
            </a:extLst>
          </p:cNvPr>
          <p:cNvSpPr txBox="1"/>
          <p:nvPr/>
        </p:nvSpPr>
        <p:spPr>
          <a:xfrm>
            <a:off x="1400175" y="1800000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ulish"/>
              </a:rPr>
              <a:t>x = t</a:t>
            </a:r>
            <a:r>
              <a:rPr lang="en-US" sz="2400" baseline="30000" dirty="0">
                <a:latin typeface="Mulish"/>
              </a:rPr>
              <a:t>2</a:t>
            </a:r>
            <a:endParaRPr lang="en-US" sz="2400" dirty="0">
              <a:latin typeface="Mulis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FA06E5-7C00-139C-FAB4-D8328ACD8012}"/>
                  </a:ext>
                </a:extLst>
              </p:cNvPr>
              <p:cNvSpPr txBox="1"/>
              <p:nvPr/>
            </p:nvSpPr>
            <p:spPr>
              <a:xfrm>
                <a:off x="2595148" y="2571750"/>
                <a:ext cx="3269485" cy="624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Mulish"/>
                  </a:rPr>
                  <a:t>Now we have to find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400" dirty="0">
                    <a:latin typeface="Mulish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FA06E5-7C00-139C-FAB4-D8328ACD8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148" y="2571750"/>
                <a:ext cx="3269485" cy="624273"/>
              </a:xfrm>
              <a:prstGeom prst="rect">
                <a:avLst/>
              </a:prstGeom>
              <a:blipFill>
                <a:blip r:embed="rId4"/>
                <a:stretch>
                  <a:fillRect l="-298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25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88237075-E421-F19E-223C-E8DDB4897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684D4DF3-7859-390C-46D2-4D71F47A1079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8E6588B5-4D81-EEC7-0A03-08C2A123E070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F2AF3CA-716B-E455-3400-84D0C675A436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9EF7E5-5F40-AF87-E68E-04101431A335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91E7235E-B2AA-BE9A-F697-562C50B360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Chain Rule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2015A7-DA0E-DAD0-F412-66380F6ACED4}"/>
              </a:ext>
            </a:extLst>
          </p:cNvPr>
          <p:cNvSpPr txBox="1"/>
          <p:nvPr/>
        </p:nvSpPr>
        <p:spPr>
          <a:xfrm>
            <a:off x="879928" y="1180000"/>
            <a:ext cx="3001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ulish"/>
              </a:rPr>
              <a:t>What generally we do,</a:t>
            </a:r>
          </a:p>
          <a:p>
            <a:endParaRPr lang="en-US" sz="2400" dirty="0">
              <a:latin typeface="Mulish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9A0972-EA3D-08C5-F68D-A27C8C28C2EF}"/>
              </a:ext>
            </a:extLst>
          </p:cNvPr>
          <p:cNvSpPr txBox="1"/>
          <p:nvPr/>
        </p:nvSpPr>
        <p:spPr>
          <a:xfrm>
            <a:off x="6686550" y="892925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ulish"/>
              </a:rPr>
              <a:t>y = 5x + 3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703BA4-9F97-C109-BEBF-0DF17A685058}"/>
              </a:ext>
            </a:extLst>
          </p:cNvPr>
          <p:cNvSpPr txBox="1"/>
          <p:nvPr/>
        </p:nvSpPr>
        <p:spPr>
          <a:xfrm>
            <a:off x="6686550" y="1351225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ulish"/>
              </a:rPr>
              <a:t>x = t</a:t>
            </a:r>
            <a:r>
              <a:rPr lang="en-US" sz="2400" baseline="30000" dirty="0">
                <a:latin typeface="Mulish"/>
              </a:rPr>
              <a:t>2</a:t>
            </a:r>
            <a:endParaRPr lang="en-US" sz="2400" dirty="0">
              <a:latin typeface="Mulis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6C5C33-8C91-207D-A257-C5885EB35474}"/>
                  </a:ext>
                </a:extLst>
              </p:cNvPr>
              <p:cNvSpPr txBox="1"/>
              <p:nvPr/>
            </p:nvSpPr>
            <p:spPr>
              <a:xfrm>
                <a:off x="6754050" y="1812890"/>
                <a:ext cx="1284151" cy="62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400" dirty="0">
                    <a:latin typeface="Mulish"/>
                  </a:rPr>
                  <a:t> = ? 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6C5C33-8C91-207D-A257-C5885EB35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050" y="1812890"/>
                <a:ext cx="1284151" cy="624273"/>
              </a:xfrm>
              <a:prstGeom prst="rect">
                <a:avLst/>
              </a:prstGeom>
              <a:blipFill>
                <a:blip r:embed="rId4"/>
                <a:stretch>
                  <a:fillRect b="-8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4A13C5B-0C9E-93D1-B664-1549460A0054}"/>
              </a:ext>
            </a:extLst>
          </p:cNvPr>
          <p:cNvSpPr txBox="1"/>
          <p:nvPr/>
        </p:nvSpPr>
        <p:spPr>
          <a:xfrm>
            <a:off x="1105799" y="1975498"/>
            <a:ext cx="1471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ulish"/>
              </a:rPr>
              <a:t>y = 5x + 3</a:t>
            </a:r>
          </a:p>
          <a:p>
            <a:r>
              <a:rPr lang="en-US" sz="2400" dirty="0">
                <a:latin typeface="Mulish"/>
              </a:rPr>
              <a:t>   = 5(t</a:t>
            </a:r>
            <a:r>
              <a:rPr lang="en-US" sz="2400" baseline="30000" dirty="0">
                <a:latin typeface="Mulish"/>
              </a:rPr>
              <a:t>2</a:t>
            </a:r>
            <a:r>
              <a:rPr lang="en-US" sz="2400" dirty="0">
                <a:latin typeface="Mulish"/>
              </a:rPr>
              <a:t>)+3</a:t>
            </a:r>
            <a:endParaRPr lang="en-US" sz="2400" baseline="30000" dirty="0">
              <a:latin typeface="Mulish"/>
            </a:endParaRPr>
          </a:p>
          <a:p>
            <a:r>
              <a:rPr lang="en-US" sz="2400" dirty="0">
                <a:latin typeface="Mulish"/>
              </a:rPr>
              <a:t>   = 5t</a:t>
            </a:r>
            <a:r>
              <a:rPr lang="en-US" sz="2400" baseline="30000" dirty="0">
                <a:latin typeface="Mulish"/>
              </a:rPr>
              <a:t>2</a:t>
            </a:r>
            <a:r>
              <a:rPr lang="en-US" sz="2400" dirty="0">
                <a:latin typeface="Mulish"/>
              </a:rPr>
              <a:t>+3</a:t>
            </a:r>
            <a:endParaRPr lang="en-US" sz="2400" baseline="30000" dirty="0">
              <a:latin typeface="Mulis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DF4D87-40C5-FBB5-758B-107DD0FEAE39}"/>
                  </a:ext>
                </a:extLst>
              </p:cNvPr>
              <p:cNvSpPr txBox="1"/>
              <p:nvPr/>
            </p:nvSpPr>
            <p:spPr>
              <a:xfrm>
                <a:off x="1299861" y="3441813"/>
                <a:ext cx="2161276" cy="6330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400" dirty="0">
                    <a:latin typeface="Mulish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(5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+3)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400" dirty="0">
                  <a:latin typeface="Mulish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DF4D87-40C5-FBB5-758B-107DD0FEA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861" y="3441813"/>
                <a:ext cx="2161276" cy="633058"/>
              </a:xfrm>
              <a:prstGeom prst="rect">
                <a:avLst/>
              </a:prstGeom>
              <a:blipFill>
                <a:blip r:embed="rId5"/>
                <a:stretch>
                  <a:fillRect b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C31FB57-9B70-DC09-CC63-57B2FD61851B}"/>
              </a:ext>
            </a:extLst>
          </p:cNvPr>
          <p:cNvSpPr txBox="1"/>
          <p:nvPr/>
        </p:nvSpPr>
        <p:spPr>
          <a:xfrm>
            <a:off x="1840840" y="4186968"/>
            <a:ext cx="10261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Mulish"/>
              </a:rPr>
              <a:t>=10t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361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F772164A-3DAD-444A-A596-4A9B429A9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57A2BE6F-1077-BA29-AE0B-E74F27A42F28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6B0F1886-FB0D-6080-BCF7-9961383515CF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8369656-7A4E-8FE6-F7A9-CC8A9ECEC401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E32F749-8C22-7909-1146-A11CE266EEA1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1C579A6A-A5A0-8219-2A42-82041768C9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Chain Rule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D58A5-9BC1-F6E4-7338-2B708B390ED8}"/>
              </a:ext>
            </a:extLst>
          </p:cNvPr>
          <p:cNvSpPr txBox="1"/>
          <p:nvPr/>
        </p:nvSpPr>
        <p:spPr>
          <a:xfrm>
            <a:off x="879927" y="1180000"/>
            <a:ext cx="3949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ulish"/>
              </a:rPr>
              <a:t>But in chain rule we see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5A2100-94DF-D247-EE88-478905B997F5}"/>
              </a:ext>
            </a:extLst>
          </p:cNvPr>
          <p:cNvSpPr txBox="1"/>
          <p:nvPr/>
        </p:nvSpPr>
        <p:spPr>
          <a:xfrm>
            <a:off x="6686550" y="892925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ulish"/>
              </a:rPr>
              <a:t>y = 5x + 3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654C3-0AB7-6FF7-EB82-61178F3FFE78}"/>
              </a:ext>
            </a:extLst>
          </p:cNvPr>
          <p:cNvSpPr txBox="1"/>
          <p:nvPr/>
        </p:nvSpPr>
        <p:spPr>
          <a:xfrm>
            <a:off x="6686550" y="1351225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ulish"/>
              </a:rPr>
              <a:t>x = t</a:t>
            </a:r>
            <a:r>
              <a:rPr lang="en-US" sz="2400" baseline="30000" dirty="0">
                <a:latin typeface="Mulish"/>
              </a:rPr>
              <a:t>2</a:t>
            </a:r>
            <a:endParaRPr lang="en-US" sz="2400" dirty="0">
              <a:latin typeface="Mulis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FE9D94-E57C-5E3B-D673-766F018CD5A7}"/>
                  </a:ext>
                </a:extLst>
              </p:cNvPr>
              <p:cNvSpPr txBox="1"/>
              <p:nvPr/>
            </p:nvSpPr>
            <p:spPr>
              <a:xfrm>
                <a:off x="6754050" y="1812890"/>
                <a:ext cx="1284151" cy="62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400" dirty="0">
                    <a:latin typeface="Mulish"/>
                  </a:rPr>
                  <a:t> = ? 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FE9D94-E57C-5E3B-D673-766F018CD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050" y="1812890"/>
                <a:ext cx="1284151" cy="624273"/>
              </a:xfrm>
              <a:prstGeom prst="rect">
                <a:avLst/>
              </a:prstGeom>
              <a:blipFill>
                <a:blip r:embed="rId4"/>
                <a:stretch>
                  <a:fillRect b="-8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79B7BA-AAE7-0A0A-60A3-D58272A57CFB}"/>
                  </a:ext>
                </a:extLst>
              </p:cNvPr>
              <p:cNvSpPr txBox="1"/>
              <p:nvPr/>
            </p:nvSpPr>
            <p:spPr>
              <a:xfrm>
                <a:off x="1137843" y="2850485"/>
                <a:ext cx="2161276" cy="6330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Mulish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(5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baseline="30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+3)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FF0000"/>
                  </a:solidFill>
                  <a:latin typeface="Mulish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79B7BA-AAE7-0A0A-60A3-D58272A57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43" y="2850485"/>
                <a:ext cx="2161276" cy="633058"/>
              </a:xfrm>
              <a:prstGeom prst="rect">
                <a:avLst/>
              </a:prstGeom>
              <a:blipFill>
                <a:blip r:embed="rId5"/>
                <a:stretch>
                  <a:fillRect b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02A007B-E2D3-D684-B248-1A188ACD60AE}"/>
              </a:ext>
            </a:extLst>
          </p:cNvPr>
          <p:cNvSpPr txBox="1"/>
          <p:nvPr/>
        </p:nvSpPr>
        <p:spPr>
          <a:xfrm>
            <a:off x="1381125" y="1582057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ulish"/>
              </a:rPr>
              <a:t>Y is function of X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ulish"/>
              </a:rPr>
              <a:t>X is a function of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6AF071-1596-27A5-0DAB-763CB2B86F8B}"/>
                  </a:ext>
                </a:extLst>
              </p:cNvPr>
              <p:cNvSpPr txBox="1"/>
              <p:nvPr/>
            </p:nvSpPr>
            <p:spPr>
              <a:xfrm>
                <a:off x="4515491" y="2628255"/>
                <a:ext cx="1009571" cy="8765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3000" dirty="0">
                  <a:latin typeface="Mulish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6AF071-1596-27A5-0DAB-763CB2B86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491" y="2628255"/>
                <a:ext cx="1009571" cy="8765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E5CE0D-6308-A75E-2202-C4AA76A13973}"/>
                  </a:ext>
                </a:extLst>
              </p:cNvPr>
              <p:cNvSpPr txBox="1"/>
              <p:nvPr/>
            </p:nvSpPr>
            <p:spPr>
              <a:xfrm>
                <a:off x="5517310" y="3099778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E5CE0D-6308-A75E-2202-C4AA76A13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310" y="3099778"/>
                <a:ext cx="1009571" cy="461665"/>
              </a:xfrm>
              <a:prstGeom prst="rect">
                <a:avLst/>
              </a:prstGeom>
              <a:blipFill>
                <a:blip r:embed="rId7"/>
                <a:stretch>
                  <a:fillRect l="-1807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012F05-0A18-5F38-FA8C-A44AF29749F4}"/>
                  </a:ext>
                </a:extLst>
              </p:cNvPr>
              <p:cNvSpPr txBox="1"/>
              <p:nvPr/>
            </p:nvSpPr>
            <p:spPr>
              <a:xfrm>
                <a:off x="6203860" y="3099778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t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012F05-0A18-5F38-FA8C-A44AF2974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860" y="3099778"/>
                <a:ext cx="1009571" cy="461665"/>
              </a:xfrm>
              <a:prstGeom prst="rect">
                <a:avLst/>
              </a:prstGeom>
              <a:blipFill>
                <a:blip r:embed="rId8"/>
                <a:stretch>
                  <a:fillRect l="-1818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0669EC-B9D2-E29C-E1DA-6E479453A9AD}"/>
              </a:ext>
            </a:extLst>
          </p:cNvPr>
          <p:cNvCxnSpPr>
            <a:cxnSpLocks/>
          </p:cNvCxnSpPr>
          <p:nvPr/>
        </p:nvCxnSpPr>
        <p:spPr>
          <a:xfrm>
            <a:off x="5584891" y="3086136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48491B-7FD1-4ACD-D820-0BE7644F4AD9}"/>
              </a:ext>
            </a:extLst>
          </p:cNvPr>
          <p:cNvCxnSpPr>
            <a:cxnSpLocks/>
          </p:cNvCxnSpPr>
          <p:nvPr/>
        </p:nvCxnSpPr>
        <p:spPr>
          <a:xfrm>
            <a:off x="6248357" y="3095101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DBDFF3F-DCAB-4F1C-EFB8-C91793C9673D}"/>
                  </a:ext>
                </a:extLst>
              </p:cNvPr>
              <p:cNvSpPr txBox="1"/>
              <p:nvPr/>
            </p:nvSpPr>
            <p:spPr>
              <a:xfrm>
                <a:off x="5314723" y="2587133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DBDFF3F-DCAB-4F1C-EFB8-C91793C96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723" y="2587133"/>
                <a:ext cx="1009571" cy="461665"/>
              </a:xfrm>
              <a:prstGeom prst="rect">
                <a:avLst/>
              </a:prstGeom>
              <a:blipFill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57B7AB-6BEE-48E7-CA42-35442F250386}"/>
                  </a:ext>
                </a:extLst>
              </p:cNvPr>
              <p:cNvSpPr txBox="1"/>
              <p:nvPr/>
            </p:nvSpPr>
            <p:spPr>
              <a:xfrm>
                <a:off x="6203860" y="2605802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57B7AB-6BEE-48E7-CA42-35442F250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860" y="2605802"/>
                <a:ext cx="1009571" cy="461665"/>
              </a:xfrm>
              <a:prstGeom prst="rect">
                <a:avLst/>
              </a:prstGeom>
              <a:blipFill>
                <a:blip r:embed="rId10"/>
                <a:stretch>
                  <a:fillRect l="-1818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779AB9C-FF52-B710-7101-29013494E549}"/>
              </a:ext>
            </a:extLst>
          </p:cNvPr>
          <p:cNvSpPr txBox="1"/>
          <p:nvPr/>
        </p:nvSpPr>
        <p:spPr>
          <a:xfrm>
            <a:off x="-2950" y="2445303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ulish"/>
              </a:rPr>
              <a:t>Instead of doing this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88DF6A-95C0-AB14-F48A-D79E58931422}"/>
                  </a:ext>
                </a:extLst>
              </p:cNvPr>
              <p:cNvSpPr txBox="1"/>
              <p:nvPr/>
            </p:nvSpPr>
            <p:spPr>
              <a:xfrm>
                <a:off x="3863813" y="3736482"/>
                <a:ext cx="458459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3000" dirty="0">
                  <a:latin typeface="Mulish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88DF6A-95C0-AB14-F48A-D79E58931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813" y="3736482"/>
                <a:ext cx="45845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8252A67-25E2-81DB-25C2-4A3D9D0BF2C8}"/>
                  </a:ext>
                </a:extLst>
              </p:cNvPr>
              <p:cNvSpPr txBox="1"/>
              <p:nvPr/>
            </p:nvSpPr>
            <p:spPr>
              <a:xfrm>
                <a:off x="4821730" y="3912399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8252A67-25E2-81DB-25C2-4A3D9D0BF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730" y="3912399"/>
                <a:ext cx="1009571" cy="461665"/>
              </a:xfrm>
              <a:prstGeom prst="rect">
                <a:avLst/>
              </a:prstGeom>
              <a:blipFill>
                <a:blip r:embed="rId12"/>
                <a:stretch>
                  <a:fillRect l="-1807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D4317C9-BC04-F1DB-F71A-A64B058AB24B}"/>
                  </a:ext>
                </a:extLst>
              </p:cNvPr>
              <p:cNvSpPr txBox="1"/>
              <p:nvPr/>
            </p:nvSpPr>
            <p:spPr>
              <a:xfrm>
                <a:off x="7014730" y="4012009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t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D4317C9-BC04-F1DB-F71A-A64B058AB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30" y="4012009"/>
                <a:ext cx="1009571" cy="461665"/>
              </a:xfrm>
              <a:prstGeom prst="rect">
                <a:avLst/>
              </a:prstGeom>
              <a:blipFill>
                <a:blip r:embed="rId13"/>
                <a:stretch>
                  <a:fillRect l="-1818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96D9B56-A47F-3A55-AE8F-0A2846C761C9}"/>
              </a:ext>
            </a:extLst>
          </p:cNvPr>
          <p:cNvCxnSpPr>
            <a:cxnSpLocks/>
          </p:cNvCxnSpPr>
          <p:nvPr/>
        </p:nvCxnSpPr>
        <p:spPr>
          <a:xfrm>
            <a:off x="4922686" y="3959383"/>
            <a:ext cx="3574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7E89C1-AA0D-E74E-5E8A-91A2017F844B}"/>
              </a:ext>
            </a:extLst>
          </p:cNvPr>
          <p:cNvCxnSpPr>
            <a:cxnSpLocks/>
          </p:cNvCxnSpPr>
          <p:nvPr/>
        </p:nvCxnSpPr>
        <p:spPr>
          <a:xfrm>
            <a:off x="7041083" y="3969028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3CEF70F-F6DC-98D8-DEB7-4F9DAD450EDB}"/>
                  </a:ext>
                </a:extLst>
              </p:cNvPr>
              <p:cNvSpPr txBox="1"/>
              <p:nvPr/>
            </p:nvSpPr>
            <p:spPr>
              <a:xfrm>
                <a:off x="4302197" y="3489145"/>
                <a:ext cx="14951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3CEF70F-F6DC-98D8-DEB7-4F9DAD450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197" y="3489145"/>
                <a:ext cx="1495120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E361172-2DFC-0590-7251-05905E205083}"/>
                  </a:ext>
                </a:extLst>
              </p:cNvPr>
              <p:cNvSpPr txBox="1"/>
              <p:nvPr/>
            </p:nvSpPr>
            <p:spPr>
              <a:xfrm>
                <a:off x="6764055" y="3518033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E361172-2DFC-0590-7251-05905E205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055" y="3518033"/>
                <a:ext cx="1009571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2249A4-789E-2FC5-B6C9-E9E0CF09939C}"/>
                  </a:ext>
                </a:extLst>
              </p:cNvPr>
              <p:cNvSpPr txBox="1"/>
              <p:nvPr/>
            </p:nvSpPr>
            <p:spPr>
              <a:xfrm>
                <a:off x="5280179" y="3767146"/>
                <a:ext cx="130986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2249A4-789E-2FC5-B6C9-E9E0CF099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179" y="3767146"/>
                <a:ext cx="1309864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58D7D15B-45F7-256A-48FB-74BDF3F76F06}"/>
              </a:ext>
            </a:extLst>
          </p:cNvPr>
          <p:cNvSpPr txBox="1"/>
          <p:nvPr/>
        </p:nvSpPr>
        <p:spPr>
          <a:xfrm>
            <a:off x="6485415" y="3823812"/>
            <a:ext cx="85078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9594C2-0FE5-5643-6EC7-8B448B04109A}"/>
              </a:ext>
            </a:extLst>
          </p:cNvPr>
          <p:cNvSpPr txBox="1"/>
          <p:nvPr/>
        </p:nvSpPr>
        <p:spPr>
          <a:xfrm>
            <a:off x="7573790" y="3728550"/>
            <a:ext cx="1009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(t</a:t>
            </a:r>
            <a:r>
              <a:rPr lang="en-US" sz="2400" baseline="30000" dirty="0">
                <a:solidFill>
                  <a:schemeClr val="tx1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585A61-97E2-89F2-8402-8B8AED74959A}"/>
              </a:ext>
            </a:extLst>
          </p:cNvPr>
          <p:cNvSpPr txBox="1"/>
          <p:nvPr/>
        </p:nvSpPr>
        <p:spPr>
          <a:xfrm>
            <a:off x="4637086" y="4536068"/>
            <a:ext cx="2377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Mulish"/>
              </a:rPr>
              <a:t>=5 *2t  = 10t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930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4" grpId="0"/>
      <p:bldP spid="7" grpId="0"/>
      <p:bldP spid="10" grpId="0"/>
      <p:bldP spid="5" grpId="0"/>
      <p:bldP spid="6" grpId="0"/>
      <p:bldP spid="11" grpId="0"/>
      <p:bldP spid="13" grpId="0"/>
      <p:bldP spid="16" grpId="0"/>
      <p:bldP spid="18" grpId="0"/>
      <p:bldP spid="19" grpId="0"/>
      <p:bldP spid="27" grpId="0"/>
      <p:bldP spid="28" grpId="0"/>
      <p:bldP spid="29" grpId="0"/>
      <p:bldP spid="32" grpId="0"/>
      <p:bldP spid="33" grpId="0"/>
      <p:bldP spid="38" grpId="0"/>
      <p:bldP spid="39" grpId="0"/>
      <p:bldP spid="40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0DE192BC-2173-28D4-016E-9AFE52887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517E613F-24BA-47D6-9599-1EBCE164FE0D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4CE12D48-0CB3-70EC-E4CE-BC912F2AABAE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A7F8B7E-3831-BED4-96E9-D98C11861CD8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8244A58-BC91-DE4A-C7F1-6C744517C22D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32" name="Oval 931">
            <a:extLst>
              <a:ext uri="{FF2B5EF4-FFF2-40B4-BE49-F238E27FC236}">
                <a16:creationId xmlns:a16="http://schemas.microsoft.com/office/drawing/2014/main" id="{6FFD7FF9-B631-F974-A3C5-75CE3568C969}"/>
              </a:ext>
            </a:extLst>
          </p:cNvPr>
          <p:cNvSpPr/>
          <p:nvPr/>
        </p:nvSpPr>
        <p:spPr>
          <a:xfrm>
            <a:off x="2725490" y="693918"/>
            <a:ext cx="246185" cy="26963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3" name="Oval 932">
            <a:extLst>
              <a:ext uri="{FF2B5EF4-FFF2-40B4-BE49-F238E27FC236}">
                <a16:creationId xmlns:a16="http://schemas.microsoft.com/office/drawing/2014/main" id="{69303621-9FE9-67E9-E900-E8935A5C9E6C}"/>
              </a:ext>
            </a:extLst>
          </p:cNvPr>
          <p:cNvSpPr/>
          <p:nvPr/>
        </p:nvSpPr>
        <p:spPr>
          <a:xfrm>
            <a:off x="2747932" y="1204987"/>
            <a:ext cx="246185" cy="26963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5" name="Oval 934">
            <a:extLst>
              <a:ext uri="{FF2B5EF4-FFF2-40B4-BE49-F238E27FC236}">
                <a16:creationId xmlns:a16="http://schemas.microsoft.com/office/drawing/2014/main" id="{72B80FFF-9290-DBAA-1E10-00DE284F0FEE}"/>
              </a:ext>
            </a:extLst>
          </p:cNvPr>
          <p:cNvSpPr/>
          <p:nvPr/>
        </p:nvSpPr>
        <p:spPr>
          <a:xfrm>
            <a:off x="2761138" y="1723735"/>
            <a:ext cx="246185" cy="26963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6" name="Oval 935">
            <a:extLst>
              <a:ext uri="{FF2B5EF4-FFF2-40B4-BE49-F238E27FC236}">
                <a16:creationId xmlns:a16="http://schemas.microsoft.com/office/drawing/2014/main" id="{C4D4EE73-15E1-0EB7-3CA4-24863D256C0A}"/>
              </a:ext>
            </a:extLst>
          </p:cNvPr>
          <p:cNvSpPr/>
          <p:nvPr/>
        </p:nvSpPr>
        <p:spPr>
          <a:xfrm>
            <a:off x="4121015" y="659313"/>
            <a:ext cx="246185" cy="2696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7" name="Oval 936">
            <a:extLst>
              <a:ext uri="{FF2B5EF4-FFF2-40B4-BE49-F238E27FC236}">
                <a16:creationId xmlns:a16="http://schemas.microsoft.com/office/drawing/2014/main" id="{41DCA4D3-671A-03A2-4FC2-99E275B1F8B5}"/>
              </a:ext>
            </a:extLst>
          </p:cNvPr>
          <p:cNvSpPr/>
          <p:nvPr/>
        </p:nvSpPr>
        <p:spPr>
          <a:xfrm>
            <a:off x="4115153" y="1301154"/>
            <a:ext cx="246185" cy="2696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8" name="Oval 937">
            <a:extLst>
              <a:ext uri="{FF2B5EF4-FFF2-40B4-BE49-F238E27FC236}">
                <a16:creationId xmlns:a16="http://schemas.microsoft.com/office/drawing/2014/main" id="{8A12880A-6A91-9AF0-F6CE-578F23DC1FCE}"/>
              </a:ext>
            </a:extLst>
          </p:cNvPr>
          <p:cNvSpPr/>
          <p:nvPr/>
        </p:nvSpPr>
        <p:spPr>
          <a:xfrm>
            <a:off x="4115152" y="2011500"/>
            <a:ext cx="246185" cy="2696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9" name="Oval 938">
            <a:extLst>
              <a:ext uri="{FF2B5EF4-FFF2-40B4-BE49-F238E27FC236}">
                <a16:creationId xmlns:a16="http://schemas.microsoft.com/office/drawing/2014/main" id="{5BE379A7-EF20-CDBB-B0F5-AB862BCBEBF5}"/>
              </a:ext>
            </a:extLst>
          </p:cNvPr>
          <p:cNvSpPr/>
          <p:nvPr/>
        </p:nvSpPr>
        <p:spPr>
          <a:xfrm>
            <a:off x="5222981" y="676898"/>
            <a:ext cx="246185" cy="269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0" name="Oval 939">
            <a:extLst>
              <a:ext uri="{FF2B5EF4-FFF2-40B4-BE49-F238E27FC236}">
                <a16:creationId xmlns:a16="http://schemas.microsoft.com/office/drawing/2014/main" id="{4CC5F9F8-56B2-D653-B220-2DDEF8B9BBD9}"/>
              </a:ext>
            </a:extLst>
          </p:cNvPr>
          <p:cNvSpPr/>
          <p:nvPr/>
        </p:nvSpPr>
        <p:spPr>
          <a:xfrm>
            <a:off x="5217119" y="1318739"/>
            <a:ext cx="246185" cy="269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1" name="Oval 940">
            <a:extLst>
              <a:ext uri="{FF2B5EF4-FFF2-40B4-BE49-F238E27FC236}">
                <a16:creationId xmlns:a16="http://schemas.microsoft.com/office/drawing/2014/main" id="{FEF8057A-91E8-F6AF-5CD8-DCAAD86C3C88}"/>
              </a:ext>
            </a:extLst>
          </p:cNvPr>
          <p:cNvSpPr/>
          <p:nvPr/>
        </p:nvSpPr>
        <p:spPr>
          <a:xfrm>
            <a:off x="5217118" y="2029085"/>
            <a:ext cx="246185" cy="269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42" name="Straight Arrow Connector 941">
            <a:extLst>
              <a:ext uri="{FF2B5EF4-FFF2-40B4-BE49-F238E27FC236}">
                <a16:creationId xmlns:a16="http://schemas.microsoft.com/office/drawing/2014/main" id="{17E141EB-ACAD-3685-A00C-0D58D8ECECBE}"/>
              </a:ext>
            </a:extLst>
          </p:cNvPr>
          <p:cNvCxnSpPr>
            <a:stCxn id="932" idx="6"/>
            <a:endCxn id="936" idx="2"/>
          </p:cNvCxnSpPr>
          <p:nvPr/>
        </p:nvCxnSpPr>
        <p:spPr>
          <a:xfrm flipV="1">
            <a:off x="2971675" y="794129"/>
            <a:ext cx="1149340" cy="3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Straight Arrow Connector 942">
            <a:extLst>
              <a:ext uri="{FF2B5EF4-FFF2-40B4-BE49-F238E27FC236}">
                <a16:creationId xmlns:a16="http://schemas.microsoft.com/office/drawing/2014/main" id="{189AD763-EBFC-D203-18E1-EA93E117BB27}"/>
              </a:ext>
            </a:extLst>
          </p:cNvPr>
          <p:cNvCxnSpPr>
            <a:cxnSpLocks/>
            <a:stCxn id="932" idx="6"/>
            <a:endCxn id="937" idx="2"/>
          </p:cNvCxnSpPr>
          <p:nvPr/>
        </p:nvCxnSpPr>
        <p:spPr>
          <a:xfrm>
            <a:off x="2971675" y="828734"/>
            <a:ext cx="1143478" cy="60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Straight Arrow Connector 950">
            <a:extLst>
              <a:ext uri="{FF2B5EF4-FFF2-40B4-BE49-F238E27FC236}">
                <a16:creationId xmlns:a16="http://schemas.microsoft.com/office/drawing/2014/main" id="{31435BF2-D867-C6CA-BF19-FFAB4AEC2553}"/>
              </a:ext>
            </a:extLst>
          </p:cNvPr>
          <p:cNvCxnSpPr>
            <a:cxnSpLocks/>
            <a:stCxn id="933" idx="6"/>
            <a:endCxn id="938" idx="2"/>
          </p:cNvCxnSpPr>
          <p:nvPr/>
        </p:nvCxnSpPr>
        <p:spPr>
          <a:xfrm>
            <a:off x="2994117" y="1339803"/>
            <a:ext cx="1121035" cy="80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Straight Arrow Connector 953">
            <a:extLst>
              <a:ext uri="{FF2B5EF4-FFF2-40B4-BE49-F238E27FC236}">
                <a16:creationId xmlns:a16="http://schemas.microsoft.com/office/drawing/2014/main" id="{67FA5081-2C1A-48A7-968A-B9DB690583B1}"/>
              </a:ext>
            </a:extLst>
          </p:cNvPr>
          <p:cNvCxnSpPr>
            <a:cxnSpLocks/>
            <a:stCxn id="935" idx="6"/>
            <a:endCxn id="937" idx="2"/>
          </p:cNvCxnSpPr>
          <p:nvPr/>
        </p:nvCxnSpPr>
        <p:spPr>
          <a:xfrm flipV="1">
            <a:off x="3007323" y="1435970"/>
            <a:ext cx="1107830" cy="42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Straight Arrow Connector 956">
            <a:extLst>
              <a:ext uri="{FF2B5EF4-FFF2-40B4-BE49-F238E27FC236}">
                <a16:creationId xmlns:a16="http://schemas.microsoft.com/office/drawing/2014/main" id="{EAA5FA87-4883-A0B5-40F6-682139B30D40}"/>
              </a:ext>
            </a:extLst>
          </p:cNvPr>
          <p:cNvCxnSpPr>
            <a:cxnSpLocks/>
            <a:stCxn id="935" idx="6"/>
            <a:endCxn id="938" idx="2"/>
          </p:cNvCxnSpPr>
          <p:nvPr/>
        </p:nvCxnSpPr>
        <p:spPr>
          <a:xfrm>
            <a:off x="3007323" y="1858551"/>
            <a:ext cx="1107829" cy="287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3" name="TextBox 962">
            <a:extLst>
              <a:ext uri="{FF2B5EF4-FFF2-40B4-BE49-F238E27FC236}">
                <a16:creationId xmlns:a16="http://schemas.microsoft.com/office/drawing/2014/main" id="{D0BE95D8-35D1-57BC-CDFB-192B9359ECC9}"/>
              </a:ext>
            </a:extLst>
          </p:cNvPr>
          <p:cNvSpPr txBox="1"/>
          <p:nvPr/>
        </p:nvSpPr>
        <p:spPr>
          <a:xfrm rot="16200000">
            <a:off x="1548301" y="1257719"/>
            <a:ext cx="18522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 Dimensional Input</a:t>
            </a:r>
          </a:p>
        </p:txBody>
      </p:sp>
      <p:cxnSp>
        <p:nvCxnSpPr>
          <p:cNvPr id="968" name="Straight Arrow Connector 967">
            <a:extLst>
              <a:ext uri="{FF2B5EF4-FFF2-40B4-BE49-F238E27FC236}">
                <a16:creationId xmlns:a16="http://schemas.microsoft.com/office/drawing/2014/main" id="{0EB61BFE-66DC-A7E6-E46B-0DA07AE329CA}"/>
              </a:ext>
            </a:extLst>
          </p:cNvPr>
          <p:cNvCxnSpPr>
            <a:cxnSpLocks/>
            <a:stCxn id="936" idx="6"/>
            <a:endCxn id="940" idx="2"/>
          </p:cNvCxnSpPr>
          <p:nvPr/>
        </p:nvCxnSpPr>
        <p:spPr>
          <a:xfrm>
            <a:off x="4367200" y="794129"/>
            <a:ext cx="849919" cy="65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Arrow Connector 970">
            <a:extLst>
              <a:ext uri="{FF2B5EF4-FFF2-40B4-BE49-F238E27FC236}">
                <a16:creationId xmlns:a16="http://schemas.microsoft.com/office/drawing/2014/main" id="{BD894D85-1900-004A-2CCE-925051616727}"/>
              </a:ext>
            </a:extLst>
          </p:cNvPr>
          <p:cNvCxnSpPr>
            <a:cxnSpLocks/>
            <a:endCxn id="939" idx="2"/>
          </p:cNvCxnSpPr>
          <p:nvPr/>
        </p:nvCxnSpPr>
        <p:spPr>
          <a:xfrm flipV="1">
            <a:off x="4346184" y="811714"/>
            <a:ext cx="876797" cy="63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Arrow Connector 971">
            <a:extLst>
              <a:ext uri="{FF2B5EF4-FFF2-40B4-BE49-F238E27FC236}">
                <a16:creationId xmlns:a16="http://schemas.microsoft.com/office/drawing/2014/main" id="{CDE83076-9D8B-A29C-729B-5AFD30658CCE}"/>
              </a:ext>
            </a:extLst>
          </p:cNvPr>
          <p:cNvCxnSpPr>
            <a:cxnSpLocks/>
            <a:endCxn id="941" idx="2"/>
          </p:cNvCxnSpPr>
          <p:nvPr/>
        </p:nvCxnSpPr>
        <p:spPr>
          <a:xfrm>
            <a:off x="4346184" y="1444761"/>
            <a:ext cx="870934" cy="71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Arrow Connector 973">
            <a:extLst>
              <a:ext uri="{FF2B5EF4-FFF2-40B4-BE49-F238E27FC236}">
                <a16:creationId xmlns:a16="http://schemas.microsoft.com/office/drawing/2014/main" id="{DFE8DBB3-1DCE-DED1-6576-8F8AB6411F72}"/>
              </a:ext>
            </a:extLst>
          </p:cNvPr>
          <p:cNvCxnSpPr>
            <a:cxnSpLocks/>
            <a:endCxn id="940" idx="1"/>
          </p:cNvCxnSpPr>
          <p:nvPr/>
        </p:nvCxnSpPr>
        <p:spPr>
          <a:xfrm flipV="1">
            <a:off x="4366205" y="1358226"/>
            <a:ext cx="886967" cy="77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6" name="Oval 975">
            <a:extLst>
              <a:ext uri="{FF2B5EF4-FFF2-40B4-BE49-F238E27FC236}">
                <a16:creationId xmlns:a16="http://schemas.microsoft.com/office/drawing/2014/main" id="{DAB764AF-967B-17C7-61A9-9029B69C8928}"/>
              </a:ext>
            </a:extLst>
          </p:cNvPr>
          <p:cNvSpPr/>
          <p:nvPr/>
        </p:nvSpPr>
        <p:spPr>
          <a:xfrm>
            <a:off x="6306108" y="670058"/>
            <a:ext cx="246185" cy="2696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7" name="Oval 976">
            <a:extLst>
              <a:ext uri="{FF2B5EF4-FFF2-40B4-BE49-F238E27FC236}">
                <a16:creationId xmlns:a16="http://schemas.microsoft.com/office/drawing/2014/main" id="{B29B9782-DF4D-D378-31EA-DC4A0290F369}"/>
              </a:ext>
            </a:extLst>
          </p:cNvPr>
          <p:cNvSpPr/>
          <p:nvPr/>
        </p:nvSpPr>
        <p:spPr>
          <a:xfrm>
            <a:off x="6300246" y="1311899"/>
            <a:ext cx="246185" cy="2696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8" name="Oval 977">
            <a:extLst>
              <a:ext uri="{FF2B5EF4-FFF2-40B4-BE49-F238E27FC236}">
                <a16:creationId xmlns:a16="http://schemas.microsoft.com/office/drawing/2014/main" id="{C83C758F-3713-331C-EC28-3A9EC47B577A}"/>
              </a:ext>
            </a:extLst>
          </p:cNvPr>
          <p:cNvSpPr/>
          <p:nvPr/>
        </p:nvSpPr>
        <p:spPr>
          <a:xfrm>
            <a:off x="6300245" y="2022245"/>
            <a:ext cx="246185" cy="2696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93" name="Straight Arrow Connector 992">
            <a:extLst>
              <a:ext uri="{FF2B5EF4-FFF2-40B4-BE49-F238E27FC236}">
                <a16:creationId xmlns:a16="http://schemas.microsoft.com/office/drawing/2014/main" id="{34C0983E-3276-A5A1-2816-C6FA3C0FE679}"/>
              </a:ext>
            </a:extLst>
          </p:cNvPr>
          <p:cNvCxnSpPr>
            <a:cxnSpLocks/>
          </p:cNvCxnSpPr>
          <p:nvPr/>
        </p:nvCxnSpPr>
        <p:spPr>
          <a:xfrm>
            <a:off x="5464267" y="773396"/>
            <a:ext cx="849918" cy="13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Arrow Connector 995">
            <a:extLst>
              <a:ext uri="{FF2B5EF4-FFF2-40B4-BE49-F238E27FC236}">
                <a16:creationId xmlns:a16="http://schemas.microsoft.com/office/drawing/2014/main" id="{0D8EC87A-4278-9586-E4EC-DD3D83B0D1DE}"/>
              </a:ext>
            </a:extLst>
          </p:cNvPr>
          <p:cNvCxnSpPr>
            <a:cxnSpLocks/>
            <a:endCxn id="977" idx="2"/>
          </p:cNvCxnSpPr>
          <p:nvPr/>
        </p:nvCxnSpPr>
        <p:spPr>
          <a:xfrm>
            <a:off x="5443251" y="1424028"/>
            <a:ext cx="856995" cy="2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7" name="Straight Arrow Connector 996">
            <a:extLst>
              <a:ext uri="{FF2B5EF4-FFF2-40B4-BE49-F238E27FC236}">
                <a16:creationId xmlns:a16="http://schemas.microsoft.com/office/drawing/2014/main" id="{9EAECAD7-CA8A-02AD-660C-DFA8C8C11F8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463272" y="795714"/>
            <a:ext cx="810328" cy="132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Arrow Connector 998">
            <a:extLst>
              <a:ext uri="{FF2B5EF4-FFF2-40B4-BE49-F238E27FC236}">
                <a16:creationId xmlns:a16="http://schemas.microsoft.com/office/drawing/2014/main" id="{6B014F9C-A469-E252-9A7E-DCCC4D7E27DB}"/>
              </a:ext>
            </a:extLst>
          </p:cNvPr>
          <p:cNvCxnSpPr>
            <a:cxnSpLocks/>
          </p:cNvCxnSpPr>
          <p:nvPr/>
        </p:nvCxnSpPr>
        <p:spPr>
          <a:xfrm>
            <a:off x="5463272" y="2116789"/>
            <a:ext cx="850913" cy="2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5" name="TextBox 1014">
            <a:extLst>
              <a:ext uri="{FF2B5EF4-FFF2-40B4-BE49-F238E27FC236}">
                <a16:creationId xmlns:a16="http://schemas.microsoft.com/office/drawing/2014/main" id="{44E4845A-6144-C2D8-8251-CB8860736DA4}"/>
              </a:ext>
            </a:extLst>
          </p:cNvPr>
          <p:cNvSpPr txBox="1"/>
          <p:nvPr/>
        </p:nvSpPr>
        <p:spPr>
          <a:xfrm>
            <a:off x="3362809" y="436075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1021" name="TextBox 1020">
            <a:extLst>
              <a:ext uri="{FF2B5EF4-FFF2-40B4-BE49-F238E27FC236}">
                <a16:creationId xmlns:a16="http://schemas.microsoft.com/office/drawing/2014/main" id="{55DF4A4D-FBBA-9E70-A8CC-40188C1CF47C}"/>
              </a:ext>
            </a:extLst>
          </p:cNvPr>
          <p:cNvSpPr txBox="1"/>
          <p:nvPr/>
        </p:nvSpPr>
        <p:spPr>
          <a:xfrm>
            <a:off x="3471835" y="876790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W2</a:t>
            </a:r>
          </a:p>
        </p:txBody>
      </p:sp>
      <p:sp>
        <p:nvSpPr>
          <p:cNvPr id="1022" name="TextBox 1021">
            <a:extLst>
              <a:ext uri="{FF2B5EF4-FFF2-40B4-BE49-F238E27FC236}">
                <a16:creationId xmlns:a16="http://schemas.microsoft.com/office/drawing/2014/main" id="{04C152AC-8FC6-E6A4-C178-ED5D9610820B}"/>
              </a:ext>
            </a:extLst>
          </p:cNvPr>
          <p:cNvSpPr txBox="1"/>
          <p:nvPr/>
        </p:nvSpPr>
        <p:spPr>
          <a:xfrm>
            <a:off x="3121185" y="1262757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W3</a:t>
            </a:r>
          </a:p>
        </p:txBody>
      </p:sp>
      <p:sp>
        <p:nvSpPr>
          <p:cNvPr id="1023" name="TextBox 1022">
            <a:extLst>
              <a:ext uri="{FF2B5EF4-FFF2-40B4-BE49-F238E27FC236}">
                <a16:creationId xmlns:a16="http://schemas.microsoft.com/office/drawing/2014/main" id="{74FC3031-0161-AFE1-D1CD-A9C3F91B50DD}"/>
              </a:ext>
            </a:extLst>
          </p:cNvPr>
          <p:cNvSpPr txBox="1"/>
          <p:nvPr/>
        </p:nvSpPr>
        <p:spPr>
          <a:xfrm>
            <a:off x="3594928" y="1626105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W4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ED26E9CD-DA44-ABE4-3DD2-34A929CCD3B7}"/>
              </a:ext>
            </a:extLst>
          </p:cNvPr>
          <p:cNvSpPr txBox="1"/>
          <p:nvPr/>
        </p:nvSpPr>
        <p:spPr>
          <a:xfrm>
            <a:off x="3064495" y="1989279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W5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7F0CF0B5-6AE2-BF49-4EF9-9C0E7278BEE7}"/>
              </a:ext>
            </a:extLst>
          </p:cNvPr>
          <p:cNvSpPr txBox="1"/>
          <p:nvPr/>
        </p:nvSpPr>
        <p:spPr>
          <a:xfrm>
            <a:off x="4873635" y="1583320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W5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427DBF4B-961E-93C2-5203-7053B6E81604}"/>
              </a:ext>
            </a:extLst>
          </p:cNvPr>
          <p:cNvSpPr txBox="1"/>
          <p:nvPr/>
        </p:nvSpPr>
        <p:spPr>
          <a:xfrm>
            <a:off x="4443780" y="1968970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W6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2779BA69-E1A6-8604-5884-478D17334CC3}"/>
              </a:ext>
            </a:extLst>
          </p:cNvPr>
          <p:cNvSpPr txBox="1"/>
          <p:nvPr/>
        </p:nvSpPr>
        <p:spPr>
          <a:xfrm>
            <a:off x="4477923" y="690712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W7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C908E481-8D5B-1EBE-9D3A-C9A071469D50}"/>
              </a:ext>
            </a:extLst>
          </p:cNvPr>
          <p:cNvSpPr txBox="1"/>
          <p:nvPr/>
        </p:nvSpPr>
        <p:spPr>
          <a:xfrm>
            <a:off x="4487163" y="1209389"/>
            <a:ext cx="463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W8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E14D28D3-6D49-FDB1-451D-A0781CF0E5D7}"/>
              </a:ext>
            </a:extLst>
          </p:cNvPr>
          <p:cNvSpPr txBox="1"/>
          <p:nvPr/>
        </p:nvSpPr>
        <p:spPr>
          <a:xfrm>
            <a:off x="4289024" y="1540090"/>
            <a:ext cx="463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W9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E44C8B16-047C-A9ED-8958-E33C6E219031}"/>
              </a:ext>
            </a:extLst>
          </p:cNvPr>
          <p:cNvSpPr txBox="1"/>
          <p:nvPr/>
        </p:nvSpPr>
        <p:spPr>
          <a:xfrm>
            <a:off x="5557301" y="724376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W10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C14EA40D-DD43-DA66-CF74-30DA98CFAEDE}"/>
              </a:ext>
            </a:extLst>
          </p:cNvPr>
          <p:cNvSpPr txBox="1"/>
          <p:nvPr/>
        </p:nvSpPr>
        <p:spPr>
          <a:xfrm>
            <a:off x="6099000" y="966948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W11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2CA2E42-6F42-35F4-CE01-3963780EE445}"/>
              </a:ext>
            </a:extLst>
          </p:cNvPr>
          <p:cNvSpPr txBox="1"/>
          <p:nvPr/>
        </p:nvSpPr>
        <p:spPr>
          <a:xfrm>
            <a:off x="5441609" y="1150375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W12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2059429E-7113-6847-BD10-487C07356F12}"/>
              </a:ext>
            </a:extLst>
          </p:cNvPr>
          <p:cNvSpPr txBox="1"/>
          <p:nvPr/>
        </p:nvSpPr>
        <p:spPr>
          <a:xfrm>
            <a:off x="5501799" y="2156044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31D8B3-1528-0E0A-0406-09301DA6040B}"/>
                  </a:ext>
                </a:extLst>
              </p:cNvPr>
              <p:cNvSpPr txBox="1"/>
              <p:nvPr/>
            </p:nvSpPr>
            <p:spPr>
              <a:xfrm>
                <a:off x="1210532" y="3150135"/>
                <a:ext cx="7722824" cy="613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Total Error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(T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-outy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)</a:t>
                </a:r>
                <a:r>
                  <a:rPr lang="en-US" sz="2400" baseline="30000" dirty="0"/>
                  <a:t>2 </a:t>
                </a:r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(T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-outy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)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(T</a:t>
                </a:r>
                <a:r>
                  <a:rPr lang="en-US" sz="2400" baseline="-25000" dirty="0"/>
                  <a:t>3</a:t>
                </a:r>
                <a:r>
                  <a:rPr lang="en-US" sz="2400" dirty="0"/>
                  <a:t>-outy</a:t>
                </a:r>
                <a:r>
                  <a:rPr lang="en-US" sz="2400" baseline="-25000" dirty="0"/>
                  <a:t>3</a:t>
                </a:r>
                <a:r>
                  <a:rPr lang="en-US" sz="2400" dirty="0"/>
                  <a:t>)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31D8B3-1528-0E0A-0406-09301DA60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532" y="3150135"/>
                <a:ext cx="7722824" cy="613886"/>
              </a:xfrm>
              <a:prstGeom prst="rect">
                <a:avLst/>
              </a:prstGeom>
              <a:blipFill>
                <a:blip r:embed="rId4"/>
                <a:stretch>
                  <a:fillRect l="-126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BE331F0-5048-8E53-EDC6-CF36442D3285}"/>
              </a:ext>
            </a:extLst>
          </p:cNvPr>
          <p:cNvSpPr txBox="1"/>
          <p:nvPr/>
        </p:nvSpPr>
        <p:spPr>
          <a:xfrm>
            <a:off x="6273600" y="641825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8E4C730-1E58-4455-A135-501838ADF9A0}"/>
              </a:ext>
            </a:extLst>
          </p:cNvPr>
          <p:cNvCxnSpPr>
            <a:cxnSpLocks/>
            <a:stCxn id="940" idx="7"/>
            <a:endCxn id="4" idx="1"/>
          </p:cNvCxnSpPr>
          <p:nvPr/>
        </p:nvCxnSpPr>
        <p:spPr>
          <a:xfrm flipV="1">
            <a:off x="5427251" y="795714"/>
            <a:ext cx="846349" cy="562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971B75D-59B3-CD88-A496-6A4E7E2F24AE}"/>
              </a:ext>
            </a:extLst>
          </p:cNvPr>
          <p:cNvSpPr txBox="1"/>
          <p:nvPr/>
        </p:nvSpPr>
        <p:spPr>
          <a:xfrm>
            <a:off x="1256237" y="3953671"/>
            <a:ext cx="50522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Outy</a:t>
            </a:r>
            <a:r>
              <a:rPr lang="en-US" sz="2400" baseline="-25000" dirty="0"/>
              <a:t>1</a:t>
            </a:r>
            <a:r>
              <a:rPr lang="en-US" sz="2400" dirty="0"/>
              <a:t>= activation(w</a:t>
            </a:r>
            <a:r>
              <a:rPr lang="en-US" sz="2400" baseline="-25000" dirty="0"/>
              <a:t>10</a:t>
            </a:r>
            <a:r>
              <a:rPr lang="en-US" sz="2400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+ w</a:t>
            </a:r>
            <a:r>
              <a:rPr lang="en-US" sz="2400" baseline="-25000" dirty="0"/>
              <a:t>11</a:t>
            </a:r>
            <a:r>
              <a:rPr lang="en-US" sz="2400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407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B1666CB8-5132-9E2E-DA92-9C5C73DD2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74CE480A-C74A-C0E2-16F3-762C510423DF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7EE9FA94-2E4E-DDC4-E5F7-03F81E3A9C75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F8CE4A3-4606-E225-164C-80EACE8D4DC0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D3911D3-2AF3-58B7-3DDB-FE7886A9C7A0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CDA779-BAA2-A40B-37FB-C6F91B10383D}"/>
                  </a:ext>
                </a:extLst>
              </p:cNvPr>
              <p:cNvSpPr txBox="1"/>
              <p:nvPr/>
            </p:nvSpPr>
            <p:spPr>
              <a:xfrm>
                <a:off x="1978561" y="1422783"/>
                <a:ext cx="1651612" cy="793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𝐸𝑟𝑟𝑜𝑟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CDA779-BAA2-A40B-37FB-C6F91B103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561" y="1422783"/>
                <a:ext cx="1651612" cy="793551"/>
              </a:xfrm>
              <a:prstGeom prst="rect">
                <a:avLst/>
              </a:prstGeom>
              <a:blipFill>
                <a:blip r:embed="rId4"/>
                <a:stretch>
                  <a:fillRect b="-1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105DB6-F237-7476-1ACC-02A312740C18}"/>
                  </a:ext>
                </a:extLst>
              </p:cNvPr>
              <p:cNvSpPr txBox="1"/>
              <p:nvPr/>
            </p:nvSpPr>
            <p:spPr>
              <a:xfrm>
                <a:off x="3490777" y="1422783"/>
                <a:ext cx="4572000" cy="808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𝑑𝐸𝑟𝑟𝑜𝑟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𝑜𝑢𝑡𝑦</m:t>
                        </m:r>
                        <m:r>
                          <a:rPr lang="en-US" sz="3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𝑜𝑢𝑡𝑦</m:t>
                        </m:r>
                        <m:r>
                          <a:rPr lang="en-US" sz="3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sz="30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3000" dirty="0">
                    <a:latin typeface="Mulish" panose="020B0604020202020204" charset="0"/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0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3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0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3000" dirty="0">
                    <a:latin typeface="Mulish" panose="020B060402020202020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105DB6-F237-7476-1ACC-02A312740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777" y="1422783"/>
                <a:ext cx="4572000" cy="808811"/>
              </a:xfrm>
              <a:prstGeom prst="rect">
                <a:avLst/>
              </a:prstGeom>
              <a:blipFill>
                <a:blip r:embed="rId5"/>
                <a:stretch>
                  <a:fillRect b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48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Modern Wave XL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1046</Words>
  <Application>Microsoft Office PowerPoint</Application>
  <PresentationFormat>On-screen Show (16:9)</PresentationFormat>
  <Paragraphs>462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Lilita One</vt:lpstr>
      <vt:lpstr>Mulish</vt:lpstr>
      <vt:lpstr>Arial</vt:lpstr>
      <vt:lpstr>Cambria Math</vt:lpstr>
      <vt:lpstr>Muli</vt:lpstr>
      <vt:lpstr>Modern Wave XL by Slidesgo</vt:lpstr>
      <vt:lpstr>Lecture 11 Part 2  Back Propagation</vt:lpstr>
      <vt:lpstr>Back Propagation</vt:lpstr>
      <vt:lpstr>Back Propagation</vt:lpstr>
      <vt:lpstr>Chain Rule</vt:lpstr>
      <vt:lpstr>Chain Rule</vt:lpstr>
      <vt:lpstr>Chain Rule</vt:lpstr>
      <vt:lpstr>Chain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311 Design Pattern</dc:title>
  <dc:creator>Hp</dc:creator>
  <cp:lastModifiedBy>Abrar Hasan</cp:lastModifiedBy>
  <cp:revision>35</cp:revision>
  <dcterms:modified xsi:type="dcterms:W3CDTF">2024-11-20T16:24:07Z</dcterms:modified>
</cp:coreProperties>
</file>