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15"/>
  </p:notesMasterIdLst>
  <p:sldIdLst>
    <p:sldId id="256" r:id="rId2"/>
    <p:sldId id="264" r:id="rId3"/>
    <p:sldId id="268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76" r:id="rId1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6"/>
    </p:embeddedFont>
    <p:embeddedFont>
      <p:font typeface="Lilita One" panose="020B0604020202020204" charset="0"/>
      <p:regular r:id="rId17"/>
    </p:embeddedFont>
    <p:embeddedFont>
      <p:font typeface="Mulish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AC75D5"/>
    <a:srgbClr val="C62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426CF8-0313-4C99-A3F8-F1ABAD366F97}">
  <a:tblStyle styleId="{F4426CF8-0313-4C99-A3F8-F1ABAD366F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0792" autoAdjust="0"/>
  </p:normalViewPr>
  <p:slideViewPr>
    <p:cSldViewPr snapToGrid="0">
      <p:cViewPr varScale="1">
        <p:scale>
          <a:sx n="102" d="100"/>
          <a:sy n="102" d="100"/>
        </p:scale>
        <p:origin x="38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733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985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856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e0bd9e236d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e0bd9e236d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129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88e49a9d6a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88e49a9d6a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144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784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5815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493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180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7887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24800" y="1638422"/>
            <a:ext cx="6002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24800" y="2733675"/>
            <a:ext cx="51747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 sz="2000">
                <a:latin typeface="Mulish"/>
                <a:ea typeface="Mulish"/>
                <a:cs typeface="Mulish"/>
                <a:sym typeface="Mulish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20000" y="1498200"/>
            <a:ext cx="82500" cy="2147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85401" y="-35377"/>
            <a:ext cx="3821270" cy="5231077"/>
            <a:chOff x="5585401" y="1895"/>
            <a:chExt cx="3821270" cy="5231077"/>
          </a:xfrm>
        </p:grpSpPr>
        <p:sp>
          <p:nvSpPr>
            <p:cNvPr id="13" name="Google Shape;13;p2"/>
            <p:cNvSpPr/>
            <p:nvPr/>
          </p:nvSpPr>
          <p:spPr>
            <a:xfrm>
              <a:off x="8934353" y="4693222"/>
              <a:ext cx="275093" cy="539392"/>
            </a:xfrm>
            <a:custGeom>
              <a:avLst/>
              <a:gdLst/>
              <a:ahLst/>
              <a:cxnLst/>
              <a:rect l="l" t="t" r="r" b="b"/>
              <a:pathLst>
                <a:path w="8454" h="16575" extrusionOk="0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71299" y="4415016"/>
              <a:ext cx="538147" cy="817598"/>
            </a:xfrm>
            <a:custGeom>
              <a:avLst/>
              <a:gdLst/>
              <a:ahLst/>
              <a:cxnLst/>
              <a:rect l="l" t="t" r="r" b="b"/>
              <a:pathLst>
                <a:path w="16538" h="25124" extrusionOk="0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816200" y="1171212"/>
              <a:ext cx="393246" cy="1237982"/>
            </a:xfrm>
            <a:custGeom>
              <a:avLst/>
              <a:gdLst/>
              <a:ahLst/>
              <a:cxnLst/>
              <a:rect l="l" t="t" r="r" b="b"/>
              <a:pathLst>
                <a:path w="12085" h="38042" extrusionOk="0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07823" y="4164341"/>
              <a:ext cx="801623" cy="1068273"/>
            </a:xfrm>
            <a:custGeom>
              <a:avLst/>
              <a:gdLst/>
              <a:ahLst/>
              <a:cxnLst/>
              <a:rect l="l" t="t" r="r" b="b"/>
              <a:pathLst>
                <a:path w="24635" h="32827" extrusionOk="0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483771" y="1895"/>
              <a:ext cx="725675" cy="2726183"/>
            </a:xfrm>
            <a:custGeom>
              <a:avLst/>
              <a:gdLst/>
              <a:ahLst/>
              <a:cxnLst/>
              <a:rect l="l" t="t" r="r" b="b"/>
              <a:pathLst>
                <a:path w="22301" h="83773" extrusionOk="0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125408" y="3912495"/>
              <a:ext cx="1084038" cy="1320477"/>
            </a:xfrm>
            <a:custGeom>
              <a:avLst/>
              <a:gdLst/>
              <a:ahLst/>
              <a:cxnLst/>
              <a:rect l="l" t="t" r="r" b="b"/>
              <a:pathLst>
                <a:path w="33314" h="40577" extrusionOk="0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447795" y="1895"/>
              <a:ext cx="1958875" cy="5230719"/>
            </a:xfrm>
            <a:custGeom>
              <a:avLst/>
              <a:gdLst/>
              <a:ahLst/>
              <a:cxnLst/>
              <a:rect l="l" t="t" r="r" b="b"/>
              <a:pathLst>
                <a:path w="60199" h="160735" extrusionOk="0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37108" y="1895"/>
              <a:ext cx="2047222" cy="5230719"/>
            </a:xfrm>
            <a:custGeom>
              <a:avLst/>
              <a:gdLst/>
              <a:ahLst/>
              <a:cxnLst/>
              <a:rect l="l" t="t" r="r" b="b"/>
              <a:pathLst>
                <a:path w="62914" h="160735" extrusionOk="0">
                  <a:moveTo>
                    <a:pt x="1" y="0"/>
                  </a:moveTo>
                  <a:cubicBezTo>
                    <a:pt x="1382" y="2548"/>
                    <a:pt x="3311" y="4643"/>
                    <a:pt x="6109" y="6048"/>
                  </a:cubicBezTo>
                  <a:cubicBezTo>
                    <a:pt x="11788" y="9084"/>
                    <a:pt x="16062" y="8584"/>
                    <a:pt x="26897" y="10716"/>
                  </a:cubicBezTo>
                  <a:cubicBezTo>
                    <a:pt x="31219" y="11382"/>
                    <a:pt x="35529" y="11990"/>
                    <a:pt x="39720" y="16073"/>
                  </a:cubicBezTo>
                  <a:cubicBezTo>
                    <a:pt x="46852" y="23277"/>
                    <a:pt x="45875" y="32468"/>
                    <a:pt x="42315" y="38374"/>
                  </a:cubicBezTo>
                  <a:cubicBezTo>
                    <a:pt x="31969" y="57579"/>
                    <a:pt x="27909" y="64234"/>
                    <a:pt x="39779" y="76009"/>
                  </a:cubicBezTo>
                  <a:cubicBezTo>
                    <a:pt x="46221" y="82784"/>
                    <a:pt x="51817" y="87630"/>
                    <a:pt x="53495" y="90952"/>
                  </a:cubicBezTo>
                  <a:cubicBezTo>
                    <a:pt x="58270" y="99762"/>
                    <a:pt x="54805" y="110787"/>
                    <a:pt x="45840" y="115264"/>
                  </a:cubicBezTo>
                  <a:cubicBezTo>
                    <a:pt x="41637" y="117657"/>
                    <a:pt x="26444" y="124039"/>
                    <a:pt x="24135" y="127504"/>
                  </a:cubicBezTo>
                  <a:cubicBezTo>
                    <a:pt x="15622" y="136933"/>
                    <a:pt x="21789" y="149542"/>
                    <a:pt x="22480" y="160734"/>
                  </a:cubicBezTo>
                  <a:lnTo>
                    <a:pt x="26016" y="160734"/>
                  </a:lnTo>
                  <a:cubicBezTo>
                    <a:pt x="22349" y="138684"/>
                    <a:pt x="21099" y="131159"/>
                    <a:pt x="36767" y="123670"/>
                  </a:cubicBezTo>
                  <a:cubicBezTo>
                    <a:pt x="45518" y="119134"/>
                    <a:pt x="52293" y="116443"/>
                    <a:pt x="55067" y="113693"/>
                  </a:cubicBezTo>
                  <a:cubicBezTo>
                    <a:pt x="62651" y="106608"/>
                    <a:pt x="62913" y="94678"/>
                    <a:pt x="55662" y="87273"/>
                  </a:cubicBezTo>
                  <a:cubicBezTo>
                    <a:pt x="52674" y="83903"/>
                    <a:pt x="39839" y="72164"/>
                    <a:pt x="38744" y="68580"/>
                  </a:cubicBezTo>
                  <a:cubicBezTo>
                    <a:pt x="29302" y="48685"/>
                    <a:pt x="62294" y="33647"/>
                    <a:pt x="44756" y="13883"/>
                  </a:cubicBezTo>
                  <a:cubicBezTo>
                    <a:pt x="37779" y="5453"/>
                    <a:pt x="16741" y="8061"/>
                    <a:pt x="9073" y="2857"/>
                  </a:cubicBezTo>
                  <a:cubicBezTo>
                    <a:pt x="7680" y="2119"/>
                    <a:pt x="6430" y="1155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64358" y="1895"/>
              <a:ext cx="2058448" cy="5230719"/>
            </a:xfrm>
            <a:custGeom>
              <a:avLst/>
              <a:gdLst/>
              <a:ahLst/>
              <a:cxnLst/>
              <a:rect l="l" t="t" r="r" b="b"/>
              <a:pathLst>
                <a:path w="63259" h="160735" extrusionOk="0">
                  <a:moveTo>
                    <a:pt x="1" y="0"/>
                  </a:moveTo>
                  <a:cubicBezTo>
                    <a:pt x="965" y="4489"/>
                    <a:pt x="2513" y="8346"/>
                    <a:pt x="5763" y="10549"/>
                  </a:cubicBezTo>
                  <a:cubicBezTo>
                    <a:pt x="11716" y="15061"/>
                    <a:pt x="15515" y="13990"/>
                    <a:pt x="26706" y="16264"/>
                  </a:cubicBezTo>
                  <a:cubicBezTo>
                    <a:pt x="30993" y="16943"/>
                    <a:pt x="34743" y="17371"/>
                    <a:pt x="38756" y="21217"/>
                  </a:cubicBezTo>
                  <a:cubicBezTo>
                    <a:pt x="45340" y="27801"/>
                    <a:pt x="44459" y="36326"/>
                    <a:pt x="41196" y="41708"/>
                  </a:cubicBezTo>
                  <a:cubicBezTo>
                    <a:pt x="31743" y="59269"/>
                    <a:pt x="27980" y="65496"/>
                    <a:pt x="38625" y="76128"/>
                  </a:cubicBezTo>
                  <a:cubicBezTo>
                    <a:pt x="44530" y="82367"/>
                    <a:pt x="49924" y="87023"/>
                    <a:pt x="51495" y="90190"/>
                  </a:cubicBezTo>
                  <a:cubicBezTo>
                    <a:pt x="55829" y="98286"/>
                    <a:pt x="52626" y="108359"/>
                    <a:pt x="44411" y="112466"/>
                  </a:cubicBezTo>
                  <a:cubicBezTo>
                    <a:pt x="40637" y="114609"/>
                    <a:pt x="26718" y="120503"/>
                    <a:pt x="24575" y="123575"/>
                  </a:cubicBezTo>
                  <a:cubicBezTo>
                    <a:pt x="14836" y="134159"/>
                    <a:pt x="25373" y="149125"/>
                    <a:pt x="22456" y="160734"/>
                  </a:cubicBezTo>
                  <a:lnTo>
                    <a:pt x="26849" y="160734"/>
                  </a:lnTo>
                  <a:cubicBezTo>
                    <a:pt x="27278" y="153281"/>
                    <a:pt x="24528" y="144363"/>
                    <a:pt x="24158" y="138374"/>
                  </a:cubicBezTo>
                  <a:cubicBezTo>
                    <a:pt x="22908" y="116752"/>
                    <a:pt x="51067" y="120479"/>
                    <a:pt x="57305" y="105442"/>
                  </a:cubicBezTo>
                  <a:cubicBezTo>
                    <a:pt x="63259" y="90725"/>
                    <a:pt x="49614" y="83510"/>
                    <a:pt x="41470" y="74116"/>
                  </a:cubicBezTo>
                  <a:cubicBezTo>
                    <a:pt x="34946" y="67330"/>
                    <a:pt x="36017" y="58674"/>
                    <a:pt x="38815" y="53792"/>
                  </a:cubicBezTo>
                  <a:cubicBezTo>
                    <a:pt x="43387" y="44208"/>
                    <a:pt x="49864" y="35790"/>
                    <a:pt x="48423" y="28575"/>
                  </a:cubicBezTo>
                  <a:cubicBezTo>
                    <a:pt x="44363" y="5786"/>
                    <a:pt x="16872" y="18026"/>
                    <a:pt x="6823" y="5382"/>
                  </a:cubicBezTo>
                  <a:cubicBezTo>
                    <a:pt x="5501" y="4000"/>
                    <a:pt x="4549" y="2143"/>
                    <a:pt x="3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34625" y="1895"/>
              <a:ext cx="1932518" cy="5230719"/>
            </a:xfrm>
            <a:custGeom>
              <a:avLst/>
              <a:gdLst/>
              <a:ahLst/>
              <a:cxnLst/>
              <a:rect l="l" t="t" r="r" b="b"/>
              <a:pathLst>
                <a:path w="59389" h="160735" extrusionOk="0">
                  <a:moveTo>
                    <a:pt x="0" y="0"/>
                  </a:moveTo>
                  <a:cubicBezTo>
                    <a:pt x="988" y="7572"/>
                    <a:pt x="2060" y="15073"/>
                    <a:pt x="8680" y="18193"/>
                  </a:cubicBezTo>
                  <a:cubicBezTo>
                    <a:pt x="13300" y="20503"/>
                    <a:pt x="16907" y="20181"/>
                    <a:pt x="25801" y="21919"/>
                  </a:cubicBezTo>
                  <a:cubicBezTo>
                    <a:pt x="29421" y="22455"/>
                    <a:pt x="33135" y="23027"/>
                    <a:pt x="36636" y="26503"/>
                  </a:cubicBezTo>
                  <a:cubicBezTo>
                    <a:pt x="42577" y="32575"/>
                    <a:pt x="41648" y="40303"/>
                    <a:pt x="38696" y="45160"/>
                  </a:cubicBezTo>
                  <a:cubicBezTo>
                    <a:pt x="29873" y="61448"/>
                    <a:pt x="26730" y="67008"/>
                    <a:pt x="36672" y="76795"/>
                  </a:cubicBezTo>
                  <a:cubicBezTo>
                    <a:pt x="42220" y="82641"/>
                    <a:pt x="46589" y="86320"/>
                    <a:pt x="48161" y="89368"/>
                  </a:cubicBezTo>
                  <a:cubicBezTo>
                    <a:pt x="52078" y="96750"/>
                    <a:pt x="49149" y="105918"/>
                    <a:pt x="41672" y="109656"/>
                  </a:cubicBezTo>
                  <a:cubicBezTo>
                    <a:pt x="38493" y="111466"/>
                    <a:pt x="25932" y="116883"/>
                    <a:pt x="23956" y="119384"/>
                  </a:cubicBezTo>
                  <a:cubicBezTo>
                    <a:pt x="12133" y="131349"/>
                    <a:pt x="30135" y="149876"/>
                    <a:pt x="17145" y="160734"/>
                  </a:cubicBezTo>
                  <a:lnTo>
                    <a:pt x="24158" y="160734"/>
                  </a:lnTo>
                  <a:cubicBezTo>
                    <a:pt x="28516" y="153543"/>
                    <a:pt x="23956" y="140839"/>
                    <a:pt x="23515" y="133409"/>
                  </a:cubicBezTo>
                  <a:cubicBezTo>
                    <a:pt x="22455" y="113716"/>
                    <a:pt x="48185" y="117086"/>
                    <a:pt x="53888" y="103358"/>
                  </a:cubicBezTo>
                  <a:cubicBezTo>
                    <a:pt x="59389" y="89880"/>
                    <a:pt x="46816" y="83201"/>
                    <a:pt x="39386" y="74628"/>
                  </a:cubicBezTo>
                  <a:cubicBezTo>
                    <a:pt x="33409" y="68437"/>
                    <a:pt x="34397" y="60460"/>
                    <a:pt x="36945" y="56031"/>
                  </a:cubicBezTo>
                  <a:cubicBezTo>
                    <a:pt x="41577" y="46113"/>
                    <a:pt x="48221" y="38671"/>
                    <a:pt x="45137" y="30206"/>
                  </a:cubicBezTo>
                  <a:cubicBezTo>
                    <a:pt x="39565" y="12918"/>
                    <a:pt x="16276" y="22836"/>
                    <a:pt x="7465" y="11466"/>
                  </a:cubicBezTo>
                  <a:cubicBezTo>
                    <a:pt x="5144" y="8906"/>
                    <a:pt x="4084" y="4620"/>
                    <a:pt x="3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85401" y="1895"/>
              <a:ext cx="2525299" cy="5230719"/>
            </a:xfrm>
            <a:custGeom>
              <a:avLst/>
              <a:gdLst/>
              <a:ahLst/>
              <a:cxnLst/>
              <a:rect l="l" t="t" r="r" b="b"/>
              <a:pathLst>
                <a:path w="77606" h="160735" extrusionOk="0">
                  <a:moveTo>
                    <a:pt x="22063" y="0"/>
                  </a:moveTo>
                  <a:cubicBezTo>
                    <a:pt x="24194" y="8430"/>
                    <a:pt x="23135" y="19371"/>
                    <a:pt x="29933" y="23348"/>
                  </a:cubicBezTo>
                  <a:cubicBezTo>
                    <a:pt x="34660" y="26396"/>
                    <a:pt x="37625" y="25706"/>
                    <a:pt x="46435" y="27480"/>
                  </a:cubicBezTo>
                  <a:cubicBezTo>
                    <a:pt x="49971" y="28027"/>
                    <a:pt x="53091" y="28408"/>
                    <a:pt x="56377" y="31563"/>
                  </a:cubicBezTo>
                  <a:cubicBezTo>
                    <a:pt x="61890" y="37100"/>
                    <a:pt x="61009" y="44160"/>
                    <a:pt x="58318" y="48613"/>
                  </a:cubicBezTo>
                  <a:cubicBezTo>
                    <a:pt x="50233" y="63460"/>
                    <a:pt x="47602" y="68425"/>
                    <a:pt x="56675" y="77295"/>
                  </a:cubicBezTo>
                  <a:cubicBezTo>
                    <a:pt x="61699" y="82593"/>
                    <a:pt x="65200" y="85463"/>
                    <a:pt x="66795" y="88308"/>
                  </a:cubicBezTo>
                  <a:cubicBezTo>
                    <a:pt x="70498" y="95012"/>
                    <a:pt x="67878" y="103441"/>
                    <a:pt x="61044" y="106858"/>
                  </a:cubicBezTo>
                  <a:cubicBezTo>
                    <a:pt x="58449" y="108335"/>
                    <a:pt x="47364" y="113216"/>
                    <a:pt x="45483" y="115217"/>
                  </a:cubicBezTo>
                  <a:cubicBezTo>
                    <a:pt x="33112" y="126706"/>
                    <a:pt x="53115" y="145458"/>
                    <a:pt x="36101" y="154912"/>
                  </a:cubicBezTo>
                  <a:cubicBezTo>
                    <a:pt x="34370" y="155925"/>
                    <a:pt x="32293" y="156292"/>
                    <a:pt x="30033" y="156292"/>
                  </a:cubicBezTo>
                  <a:cubicBezTo>
                    <a:pt x="24112" y="156292"/>
                    <a:pt x="16939" y="153775"/>
                    <a:pt x="11462" y="153775"/>
                  </a:cubicBezTo>
                  <a:cubicBezTo>
                    <a:pt x="9841" y="153775"/>
                    <a:pt x="8368" y="153995"/>
                    <a:pt x="7121" y="154567"/>
                  </a:cubicBezTo>
                  <a:cubicBezTo>
                    <a:pt x="4025" y="155543"/>
                    <a:pt x="1823" y="157865"/>
                    <a:pt x="1" y="160734"/>
                  </a:cubicBezTo>
                  <a:lnTo>
                    <a:pt x="5168" y="160734"/>
                  </a:lnTo>
                  <a:cubicBezTo>
                    <a:pt x="5490" y="160472"/>
                    <a:pt x="5835" y="160234"/>
                    <a:pt x="6192" y="160020"/>
                  </a:cubicBezTo>
                  <a:cubicBezTo>
                    <a:pt x="8777" y="158294"/>
                    <a:pt x="11590" y="157709"/>
                    <a:pt x="14511" y="157709"/>
                  </a:cubicBezTo>
                  <a:cubicBezTo>
                    <a:pt x="20658" y="157709"/>
                    <a:pt x="27286" y="160297"/>
                    <a:pt x="33288" y="160297"/>
                  </a:cubicBezTo>
                  <a:cubicBezTo>
                    <a:pt x="37484" y="160297"/>
                    <a:pt x="41374" y="159032"/>
                    <a:pt x="44578" y="154733"/>
                  </a:cubicBezTo>
                  <a:cubicBezTo>
                    <a:pt x="50162" y="148518"/>
                    <a:pt x="45388" y="135755"/>
                    <a:pt x="44971" y="128468"/>
                  </a:cubicBezTo>
                  <a:cubicBezTo>
                    <a:pt x="44102" y="110704"/>
                    <a:pt x="67390" y="113693"/>
                    <a:pt x="72570" y="101286"/>
                  </a:cubicBezTo>
                  <a:cubicBezTo>
                    <a:pt x="77606" y="89047"/>
                    <a:pt x="66104" y="82903"/>
                    <a:pt x="59401" y="75164"/>
                  </a:cubicBezTo>
                  <a:cubicBezTo>
                    <a:pt x="53889" y="69449"/>
                    <a:pt x="54913" y="62139"/>
                    <a:pt x="57234" y="58162"/>
                  </a:cubicBezTo>
                  <a:cubicBezTo>
                    <a:pt x="61782" y="48577"/>
                    <a:pt x="67819" y="41886"/>
                    <a:pt x="64271" y="33814"/>
                  </a:cubicBezTo>
                  <a:cubicBezTo>
                    <a:pt x="58746" y="19431"/>
                    <a:pt x="37827" y="27944"/>
                    <a:pt x="30219" y="17526"/>
                  </a:cubicBezTo>
                  <a:cubicBezTo>
                    <a:pt x="27040" y="13823"/>
                    <a:pt x="26611" y="6382"/>
                    <a:pt x="25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019437" y="2001399"/>
            <a:ext cx="409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1019450" y="2743600"/>
            <a:ext cx="3255300" cy="8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 sz="20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>
            <a:off x="5532213" y="-2195"/>
            <a:ext cx="3611622" cy="4300445"/>
            <a:chOff x="5532213" y="-2195"/>
            <a:chExt cx="3611622" cy="4300445"/>
          </a:xfrm>
        </p:grpSpPr>
        <p:sp>
          <p:nvSpPr>
            <p:cNvPr id="29" name="Google Shape;29;p3"/>
            <p:cNvSpPr/>
            <p:nvPr/>
          </p:nvSpPr>
          <p:spPr>
            <a:xfrm rot="10800000" flipH="1">
              <a:off x="5532213" y="-1843"/>
              <a:ext cx="3611622" cy="4300093"/>
            </a:xfrm>
            <a:custGeom>
              <a:avLst/>
              <a:gdLst/>
              <a:ahLst/>
              <a:cxnLst/>
              <a:rect l="l" t="t" r="r" b="b"/>
              <a:pathLst>
                <a:path w="112872" h="134273" extrusionOk="0">
                  <a:moveTo>
                    <a:pt x="83885" y="0"/>
                  </a:moveTo>
                  <a:cubicBezTo>
                    <a:pt x="77646" y="0"/>
                    <a:pt x="71710" y="1067"/>
                    <a:pt x="66652" y="5185"/>
                  </a:cubicBezTo>
                  <a:cubicBezTo>
                    <a:pt x="54412" y="15138"/>
                    <a:pt x="60484" y="34284"/>
                    <a:pt x="50959" y="45023"/>
                  </a:cubicBezTo>
                  <a:cubicBezTo>
                    <a:pt x="38529" y="59060"/>
                    <a:pt x="6513" y="62478"/>
                    <a:pt x="3072" y="80432"/>
                  </a:cubicBezTo>
                  <a:cubicBezTo>
                    <a:pt x="1" y="96541"/>
                    <a:pt x="29814" y="106316"/>
                    <a:pt x="30195" y="124533"/>
                  </a:cubicBezTo>
                  <a:cubicBezTo>
                    <a:pt x="30266" y="127831"/>
                    <a:pt x="29588" y="131057"/>
                    <a:pt x="28528" y="134272"/>
                  </a:cubicBezTo>
                  <a:lnTo>
                    <a:pt x="33124" y="134272"/>
                  </a:lnTo>
                  <a:cubicBezTo>
                    <a:pt x="34434" y="130903"/>
                    <a:pt x="35398" y="127485"/>
                    <a:pt x="35600" y="123949"/>
                  </a:cubicBezTo>
                  <a:cubicBezTo>
                    <a:pt x="36612" y="105483"/>
                    <a:pt x="10681" y="97839"/>
                    <a:pt x="10752" y="79920"/>
                  </a:cubicBezTo>
                  <a:cubicBezTo>
                    <a:pt x="10788" y="70729"/>
                    <a:pt x="24968" y="63990"/>
                    <a:pt x="31886" y="60382"/>
                  </a:cubicBezTo>
                  <a:cubicBezTo>
                    <a:pt x="39672" y="56310"/>
                    <a:pt x="50162" y="53250"/>
                    <a:pt x="55829" y="46499"/>
                  </a:cubicBezTo>
                  <a:cubicBezTo>
                    <a:pt x="64449" y="36200"/>
                    <a:pt x="57294" y="18008"/>
                    <a:pt x="69617" y="8661"/>
                  </a:cubicBezTo>
                  <a:cubicBezTo>
                    <a:pt x="74537" y="4929"/>
                    <a:pt x="80167" y="3906"/>
                    <a:pt x="86058" y="3906"/>
                  </a:cubicBezTo>
                  <a:cubicBezTo>
                    <a:pt x="93207" y="3906"/>
                    <a:pt x="100740" y="5414"/>
                    <a:pt x="107850" y="5414"/>
                  </a:cubicBezTo>
                  <a:cubicBezTo>
                    <a:pt x="109552" y="5414"/>
                    <a:pt x="111229" y="5327"/>
                    <a:pt x="112872" y="5113"/>
                  </a:cubicBezTo>
                  <a:lnTo>
                    <a:pt x="112872" y="303"/>
                  </a:lnTo>
                  <a:cubicBezTo>
                    <a:pt x="110131" y="991"/>
                    <a:pt x="107258" y="1230"/>
                    <a:pt x="104314" y="1230"/>
                  </a:cubicBezTo>
                  <a:cubicBezTo>
                    <a:pt x="97633" y="1230"/>
                    <a:pt x="90585" y="0"/>
                    <a:pt x="8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 flipH="1">
              <a:off x="6097961" y="-1843"/>
              <a:ext cx="3045490" cy="4054301"/>
            </a:xfrm>
            <a:custGeom>
              <a:avLst/>
              <a:gdLst/>
              <a:ahLst/>
              <a:cxnLst/>
              <a:rect l="l" t="t" r="r" b="b"/>
              <a:pathLst>
                <a:path w="95179" h="126598" extrusionOk="0">
                  <a:moveTo>
                    <a:pt x="70508" y="1"/>
                  </a:moveTo>
                  <a:cubicBezTo>
                    <a:pt x="64970" y="1"/>
                    <a:pt x="59685" y="1001"/>
                    <a:pt x="55031" y="4439"/>
                  </a:cubicBezTo>
                  <a:cubicBezTo>
                    <a:pt x="49138" y="8797"/>
                    <a:pt x="47268" y="15833"/>
                    <a:pt x="46387" y="22799"/>
                  </a:cubicBezTo>
                  <a:cubicBezTo>
                    <a:pt x="45685" y="28383"/>
                    <a:pt x="46721" y="35657"/>
                    <a:pt x="43208" y="40205"/>
                  </a:cubicBezTo>
                  <a:cubicBezTo>
                    <a:pt x="33350" y="52969"/>
                    <a:pt x="2572" y="52624"/>
                    <a:pt x="1203" y="72031"/>
                  </a:cubicBezTo>
                  <a:cubicBezTo>
                    <a:pt x="0" y="89223"/>
                    <a:pt x="25349" y="97748"/>
                    <a:pt x="23218" y="115905"/>
                  </a:cubicBezTo>
                  <a:cubicBezTo>
                    <a:pt x="22789" y="119560"/>
                    <a:pt x="21551" y="123097"/>
                    <a:pt x="20003" y="126597"/>
                  </a:cubicBezTo>
                  <a:lnTo>
                    <a:pt x="24468" y="126597"/>
                  </a:lnTo>
                  <a:cubicBezTo>
                    <a:pt x="26230" y="123025"/>
                    <a:pt x="27718" y="119418"/>
                    <a:pt x="28385" y="115691"/>
                  </a:cubicBezTo>
                  <a:cubicBezTo>
                    <a:pt x="31540" y="97939"/>
                    <a:pt x="7870" y="88438"/>
                    <a:pt x="9609" y="72067"/>
                  </a:cubicBezTo>
                  <a:cubicBezTo>
                    <a:pt x="11716" y="52266"/>
                    <a:pt x="39386" y="54386"/>
                    <a:pt x="48459" y="41479"/>
                  </a:cubicBezTo>
                  <a:cubicBezTo>
                    <a:pt x="51304" y="37431"/>
                    <a:pt x="49661" y="30252"/>
                    <a:pt x="49947" y="25347"/>
                  </a:cubicBezTo>
                  <a:cubicBezTo>
                    <a:pt x="50352" y="18596"/>
                    <a:pt x="52590" y="11881"/>
                    <a:pt x="58317" y="7868"/>
                  </a:cubicBezTo>
                  <a:cubicBezTo>
                    <a:pt x="62738" y="4771"/>
                    <a:pt x="67688" y="3825"/>
                    <a:pt x="72867" y="3825"/>
                  </a:cubicBezTo>
                  <a:cubicBezTo>
                    <a:pt x="80132" y="3825"/>
                    <a:pt x="87846" y="5686"/>
                    <a:pt x="95179" y="6082"/>
                  </a:cubicBezTo>
                  <a:lnTo>
                    <a:pt x="95179" y="1915"/>
                  </a:lnTo>
                  <a:cubicBezTo>
                    <a:pt x="94800" y="1925"/>
                    <a:pt x="94420" y="1930"/>
                    <a:pt x="94038" y="1930"/>
                  </a:cubicBezTo>
                  <a:cubicBezTo>
                    <a:pt x="86381" y="1930"/>
                    <a:pt x="78200" y="1"/>
                    <a:pt x="70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10800000" flipH="1">
              <a:off x="6601601" y="-1843"/>
              <a:ext cx="2541849" cy="3806588"/>
            </a:xfrm>
            <a:custGeom>
              <a:avLst/>
              <a:gdLst/>
              <a:ahLst/>
              <a:cxnLst/>
              <a:rect l="l" t="t" r="r" b="b"/>
              <a:pathLst>
                <a:path w="79439" h="118863" extrusionOk="0">
                  <a:moveTo>
                    <a:pt x="59713" y="0"/>
                  </a:moveTo>
                  <a:cubicBezTo>
                    <a:pt x="54889" y="0"/>
                    <a:pt x="50258" y="857"/>
                    <a:pt x="46054" y="3538"/>
                  </a:cubicBezTo>
                  <a:cubicBezTo>
                    <a:pt x="40732" y="6932"/>
                    <a:pt x="38279" y="13944"/>
                    <a:pt x="37958" y="20005"/>
                  </a:cubicBezTo>
                  <a:cubicBezTo>
                    <a:pt x="37708" y="24696"/>
                    <a:pt x="40470" y="30911"/>
                    <a:pt x="38148" y="34923"/>
                  </a:cubicBezTo>
                  <a:cubicBezTo>
                    <a:pt x="34838" y="40650"/>
                    <a:pt x="25123" y="42496"/>
                    <a:pt x="19420" y="45889"/>
                  </a:cubicBezTo>
                  <a:cubicBezTo>
                    <a:pt x="12490" y="50020"/>
                    <a:pt x="3656" y="56342"/>
                    <a:pt x="2382" y="64641"/>
                  </a:cubicBezTo>
                  <a:cubicBezTo>
                    <a:pt x="1" y="80238"/>
                    <a:pt x="21753" y="90740"/>
                    <a:pt x="17681" y="107908"/>
                  </a:cubicBezTo>
                  <a:cubicBezTo>
                    <a:pt x="16788" y="111647"/>
                    <a:pt x="15062" y="115266"/>
                    <a:pt x="13097" y="118862"/>
                  </a:cubicBezTo>
                  <a:lnTo>
                    <a:pt x="17396" y="118862"/>
                  </a:lnTo>
                  <a:cubicBezTo>
                    <a:pt x="19527" y="115278"/>
                    <a:pt x="21467" y="111683"/>
                    <a:pt x="22551" y="108004"/>
                  </a:cubicBezTo>
                  <a:cubicBezTo>
                    <a:pt x="27373" y="91573"/>
                    <a:pt x="7978" y="80238"/>
                    <a:pt x="10871" y="65224"/>
                  </a:cubicBezTo>
                  <a:cubicBezTo>
                    <a:pt x="12490" y="56866"/>
                    <a:pt x="21563" y="51866"/>
                    <a:pt x="28242" y="47639"/>
                  </a:cubicBezTo>
                  <a:cubicBezTo>
                    <a:pt x="32886" y="44698"/>
                    <a:pt x="41696" y="40721"/>
                    <a:pt x="43744" y="36019"/>
                  </a:cubicBezTo>
                  <a:cubicBezTo>
                    <a:pt x="45280" y="32506"/>
                    <a:pt x="42553" y="26470"/>
                    <a:pt x="42625" y="22183"/>
                  </a:cubicBezTo>
                  <a:cubicBezTo>
                    <a:pt x="42696" y="16528"/>
                    <a:pt x="44578" y="10051"/>
                    <a:pt x="49757" y="6967"/>
                  </a:cubicBezTo>
                  <a:cubicBezTo>
                    <a:pt x="53682" y="4623"/>
                    <a:pt x="57960" y="3843"/>
                    <a:pt x="62406" y="3843"/>
                  </a:cubicBezTo>
                  <a:cubicBezTo>
                    <a:pt x="67940" y="3843"/>
                    <a:pt x="73735" y="5051"/>
                    <a:pt x="79439" y="5955"/>
                  </a:cubicBezTo>
                  <a:lnTo>
                    <a:pt x="79439" y="2264"/>
                  </a:lnTo>
                  <a:cubicBezTo>
                    <a:pt x="72893" y="1517"/>
                    <a:pt x="66133" y="0"/>
                    <a:pt x="59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10800000" flipH="1">
              <a:off x="7158582" y="-1843"/>
              <a:ext cx="1984869" cy="3565631"/>
            </a:xfrm>
            <a:custGeom>
              <a:avLst/>
              <a:gdLst/>
              <a:ahLst/>
              <a:cxnLst/>
              <a:rect l="l" t="t" r="r" b="b"/>
              <a:pathLst>
                <a:path w="62032" h="111339" extrusionOk="0">
                  <a:moveTo>
                    <a:pt x="47798" y="1"/>
                  </a:moveTo>
                  <a:cubicBezTo>
                    <a:pt x="43708" y="1"/>
                    <a:pt x="39809" y="740"/>
                    <a:pt x="36267" y="2884"/>
                  </a:cubicBezTo>
                  <a:cubicBezTo>
                    <a:pt x="25658" y="9290"/>
                    <a:pt x="33267" y="20791"/>
                    <a:pt x="32088" y="29495"/>
                  </a:cubicBezTo>
                  <a:cubicBezTo>
                    <a:pt x="30266" y="42937"/>
                    <a:pt x="5537" y="43699"/>
                    <a:pt x="1810" y="58510"/>
                  </a:cubicBezTo>
                  <a:cubicBezTo>
                    <a:pt x="0" y="65678"/>
                    <a:pt x="5025" y="72738"/>
                    <a:pt x="7680" y="79215"/>
                  </a:cubicBezTo>
                  <a:cubicBezTo>
                    <a:pt x="10514" y="86061"/>
                    <a:pt x="12359" y="93514"/>
                    <a:pt x="9859" y="100694"/>
                  </a:cubicBezTo>
                  <a:cubicBezTo>
                    <a:pt x="8609" y="104290"/>
                    <a:pt x="6489" y="107802"/>
                    <a:pt x="4203" y="111338"/>
                  </a:cubicBezTo>
                  <a:lnTo>
                    <a:pt x="8371" y="111338"/>
                  </a:lnTo>
                  <a:cubicBezTo>
                    <a:pt x="10788" y="107885"/>
                    <a:pt x="13026" y="104480"/>
                    <a:pt x="14407" y="101027"/>
                  </a:cubicBezTo>
                  <a:cubicBezTo>
                    <a:pt x="17157" y="94169"/>
                    <a:pt x="16062" y="86811"/>
                    <a:pt x="13895" y="79870"/>
                  </a:cubicBezTo>
                  <a:cubicBezTo>
                    <a:pt x="11919" y="73512"/>
                    <a:pt x="7799" y="66261"/>
                    <a:pt x="9895" y="59546"/>
                  </a:cubicBezTo>
                  <a:cubicBezTo>
                    <a:pt x="12276" y="51950"/>
                    <a:pt x="20860" y="47711"/>
                    <a:pt x="27397" y="43985"/>
                  </a:cubicBezTo>
                  <a:cubicBezTo>
                    <a:pt x="31195" y="41818"/>
                    <a:pt x="42387" y="36579"/>
                    <a:pt x="39255" y="31292"/>
                  </a:cubicBezTo>
                  <a:cubicBezTo>
                    <a:pt x="35350" y="24720"/>
                    <a:pt x="32147" y="10945"/>
                    <a:pt x="40398" y="6325"/>
                  </a:cubicBezTo>
                  <a:cubicBezTo>
                    <a:pt x="43665" y="4486"/>
                    <a:pt x="47215" y="3830"/>
                    <a:pt x="50925" y="3830"/>
                  </a:cubicBezTo>
                  <a:cubicBezTo>
                    <a:pt x="54515" y="3830"/>
                    <a:pt x="58255" y="4444"/>
                    <a:pt x="62032" y="5194"/>
                  </a:cubicBezTo>
                  <a:lnTo>
                    <a:pt x="62032" y="1848"/>
                  </a:lnTo>
                  <a:cubicBezTo>
                    <a:pt x="57205" y="930"/>
                    <a:pt x="52382" y="1"/>
                    <a:pt x="47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10800000" flipH="1">
              <a:off x="7558967" y="-1843"/>
              <a:ext cx="1584868" cy="3320640"/>
            </a:xfrm>
            <a:custGeom>
              <a:avLst/>
              <a:gdLst/>
              <a:ahLst/>
              <a:cxnLst/>
              <a:rect l="l" t="t" r="r" b="b"/>
              <a:pathLst>
                <a:path w="49531" h="103689" extrusionOk="0">
                  <a:moveTo>
                    <a:pt x="41719" y="1"/>
                  </a:moveTo>
                  <a:cubicBezTo>
                    <a:pt x="38391" y="1"/>
                    <a:pt x="35190" y="571"/>
                    <a:pt x="32207" y="2116"/>
                  </a:cubicBezTo>
                  <a:cubicBezTo>
                    <a:pt x="21075" y="7902"/>
                    <a:pt x="31886" y="19404"/>
                    <a:pt x="34124" y="26417"/>
                  </a:cubicBezTo>
                  <a:cubicBezTo>
                    <a:pt x="36005" y="32370"/>
                    <a:pt x="26635" y="36108"/>
                    <a:pt x="22516" y="38430"/>
                  </a:cubicBezTo>
                  <a:cubicBezTo>
                    <a:pt x="16039" y="42085"/>
                    <a:pt x="7883" y="45871"/>
                    <a:pt x="5144" y="53158"/>
                  </a:cubicBezTo>
                  <a:cubicBezTo>
                    <a:pt x="2739" y="59504"/>
                    <a:pt x="5966" y="66719"/>
                    <a:pt x="7323" y="73053"/>
                  </a:cubicBezTo>
                  <a:cubicBezTo>
                    <a:pt x="8812" y="79995"/>
                    <a:pt x="9240" y="87222"/>
                    <a:pt x="6311" y="93782"/>
                  </a:cubicBezTo>
                  <a:cubicBezTo>
                    <a:pt x="4835" y="97080"/>
                    <a:pt x="2489" y="100354"/>
                    <a:pt x="1" y="103688"/>
                  </a:cubicBezTo>
                  <a:lnTo>
                    <a:pt x="4132" y="103688"/>
                  </a:lnTo>
                  <a:cubicBezTo>
                    <a:pt x="6668" y="100485"/>
                    <a:pt x="9050" y="97366"/>
                    <a:pt x="10562" y="94270"/>
                  </a:cubicBezTo>
                  <a:cubicBezTo>
                    <a:pt x="13645" y="87984"/>
                    <a:pt x="13776" y="80923"/>
                    <a:pt x="12931" y="74030"/>
                  </a:cubicBezTo>
                  <a:cubicBezTo>
                    <a:pt x="12157" y="67743"/>
                    <a:pt x="9812" y="60635"/>
                    <a:pt x="12479" y="54599"/>
                  </a:cubicBezTo>
                  <a:cubicBezTo>
                    <a:pt x="15527" y="47705"/>
                    <a:pt x="23254" y="44157"/>
                    <a:pt x="29588" y="40656"/>
                  </a:cubicBezTo>
                  <a:cubicBezTo>
                    <a:pt x="34112" y="38156"/>
                    <a:pt x="40899" y="35406"/>
                    <a:pt x="40387" y="29429"/>
                  </a:cubicBezTo>
                  <a:cubicBezTo>
                    <a:pt x="39815" y="22940"/>
                    <a:pt x="24885" y="11153"/>
                    <a:pt x="36672" y="5569"/>
                  </a:cubicBezTo>
                  <a:cubicBezTo>
                    <a:pt x="39356" y="4299"/>
                    <a:pt x="42196" y="3816"/>
                    <a:pt x="45137" y="3816"/>
                  </a:cubicBezTo>
                  <a:cubicBezTo>
                    <a:pt x="46580" y="3816"/>
                    <a:pt x="48046" y="3932"/>
                    <a:pt x="49531" y="4128"/>
                  </a:cubicBezTo>
                  <a:lnTo>
                    <a:pt x="49531" y="818"/>
                  </a:lnTo>
                  <a:cubicBezTo>
                    <a:pt x="46880" y="333"/>
                    <a:pt x="44263" y="1"/>
                    <a:pt x="4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10800000" flipH="1">
              <a:off x="7821474" y="-1843"/>
              <a:ext cx="1321977" cy="3077667"/>
            </a:xfrm>
            <a:custGeom>
              <a:avLst/>
              <a:gdLst/>
              <a:ahLst/>
              <a:cxnLst/>
              <a:rect l="l" t="t" r="r" b="b"/>
              <a:pathLst>
                <a:path w="41315" h="96102" extrusionOk="0">
                  <a:moveTo>
                    <a:pt x="40381" y="0"/>
                  </a:moveTo>
                  <a:cubicBezTo>
                    <a:pt x="37833" y="0"/>
                    <a:pt x="35374" y="406"/>
                    <a:pt x="33028" y="1447"/>
                  </a:cubicBezTo>
                  <a:cubicBezTo>
                    <a:pt x="22134" y="6257"/>
                    <a:pt x="37934" y="18365"/>
                    <a:pt x="37445" y="25092"/>
                  </a:cubicBezTo>
                  <a:cubicBezTo>
                    <a:pt x="36600" y="36475"/>
                    <a:pt x="16181" y="38654"/>
                    <a:pt x="11145" y="48643"/>
                  </a:cubicBezTo>
                  <a:cubicBezTo>
                    <a:pt x="5287" y="60275"/>
                    <a:pt x="13181" y="74825"/>
                    <a:pt x="6489" y="87219"/>
                  </a:cubicBezTo>
                  <a:cubicBezTo>
                    <a:pt x="4930" y="90112"/>
                    <a:pt x="2536" y="93065"/>
                    <a:pt x="0" y="96101"/>
                  </a:cubicBezTo>
                  <a:lnTo>
                    <a:pt x="4132" y="96101"/>
                  </a:lnTo>
                  <a:cubicBezTo>
                    <a:pt x="6644" y="93244"/>
                    <a:pt x="8978" y="90469"/>
                    <a:pt x="10502" y="87779"/>
                  </a:cubicBezTo>
                  <a:cubicBezTo>
                    <a:pt x="17205" y="76075"/>
                    <a:pt x="11276" y="61478"/>
                    <a:pt x="17514" y="50429"/>
                  </a:cubicBezTo>
                  <a:cubicBezTo>
                    <a:pt x="22598" y="41428"/>
                    <a:pt x="37553" y="39344"/>
                    <a:pt x="41315" y="30010"/>
                  </a:cubicBezTo>
                  <a:lnTo>
                    <a:pt x="41315" y="24295"/>
                  </a:lnTo>
                  <a:cubicBezTo>
                    <a:pt x="38791" y="17270"/>
                    <a:pt x="29861" y="7947"/>
                    <a:pt x="37624" y="4899"/>
                  </a:cubicBezTo>
                  <a:cubicBezTo>
                    <a:pt x="38815" y="4435"/>
                    <a:pt x="40053" y="4114"/>
                    <a:pt x="41315" y="3947"/>
                  </a:cubicBezTo>
                  <a:lnTo>
                    <a:pt x="41315" y="18"/>
                  </a:lnTo>
                  <a:cubicBezTo>
                    <a:pt x="41002" y="6"/>
                    <a:pt x="40691" y="0"/>
                    <a:pt x="40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 flipH="1">
              <a:off x="9072192" y="2532263"/>
              <a:ext cx="71258" cy="263886"/>
            </a:xfrm>
            <a:custGeom>
              <a:avLst/>
              <a:gdLst/>
              <a:ahLst/>
              <a:cxnLst/>
              <a:rect l="l" t="t" r="r" b="b"/>
              <a:pathLst>
                <a:path w="2227" h="8240" extrusionOk="0">
                  <a:moveTo>
                    <a:pt x="2227" y="0"/>
                  </a:moveTo>
                  <a:cubicBezTo>
                    <a:pt x="1" y="1381"/>
                    <a:pt x="763" y="4548"/>
                    <a:pt x="2227" y="8239"/>
                  </a:cubicBezTo>
                  <a:lnTo>
                    <a:pt x="22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 flipH="1">
              <a:off x="8087757" y="-1843"/>
              <a:ext cx="1055694" cy="1868403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32993" y="1"/>
                  </a:moveTo>
                  <a:cubicBezTo>
                    <a:pt x="27528" y="5120"/>
                    <a:pt x="18944" y="8323"/>
                    <a:pt x="15050" y="14586"/>
                  </a:cubicBezTo>
                  <a:cubicBezTo>
                    <a:pt x="8514" y="25099"/>
                    <a:pt x="12669" y="39517"/>
                    <a:pt x="6121" y="50614"/>
                  </a:cubicBezTo>
                  <a:cubicBezTo>
                    <a:pt x="4668" y="53078"/>
                    <a:pt x="2430" y="55662"/>
                    <a:pt x="1" y="58341"/>
                  </a:cubicBezTo>
                  <a:lnTo>
                    <a:pt x="4156" y="58341"/>
                  </a:lnTo>
                  <a:cubicBezTo>
                    <a:pt x="6490" y="55853"/>
                    <a:pt x="8609" y="53459"/>
                    <a:pt x="9990" y="51197"/>
                  </a:cubicBezTo>
                  <a:cubicBezTo>
                    <a:pt x="16420" y="40648"/>
                    <a:pt x="13693" y="26813"/>
                    <a:pt x="20372" y="16622"/>
                  </a:cubicBezTo>
                  <a:cubicBezTo>
                    <a:pt x="23349" y="12085"/>
                    <a:pt x="28540" y="9002"/>
                    <a:pt x="32993" y="5573"/>
                  </a:cubicBezTo>
                  <a:lnTo>
                    <a:pt x="32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10800000" flipH="1">
              <a:off x="8354456" y="-1843"/>
              <a:ext cx="788994" cy="1526376"/>
            </a:xfrm>
            <a:custGeom>
              <a:avLst/>
              <a:gdLst/>
              <a:ahLst/>
              <a:cxnLst/>
              <a:rect l="l" t="t" r="r" b="b"/>
              <a:pathLst>
                <a:path w="24658" h="47662" extrusionOk="0">
                  <a:moveTo>
                    <a:pt x="24658" y="0"/>
                  </a:moveTo>
                  <a:cubicBezTo>
                    <a:pt x="21646" y="2322"/>
                    <a:pt x="18705" y="4727"/>
                    <a:pt x="16824" y="8097"/>
                  </a:cubicBezTo>
                  <a:cubicBezTo>
                    <a:pt x="11621" y="17336"/>
                    <a:pt x="10609" y="30838"/>
                    <a:pt x="5120" y="41029"/>
                  </a:cubicBezTo>
                  <a:cubicBezTo>
                    <a:pt x="3977" y="43160"/>
                    <a:pt x="2108" y="45375"/>
                    <a:pt x="0" y="47661"/>
                  </a:cubicBezTo>
                  <a:lnTo>
                    <a:pt x="3524" y="47661"/>
                  </a:lnTo>
                  <a:cubicBezTo>
                    <a:pt x="5358" y="45530"/>
                    <a:pt x="6953" y="43482"/>
                    <a:pt x="7918" y="41577"/>
                  </a:cubicBezTo>
                  <a:cubicBezTo>
                    <a:pt x="12871" y="31707"/>
                    <a:pt x="13740" y="20205"/>
                    <a:pt x="18883" y="10395"/>
                  </a:cubicBezTo>
                  <a:cubicBezTo>
                    <a:pt x="20348" y="7632"/>
                    <a:pt x="22408" y="5692"/>
                    <a:pt x="24658" y="4037"/>
                  </a:cubicBezTo>
                  <a:lnTo>
                    <a:pt x="246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10800000" flipH="1">
              <a:off x="8579591" y="-1843"/>
              <a:ext cx="563860" cy="1257558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17622" y="0"/>
                  </a:moveTo>
                  <a:cubicBezTo>
                    <a:pt x="16098" y="1239"/>
                    <a:pt x="14729" y="2667"/>
                    <a:pt x="13669" y="4537"/>
                  </a:cubicBezTo>
                  <a:cubicBezTo>
                    <a:pt x="8561" y="13562"/>
                    <a:pt x="7787" y="24706"/>
                    <a:pt x="3513" y="33909"/>
                  </a:cubicBezTo>
                  <a:cubicBezTo>
                    <a:pt x="2739" y="35576"/>
                    <a:pt x="1465" y="37386"/>
                    <a:pt x="1" y="39267"/>
                  </a:cubicBezTo>
                  <a:lnTo>
                    <a:pt x="3358" y="39267"/>
                  </a:lnTo>
                  <a:cubicBezTo>
                    <a:pt x="4454" y="37719"/>
                    <a:pt x="5394" y="36219"/>
                    <a:pt x="6002" y="34790"/>
                  </a:cubicBezTo>
                  <a:cubicBezTo>
                    <a:pt x="9716" y="26099"/>
                    <a:pt x="10335" y="15645"/>
                    <a:pt x="15265" y="7299"/>
                  </a:cubicBezTo>
                  <a:cubicBezTo>
                    <a:pt x="15919" y="6203"/>
                    <a:pt x="16705" y="5215"/>
                    <a:pt x="17622" y="4334"/>
                  </a:cubicBezTo>
                  <a:lnTo>
                    <a:pt x="17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10800000" flipH="1">
              <a:off x="8788759" y="-2195"/>
              <a:ext cx="354692" cy="973848"/>
            </a:xfrm>
            <a:custGeom>
              <a:avLst/>
              <a:gdLst/>
              <a:ahLst/>
              <a:cxnLst/>
              <a:rect l="l" t="t" r="r" b="b"/>
              <a:pathLst>
                <a:path w="11085" h="30409" extrusionOk="0">
                  <a:moveTo>
                    <a:pt x="11085" y="0"/>
                  </a:moveTo>
                  <a:cubicBezTo>
                    <a:pt x="10740" y="429"/>
                    <a:pt x="10430" y="882"/>
                    <a:pt x="10144" y="1346"/>
                  </a:cubicBezTo>
                  <a:cubicBezTo>
                    <a:pt x="5453" y="9049"/>
                    <a:pt x="5001" y="18777"/>
                    <a:pt x="1834" y="26932"/>
                  </a:cubicBezTo>
                  <a:cubicBezTo>
                    <a:pt x="1334" y="28147"/>
                    <a:pt x="715" y="29302"/>
                    <a:pt x="0" y="30409"/>
                  </a:cubicBezTo>
                  <a:lnTo>
                    <a:pt x="3013" y="30397"/>
                  </a:lnTo>
                  <a:cubicBezTo>
                    <a:pt x="3429" y="29635"/>
                    <a:pt x="3786" y="28849"/>
                    <a:pt x="4096" y="28040"/>
                  </a:cubicBezTo>
                  <a:cubicBezTo>
                    <a:pt x="6739" y="20610"/>
                    <a:pt x="7061" y="12014"/>
                    <a:pt x="11085" y="4930"/>
                  </a:cubicBezTo>
                  <a:lnTo>
                    <a:pt x="11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 flipH="1">
              <a:off x="8975816" y="-1843"/>
              <a:ext cx="168019" cy="639475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5251" y="0"/>
                  </a:moveTo>
                  <a:cubicBezTo>
                    <a:pt x="2691" y="5942"/>
                    <a:pt x="2322" y="12752"/>
                    <a:pt x="429" y="18800"/>
                  </a:cubicBezTo>
                  <a:cubicBezTo>
                    <a:pt x="298" y="19181"/>
                    <a:pt x="155" y="19574"/>
                    <a:pt x="0" y="19967"/>
                  </a:cubicBezTo>
                  <a:lnTo>
                    <a:pt x="2572" y="19967"/>
                  </a:lnTo>
                  <a:cubicBezTo>
                    <a:pt x="3727" y="15812"/>
                    <a:pt x="4156" y="11287"/>
                    <a:pt x="5251" y="7001"/>
                  </a:cubicBezTo>
                  <a:lnTo>
                    <a:pt x="5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3"/>
          <p:cNvSpPr txBox="1">
            <a:spLocks noGrp="1"/>
          </p:cNvSpPr>
          <p:nvPr>
            <p:ph type="title" idx="2" hasCustomPrompt="1"/>
          </p:nvPr>
        </p:nvSpPr>
        <p:spPr>
          <a:xfrm>
            <a:off x="1199999" y="135562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grpSp>
        <p:nvGrpSpPr>
          <p:cNvPr id="42" name="Google Shape;42;p3"/>
          <p:cNvGrpSpPr/>
          <p:nvPr/>
        </p:nvGrpSpPr>
        <p:grpSpPr>
          <a:xfrm flipH="1">
            <a:off x="-6" y="-2208"/>
            <a:ext cx="840553" cy="1363736"/>
            <a:chOff x="6741600" y="846675"/>
            <a:chExt cx="640275" cy="1047175"/>
          </a:xfrm>
        </p:grpSpPr>
        <p:sp>
          <p:nvSpPr>
            <p:cNvPr id="43" name="Google Shape;43;p3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subTitle" idx="1"/>
          </p:nvPr>
        </p:nvSpPr>
        <p:spPr>
          <a:xfrm>
            <a:off x="169664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2"/>
          </p:nvPr>
        </p:nvSpPr>
        <p:spPr>
          <a:xfrm>
            <a:off x="13300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3"/>
          </p:nvPr>
        </p:nvSpPr>
        <p:spPr>
          <a:xfrm>
            <a:off x="554865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4"/>
          </p:nvPr>
        </p:nvSpPr>
        <p:spPr>
          <a:xfrm>
            <a:off x="55486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58" name="Google Shape;58;p5"/>
          <p:cNvGrpSpPr/>
          <p:nvPr/>
        </p:nvGrpSpPr>
        <p:grpSpPr>
          <a:xfrm>
            <a:off x="165" y="-2220"/>
            <a:ext cx="9143670" cy="5147940"/>
            <a:chOff x="238125" y="846675"/>
            <a:chExt cx="7144050" cy="4018375"/>
          </a:xfrm>
        </p:grpSpPr>
        <p:sp>
          <p:nvSpPr>
            <p:cNvPr id="59" name="Google Shape;59;p5"/>
            <p:cNvSpPr/>
            <p:nvPr/>
          </p:nvSpPr>
          <p:spPr>
            <a:xfrm>
              <a:off x="238125" y="3406500"/>
              <a:ext cx="824825" cy="1458550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0" y="1"/>
                  </a:moveTo>
                  <a:lnTo>
                    <a:pt x="0" y="5573"/>
                  </a:lnTo>
                  <a:cubicBezTo>
                    <a:pt x="4453" y="9002"/>
                    <a:pt x="9644" y="12085"/>
                    <a:pt x="12621" y="16622"/>
                  </a:cubicBezTo>
                  <a:cubicBezTo>
                    <a:pt x="19300" y="26813"/>
                    <a:pt x="16574" y="40648"/>
                    <a:pt x="23003" y="51197"/>
                  </a:cubicBezTo>
                  <a:cubicBezTo>
                    <a:pt x="24384" y="53459"/>
                    <a:pt x="26503" y="55853"/>
                    <a:pt x="28837" y="58341"/>
                  </a:cubicBezTo>
                  <a:lnTo>
                    <a:pt x="32992" y="58341"/>
                  </a:lnTo>
                  <a:cubicBezTo>
                    <a:pt x="30563" y="55662"/>
                    <a:pt x="28337" y="53078"/>
                    <a:pt x="26872" y="50614"/>
                  </a:cubicBezTo>
                  <a:cubicBezTo>
                    <a:pt x="20324" y="39517"/>
                    <a:pt x="24491" y="25099"/>
                    <a:pt x="17943" y="14586"/>
                  </a:cubicBezTo>
                  <a:cubicBezTo>
                    <a:pt x="14049" y="8335"/>
                    <a:pt x="5465" y="512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238125" y="3673500"/>
              <a:ext cx="616750" cy="1191550"/>
            </a:xfrm>
            <a:custGeom>
              <a:avLst/>
              <a:gdLst/>
              <a:ahLst/>
              <a:cxnLst/>
              <a:rect l="l" t="t" r="r" b="b"/>
              <a:pathLst>
                <a:path w="24670" h="47662" extrusionOk="0">
                  <a:moveTo>
                    <a:pt x="0" y="0"/>
                  </a:moveTo>
                  <a:lnTo>
                    <a:pt x="0" y="4037"/>
                  </a:lnTo>
                  <a:cubicBezTo>
                    <a:pt x="2250" y="5692"/>
                    <a:pt x="4322" y="7632"/>
                    <a:pt x="5775" y="10395"/>
                  </a:cubicBezTo>
                  <a:cubicBezTo>
                    <a:pt x="10918" y="20205"/>
                    <a:pt x="11787" y="31707"/>
                    <a:pt x="16740" y="41577"/>
                  </a:cubicBezTo>
                  <a:cubicBezTo>
                    <a:pt x="17717" y="43482"/>
                    <a:pt x="19300" y="45530"/>
                    <a:pt x="21134" y="47661"/>
                  </a:cubicBezTo>
                  <a:lnTo>
                    <a:pt x="24670" y="47661"/>
                  </a:lnTo>
                  <a:cubicBezTo>
                    <a:pt x="22562" y="45375"/>
                    <a:pt x="20681" y="43160"/>
                    <a:pt x="19538" y="41029"/>
                  </a:cubicBezTo>
                  <a:cubicBezTo>
                    <a:pt x="14049" y="30838"/>
                    <a:pt x="13037" y="17336"/>
                    <a:pt x="7846" y="8097"/>
                  </a:cubicBezTo>
                  <a:cubicBezTo>
                    <a:pt x="5953" y="4727"/>
                    <a:pt x="3012" y="232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238125" y="3883350"/>
              <a:ext cx="440550" cy="981700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0" y="0"/>
                  </a:moveTo>
                  <a:lnTo>
                    <a:pt x="0" y="4334"/>
                  </a:lnTo>
                  <a:cubicBezTo>
                    <a:pt x="917" y="5215"/>
                    <a:pt x="1703" y="6203"/>
                    <a:pt x="2357" y="7299"/>
                  </a:cubicBezTo>
                  <a:cubicBezTo>
                    <a:pt x="7299" y="15645"/>
                    <a:pt x="7906" y="26099"/>
                    <a:pt x="11621" y="34790"/>
                  </a:cubicBezTo>
                  <a:cubicBezTo>
                    <a:pt x="12228" y="36219"/>
                    <a:pt x="13168" y="37719"/>
                    <a:pt x="14264" y="39267"/>
                  </a:cubicBezTo>
                  <a:lnTo>
                    <a:pt x="17621" y="39267"/>
                  </a:lnTo>
                  <a:cubicBezTo>
                    <a:pt x="16157" y="37386"/>
                    <a:pt x="14883" y="35576"/>
                    <a:pt x="14109" y="33909"/>
                  </a:cubicBezTo>
                  <a:cubicBezTo>
                    <a:pt x="9835" y="24706"/>
                    <a:pt x="9061" y="13562"/>
                    <a:pt x="3953" y="4537"/>
                  </a:cubicBezTo>
                  <a:cubicBezTo>
                    <a:pt x="2893" y="2667"/>
                    <a:pt x="1524" y="123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238125" y="4105100"/>
              <a:ext cx="277125" cy="759950"/>
            </a:xfrm>
            <a:custGeom>
              <a:avLst/>
              <a:gdLst/>
              <a:ahLst/>
              <a:cxnLst/>
              <a:rect l="l" t="t" r="r" b="b"/>
              <a:pathLst>
                <a:path w="11085" h="30398" extrusionOk="0">
                  <a:moveTo>
                    <a:pt x="0" y="0"/>
                  </a:moveTo>
                  <a:lnTo>
                    <a:pt x="0" y="4930"/>
                  </a:lnTo>
                  <a:cubicBezTo>
                    <a:pt x="4024" y="12014"/>
                    <a:pt x="4358" y="20610"/>
                    <a:pt x="7001" y="28040"/>
                  </a:cubicBezTo>
                  <a:cubicBezTo>
                    <a:pt x="7299" y="28849"/>
                    <a:pt x="7656" y="29635"/>
                    <a:pt x="8072" y="30397"/>
                  </a:cubicBezTo>
                  <a:lnTo>
                    <a:pt x="11085" y="30397"/>
                  </a:lnTo>
                  <a:cubicBezTo>
                    <a:pt x="10370" y="29302"/>
                    <a:pt x="9751" y="28147"/>
                    <a:pt x="9251" y="26932"/>
                  </a:cubicBezTo>
                  <a:cubicBezTo>
                    <a:pt x="6084" y="18777"/>
                    <a:pt x="5632" y="9049"/>
                    <a:pt x="941" y="1346"/>
                  </a:cubicBezTo>
                  <a:cubicBezTo>
                    <a:pt x="655" y="882"/>
                    <a:pt x="345" y="42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238125" y="4365850"/>
              <a:ext cx="131275" cy="499200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0" y="0"/>
                  </a:moveTo>
                  <a:lnTo>
                    <a:pt x="0" y="7001"/>
                  </a:lnTo>
                  <a:cubicBezTo>
                    <a:pt x="1083" y="11287"/>
                    <a:pt x="1512" y="15812"/>
                    <a:pt x="2679" y="19967"/>
                  </a:cubicBezTo>
                  <a:lnTo>
                    <a:pt x="5251" y="19967"/>
                  </a:lnTo>
                  <a:cubicBezTo>
                    <a:pt x="5084" y="19574"/>
                    <a:pt x="4941" y="19181"/>
                    <a:pt x="4822" y="18800"/>
                  </a:cubicBezTo>
                  <a:cubicBezTo>
                    <a:pt x="2929" y="12752"/>
                    <a:pt x="2548" y="594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6765425" y="846675"/>
              <a:ext cx="616450" cy="1191525"/>
            </a:xfrm>
            <a:custGeom>
              <a:avLst/>
              <a:gdLst/>
              <a:ahLst/>
              <a:cxnLst/>
              <a:rect l="l" t="t" r="r" b="b"/>
              <a:pathLst>
                <a:path w="24658" h="47661" extrusionOk="0">
                  <a:moveTo>
                    <a:pt x="0" y="0"/>
                  </a:moveTo>
                  <a:cubicBezTo>
                    <a:pt x="2108" y="2286"/>
                    <a:pt x="3977" y="4501"/>
                    <a:pt x="5120" y="6632"/>
                  </a:cubicBezTo>
                  <a:cubicBezTo>
                    <a:pt x="10609" y="16835"/>
                    <a:pt x="11621" y="30337"/>
                    <a:pt x="16824" y="39564"/>
                  </a:cubicBezTo>
                  <a:cubicBezTo>
                    <a:pt x="18705" y="42934"/>
                    <a:pt x="21646" y="45339"/>
                    <a:pt x="24658" y="47661"/>
                  </a:cubicBezTo>
                  <a:lnTo>
                    <a:pt x="24658" y="43624"/>
                  </a:lnTo>
                  <a:cubicBezTo>
                    <a:pt x="22408" y="41969"/>
                    <a:pt x="20348" y="40041"/>
                    <a:pt x="18883" y="37278"/>
                  </a:cubicBezTo>
                  <a:cubicBezTo>
                    <a:pt x="13740" y="27456"/>
                    <a:pt x="12871" y="15954"/>
                    <a:pt x="7918" y="6096"/>
                  </a:cubicBezTo>
                  <a:cubicBezTo>
                    <a:pt x="6953" y="4179"/>
                    <a:pt x="5358" y="2131"/>
                    <a:pt x="3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6941325" y="846675"/>
              <a:ext cx="440550" cy="981675"/>
            </a:xfrm>
            <a:custGeom>
              <a:avLst/>
              <a:gdLst/>
              <a:ahLst/>
              <a:cxnLst/>
              <a:rect l="l" t="t" r="r" b="b"/>
              <a:pathLst>
                <a:path w="17622" h="39267" extrusionOk="0">
                  <a:moveTo>
                    <a:pt x="1" y="0"/>
                  </a:moveTo>
                  <a:cubicBezTo>
                    <a:pt x="1465" y="1881"/>
                    <a:pt x="2739" y="3691"/>
                    <a:pt x="3513" y="5358"/>
                  </a:cubicBezTo>
                  <a:cubicBezTo>
                    <a:pt x="7799" y="14561"/>
                    <a:pt x="8561" y="25706"/>
                    <a:pt x="13669" y="34730"/>
                  </a:cubicBezTo>
                  <a:cubicBezTo>
                    <a:pt x="14729" y="36600"/>
                    <a:pt x="16098" y="38040"/>
                    <a:pt x="17622" y="39267"/>
                  </a:cubicBezTo>
                  <a:lnTo>
                    <a:pt x="17622" y="34933"/>
                  </a:lnTo>
                  <a:cubicBezTo>
                    <a:pt x="16705" y="34052"/>
                    <a:pt x="15919" y="33064"/>
                    <a:pt x="15265" y="31968"/>
                  </a:cubicBezTo>
                  <a:cubicBezTo>
                    <a:pt x="10335" y="23622"/>
                    <a:pt x="9716" y="13168"/>
                    <a:pt x="6002" y="4477"/>
                  </a:cubicBezTo>
                  <a:cubicBezTo>
                    <a:pt x="5394" y="3048"/>
                    <a:pt x="4454" y="1548"/>
                    <a:pt x="3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7104750" y="846675"/>
              <a:ext cx="277125" cy="759925"/>
            </a:xfrm>
            <a:custGeom>
              <a:avLst/>
              <a:gdLst/>
              <a:ahLst/>
              <a:cxnLst/>
              <a:rect l="l" t="t" r="r" b="b"/>
              <a:pathLst>
                <a:path w="11085" h="30397" extrusionOk="0">
                  <a:moveTo>
                    <a:pt x="0" y="0"/>
                  </a:moveTo>
                  <a:cubicBezTo>
                    <a:pt x="715" y="1095"/>
                    <a:pt x="1334" y="2250"/>
                    <a:pt x="1834" y="3465"/>
                  </a:cubicBezTo>
                  <a:cubicBezTo>
                    <a:pt x="5001" y="11620"/>
                    <a:pt x="5453" y="21348"/>
                    <a:pt x="10144" y="29051"/>
                  </a:cubicBezTo>
                  <a:cubicBezTo>
                    <a:pt x="10430" y="29516"/>
                    <a:pt x="10740" y="29968"/>
                    <a:pt x="11085" y="30397"/>
                  </a:cubicBezTo>
                  <a:lnTo>
                    <a:pt x="11085" y="25467"/>
                  </a:lnTo>
                  <a:cubicBezTo>
                    <a:pt x="7061" y="18383"/>
                    <a:pt x="6739" y="9787"/>
                    <a:pt x="4096" y="2357"/>
                  </a:cubicBezTo>
                  <a:cubicBezTo>
                    <a:pt x="3786" y="1548"/>
                    <a:pt x="3429" y="762"/>
                    <a:pt x="3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7250900" y="846675"/>
              <a:ext cx="131275" cy="499175"/>
            </a:xfrm>
            <a:custGeom>
              <a:avLst/>
              <a:gdLst/>
              <a:ahLst/>
              <a:cxnLst/>
              <a:rect l="l" t="t" r="r" b="b"/>
              <a:pathLst>
                <a:path w="5251" h="19967" extrusionOk="0">
                  <a:moveTo>
                    <a:pt x="0" y="0"/>
                  </a:moveTo>
                  <a:cubicBezTo>
                    <a:pt x="155" y="393"/>
                    <a:pt x="298" y="786"/>
                    <a:pt x="429" y="1167"/>
                  </a:cubicBezTo>
                  <a:cubicBezTo>
                    <a:pt x="2322" y="7215"/>
                    <a:pt x="2691" y="14026"/>
                    <a:pt x="5251" y="19967"/>
                  </a:cubicBezTo>
                  <a:lnTo>
                    <a:pt x="5251" y="12978"/>
                  </a:lnTo>
                  <a:cubicBezTo>
                    <a:pt x="4156" y="8680"/>
                    <a:pt x="3727" y="4155"/>
                    <a:pt x="2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5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"/>
          <p:cNvSpPr txBox="1">
            <a:spLocks noGrp="1"/>
          </p:cNvSpPr>
          <p:nvPr>
            <p:ph type="subTitle" idx="1"/>
          </p:nvPr>
        </p:nvSpPr>
        <p:spPr>
          <a:xfrm>
            <a:off x="1313150" y="1647275"/>
            <a:ext cx="28539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321" name="Google Shape;321;p26"/>
          <p:cNvSpPr txBox="1">
            <a:spLocks noGrp="1"/>
          </p:cNvSpPr>
          <p:nvPr>
            <p:ph type="subTitle" idx="2"/>
          </p:nvPr>
        </p:nvSpPr>
        <p:spPr>
          <a:xfrm>
            <a:off x="4976950" y="1647275"/>
            <a:ext cx="28539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322" name="Google Shape;322;p26"/>
          <p:cNvGrpSpPr/>
          <p:nvPr/>
        </p:nvGrpSpPr>
        <p:grpSpPr>
          <a:xfrm rot="-9122183">
            <a:off x="-4202291" y="-1060927"/>
            <a:ext cx="5437509" cy="4025466"/>
            <a:chOff x="12463924" y="-129923"/>
            <a:chExt cx="4010233" cy="2968834"/>
          </a:xfrm>
        </p:grpSpPr>
        <p:sp>
          <p:nvSpPr>
            <p:cNvPr id="323" name="Google Shape;323;p26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26"/>
          <p:cNvSpPr txBox="1">
            <a:spLocks noGrp="1"/>
          </p:cNvSpPr>
          <p:nvPr>
            <p:ph type="title"/>
          </p:nvPr>
        </p:nvSpPr>
        <p:spPr>
          <a:xfrm>
            <a:off x="713225" y="5400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32" name="Google Shape;332;p26"/>
          <p:cNvGrpSpPr/>
          <p:nvPr/>
        </p:nvGrpSpPr>
        <p:grpSpPr>
          <a:xfrm>
            <a:off x="7884679" y="-39389"/>
            <a:ext cx="1542727" cy="5222278"/>
            <a:chOff x="-5603214" y="12"/>
            <a:chExt cx="858167" cy="2904978"/>
          </a:xfrm>
        </p:grpSpPr>
        <p:sp>
          <p:nvSpPr>
            <p:cNvPr id="333" name="Google Shape;333;p26"/>
            <p:cNvSpPr/>
            <p:nvPr/>
          </p:nvSpPr>
          <p:spPr>
            <a:xfrm>
              <a:off x="-4977826" y="12"/>
              <a:ext cx="232780" cy="2904978"/>
            </a:xfrm>
            <a:custGeom>
              <a:avLst/>
              <a:gdLst/>
              <a:ahLst/>
              <a:cxnLst/>
              <a:rect l="l" t="t" r="r" b="b"/>
              <a:pathLst>
                <a:path w="12205" h="160496" extrusionOk="0">
                  <a:moveTo>
                    <a:pt x="1429" y="0"/>
                  </a:moveTo>
                  <a:cubicBezTo>
                    <a:pt x="1274" y="10775"/>
                    <a:pt x="24" y="21515"/>
                    <a:pt x="12" y="32302"/>
                  </a:cubicBezTo>
                  <a:cubicBezTo>
                    <a:pt x="0" y="42303"/>
                    <a:pt x="953" y="51983"/>
                    <a:pt x="2132" y="61936"/>
                  </a:cubicBezTo>
                  <a:cubicBezTo>
                    <a:pt x="2191" y="62401"/>
                    <a:pt x="2239" y="62865"/>
                    <a:pt x="2286" y="63341"/>
                  </a:cubicBezTo>
                  <a:lnTo>
                    <a:pt x="2286" y="91059"/>
                  </a:lnTo>
                  <a:cubicBezTo>
                    <a:pt x="1703" y="100000"/>
                    <a:pt x="929" y="108942"/>
                    <a:pt x="941" y="117907"/>
                  </a:cubicBezTo>
                  <a:cubicBezTo>
                    <a:pt x="965" y="127849"/>
                    <a:pt x="1763" y="137731"/>
                    <a:pt x="2286" y="147601"/>
                  </a:cubicBezTo>
                  <a:lnTo>
                    <a:pt x="2286" y="160496"/>
                  </a:lnTo>
                  <a:lnTo>
                    <a:pt x="5942" y="160496"/>
                  </a:lnTo>
                  <a:cubicBezTo>
                    <a:pt x="5787" y="156769"/>
                    <a:pt x="5906" y="153031"/>
                    <a:pt x="6287" y="149328"/>
                  </a:cubicBezTo>
                  <a:cubicBezTo>
                    <a:pt x="7323" y="139458"/>
                    <a:pt x="9573" y="129659"/>
                    <a:pt x="9692" y="119741"/>
                  </a:cubicBezTo>
                  <a:cubicBezTo>
                    <a:pt x="9942" y="100643"/>
                    <a:pt x="691" y="82617"/>
                    <a:pt x="6382" y="63496"/>
                  </a:cubicBezTo>
                  <a:cubicBezTo>
                    <a:pt x="9144" y="54257"/>
                    <a:pt x="12204" y="45720"/>
                    <a:pt x="11538" y="36112"/>
                  </a:cubicBezTo>
                  <a:cubicBezTo>
                    <a:pt x="10692" y="23979"/>
                    <a:pt x="7025" y="12109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5279611" y="12"/>
              <a:ext cx="388087" cy="2904978"/>
            </a:xfrm>
            <a:custGeom>
              <a:avLst/>
              <a:gdLst/>
              <a:ahLst/>
              <a:cxnLst/>
              <a:rect l="l" t="t" r="r" b="b"/>
              <a:pathLst>
                <a:path w="20348" h="160496" extrusionOk="0">
                  <a:moveTo>
                    <a:pt x="7870" y="0"/>
                  </a:moveTo>
                  <a:cubicBezTo>
                    <a:pt x="6489" y="10966"/>
                    <a:pt x="2096" y="21526"/>
                    <a:pt x="1024" y="32540"/>
                  </a:cubicBezTo>
                  <a:cubicBezTo>
                    <a:pt x="0" y="43196"/>
                    <a:pt x="5989" y="51078"/>
                    <a:pt x="11263" y="60519"/>
                  </a:cubicBezTo>
                  <a:cubicBezTo>
                    <a:pt x="17038" y="70830"/>
                    <a:pt x="16335" y="79915"/>
                    <a:pt x="12561" y="90583"/>
                  </a:cubicBezTo>
                  <a:cubicBezTo>
                    <a:pt x="9263" y="99893"/>
                    <a:pt x="4739" y="109132"/>
                    <a:pt x="5084" y="118931"/>
                  </a:cubicBezTo>
                  <a:cubicBezTo>
                    <a:pt x="5441" y="129290"/>
                    <a:pt x="11609" y="138362"/>
                    <a:pt x="14466" y="148304"/>
                  </a:cubicBezTo>
                  <a:cubicBezTo>
                    <a:pt x="15621" y="152257"/>
                    <a:pt x="16002" y="156388"/>
                    <a:pt x="15597" y="160496"/>
                  </a:cubicBezTo>
                  <a:lnTo>
                    <a:pt x="17062" y="160496"/>
                  </a:lnTo>
                  <a:cubicBezTo>
                    <a:pt x="17276" y="156448"/>
                    <a:pt x="17109" y="152388"/>
                    <a:pt x="16550" y="148387"/>
                  </a:cubicBezTo>
                  <a:cubicBezTo>
                    <a:pt x="15121" y="138124"/>
                    <a:pt x="11799" y="128218"/>
                    <a:pt x="11823" y="117836"/>
                  </a:cubicBezTo>
                  <a:cubicBezTo>
                    <a:pt x="11871" y="98679"/>
                    <a:pt x="20348" y="80569"/>
                    <a:pt x="14883" y="61388"/>
                  </a:cubicBezTo>
                  <a:cubicBezTo>
                    <a:pt x="12073" y="51530"/>
                    <a:pt x="9239" y="42577"/>
                    <a:pt x="9596" y="32385"/>
                  </a:cubicBezTo>
                  <a:cubicBezTo>
                    <a:pt x="9966" y="21538"/>
                    <a:pt x="12525" y="10835"/>
                    <a:pt x="13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5603214" y="12"/>
              <a:ext cx="649476" cy="2904978"/>
            </a:xfrm>
            <a:custGeom>
              <a:avLst/>
              <a:gdLst/>
              <a:ahLst/>
              <a:cxnLst/>
              <a:rect l="l" t="t" r="r" b="b"/>
              <a:pathLst>
                <a:path w="34053" h="160496" extrusionOk="0">
                  <a:moveTo>
                    <a:pt x="15098" y="0"/>
                  </a:moveTo>
                  <a:cubicBezTo>
                    <a:pt x="12336" y="11275"/>
                    <a:pt x="4644" y="21395"/>
                    <a:pt x="2346" y="32802"/>
                  </a:cubicBezTo>
                  <a:cubicBezTo>
                    <a:pt x="1" y="44386"/>
                    <a:pt x="12431" y="51232"/>
                    <a:pt x="21396" y="58983"/>
                  </a:cubicBezTo>
                  <a:cubicBezTo>
                    <a:pt x="26337" y="63258"/>
                    <a:pt x="30897" y="68127"/>
                    <a:pt x="30278" y="74128"/>
                  </a:cubicBezTo>
                  <a:cubicBezTo>
                    <a:pt x="29707" y="79748"/>
                    <a:pt x="26242" y="85368"/>
                    <a:pt x="23325" y="90440"/>
                  </a:cubicBezTo>
                  <a:cubicBezTo>
                    <a:pt x="17753" y="100143"/>
                    <a:pt x="7406" y="111954"/>
                    <a:pt x="8526" y="123015"/>
                  </a:cubicBezTo>
                  <a:cubicBezTo>
                    <a:pt x="9573" y="133278"/>
                    <a:pt x="21396" y="140041"/>
                    <a:pt x="27040" y="148709"/>
                  </a:cubicBezTo>
                  <a:cubicBezTo>
                    <a:pt x="29778" y="152924"/>
                    <a:pt x="30409" y="156793"/>
                    <a:pt x="29623" y="160496"/>
                  </a:cubicBezTo>
                  <a:lnTo>
                    <a:pt x="31540" y="160496"/>
                  </a:lnTo>
                  <a:cubicBezTo>
                    <a:pt x="32112" y="156650"/>
                    <a:pt x="31659" y="152685"/>
                    <a:pt x="29790" y="148411"/>
                  </a:cubicBezTo>
                  <a:cubicBezTo>
                    <a:pt x="25671" y="138946"/>
                    <a:pt x="16979" y="130778"/>
                    <a:pt x="16348" y="120479"/>
                  </a:cubicBezTo>
                  <a:cubicBezTo>
                    <a:pt x="15729" y="110085"/>
                    <a:pt x="22670" y="99917"/>
                    <a:pt x="27087" y="90380"/>
                  </a:cubicBezTo>
                  <a:cubicBezTo>
                    <a:pt x="32290" y="79105"/>
                    <a:pt x="34053" y="70259"/>
                    <a:pt x="25385" y="59793"/>
                  </a:cubicBezTo>
                  <a:cubicBezTo>
                    <a:pt x="18181" y="51102"/>
                    <a:pt x="9395" y="43672"/>
                    <a:pt x="11026" y="32659"/>
                  </a:cubicBezTo>
                  <a:cubicBezTo>
                    <a:pt x="12693" y="21491"/>
                    <a:pt x="18574" y="11097"/>
                    <a:pt x="20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bg>
      <p:bgPr>
        <a:solidFill>
          <a:schemeClr val="dk1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53"/>
          <p:cNvGrpSpPr/>
          <p:nvPr/>
        </p:nvGrpSpPr>
        <p:grpSpPr>
          <a:xfrm rot="-9122183">
            <a:off x="-3530041" y="-1709727"/>
            <a:ext cx="5437509" cy="4025466"/>
            <a:chOff x="12463924" y="-129923"/>
            <a:chExt cx="4010233" cy="2968834"/>
          </a:xfrm>
        </p:grpSpPr>
        <p:sp>
          <p:nvSpPr>
            <p:cNvPr id="695" name="Google Shape;695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53"/>
          <p:cNvGrpSpPr/>
          <p:nvPr/>
        </p:nvGrpSpPr>
        <p:grpSpPr>
          <a:xfrm rot="-1119486">
            <a:off x="7422054" y="2451054"/>
            <a:ext cx="5437729" cy="4025630"/>
            <a:chOff x="12463924" y="-129923"/>
            <a:chExt cx="4010233" cy="2968834"/>
          </a:xfrm>
        </p:grpSpPr>
        <p:sp>
          <p:nvSpPr>
            <p:cNvPr id="704" name="Google Shape;704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6"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oogle Shape;713;p54"/>
          <p:cNvGrpSpPr/>
          <p:nvPr/>
        </p:nvGrpSpPr>
        <p:grpSpPr>
          <a:xfrm rot="-6307791">
            <a:off x="-3691484" y="922733"/>
            <a:ext cx="5437475" cy="4025441"/>
            <a:chOff x="12463924" y="-129923"/>
            <a:chExt cx="4010233" cy="2968834"/>
          </a:xfrm>
        </p:grpSpPr>
        <p:sp>
          <p:nvSpPr>
            <p:cNvPr id="714" name="Google Shape;714;p54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4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54"/>
          <p:cNvGrpSpPr/>
          <p:nvPr/>
        </p:nvGrpSpPr>
        <p:grpSpPr>
          <a:xfrm rot="277670">
            <a:off x="7299628" y="4268708"/>
            <a:ext cx="4169589" cy="3143770"/>
            <a:chOff x="12963573" y="52093"/>
            <a:chExt cx="3075098" cy="2318550"/>
          </a:xfrm>
        </p:grpSpPr>
        <p:sp>
          <p:nvSpPr>
            <p:cNvPr id="723" name="Google Shape;723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72" r:id="rId5"/>
    <p:sldLayoutId id="2147483699" r:id="rId6"/>
    <p:sldLayoutId id="214748370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7"/>
          <p:cNvSpPr txBox="1">
            <a:spLocks noGrp="1"/>
          </p:cNvSpPr>
          <p:nvPr>
            <p:ph type="ctrTitle"/>
          </p:nvPr>
        </p:nvSpPr>
        <p:spPr>
          <a:xfrm>
            <a:off x="1024800" y="892969"/>
            <a:ext cx="6002400" cy="21170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Lecture 11</a:t>
            </a:r>
            <a:br>
              <a:rPr lang="en" sz="3000" dirty="0"/>
            </a:br>
            <a:br>
              <a:rPr lang="en" sz="3000" dirty="0"/>
            </a:br>
            <a:r>
              <a:rPr lang="en" sz="3000" dirty="0"/>
              <a:t>Perceptron</a:t>
            </a:r>
            <a:endParaRPr sz="3000" dirty="0"/>
          </a:p>
        </p:txBody>
      </p:sp>
      <p:sp>
        <p:nvSpPr>
          <p:cNvPr id="738" name="Google Shape;738;p57"/>
          <p:cNvSpPr txBox="1">
            <a:spLocks noGrp="1"/>
          </p:cNvSpPr>
          <p:nvPr>
            <p:ph type="subTitle" idx="1"/>
          </p:nvPr>
        </p:nvSpPr>
        <p:spPr>
          <a:xfrm>
            <a:off x="1160531" y="3069431"/>
            <a:ext cx="5174700" cy="1373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Abrar Hasan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Dept. of Software Engineering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Perceptron</a:t>
            </a:r>
            <a:endParaRPr dirty="0"/>
          </a:p>
        </p:txBody>
      </p:sp>
      <p:sp>
        <p:nvSpPr>
          <p:cNvPr id="8" name="Google Shape;922;p69">
            <a:extLst>
              <a:ext uri="{FF2B5EF4-FFF2-40B4-BE49-F238E27FC236}">
                <a16:creationId xmlns:a16="http://schemas.microsoft.com/office/drawing/2014/main" id="{9512ED38-C384-4428-AB20-340D6551CC83}"/>
              </a:ext>
            </a:extLst>
          </p:cNvPr>
          <p:cNvSpPr txBox="1">
            <a:spLocks/>
          </p:cNvSpPr>
          <p:nvPr/>
        </p:nvSpPr>
        <p:spPr>
          <a:xfrm>
            <a:off x="868093" y="1159225"/>
            <a:ext cx="7498685" cy="77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1400" dirty="0"/>
              <a:t>W1 = w2= b=0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2FF09E-30C5-47E8-8EC6-57DEEF784B35}"/>
              </a:ext>
            </a:extLst>
          </p:cNvPr>
          <p:cNvSpPr/>
          <p:nvPr/>
        </p:nvSpPr>
        <p:spPr>
          <a:xfrm>
            <a:off x="3528060" y="2223136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D9F69D5-AB05-48B8-8EC4-4BEB4E56899B}"/>
              </a:ext>
            </a:extLst>
          </p:cNvPr>
          <p:cNvSpPr/>
          <p:nvPr/>
        </p:nvSpPr>
        <p:spPr>
          <a:xfrm>
            <a:off x="3448368" y="3643794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618E1D1-DEB2-4EBF-BA4B-5CFA051D9CCC}"/>
                  </a:ext>
                </a:extLst>
              </p:cNvPr>
              <p:cNvSpPr/>
              <p:nvPr/>
            </p:nvSpPr>
            <p:spPr>
              <a:xfrm>
                <a:off x="4983196" y="2637228"/>
                <a:ext cx="830580" cy="91059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618E1D1-DEB2-4EBF-BA4B-5CFA051D9C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196" y="2637228"/>
                <a:ext cx="830580" cy="910591"/>
              </a:xfrm>
              <a:prstGeom prst="ellipse">
                <a:avLst/>
              </a:prstGeom>
              <a:blipFill>
                <a:blip r:embed="rId4"/>
                <a:stretch>
                  <a:fillRect l="-56028" t="-59477" r="-47518" b="-92810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9F5412-E89C-4229-945F-8D5ADBB21D96}"/>
              </a:ext>
            </a:extLst>
          </p:cNvPr>
          <p:cNvCxnSpPr>
            <a:cxnSpLocks/>
            <a:stCxn id="9" idx="6"/>
            <a:endCxn id="12" idx="1"/>
          </p:cNvCxnSpPr>
          <p:nvPr/>
        </p:nvCxnSpPr>
        <p:spPr>
          <a:xfrm>
            <a:off x="4076700" y="2497456"/>
            <a:ext cx="1028132" cy="2731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288F40-7B8E-49E3-8DC4-4264CBC7455E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3997008" y="3414466"/>
            <a:ext cx="1107824" cy="5036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5B0D6A-C04B-4CA0-93FB-0FB88B924285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5813776" y="3071922"/>
            <a:ext cx="1043656" cy="206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FC08D3B-D611-416A-93C5-7509E7AD5E8A}"/>
              </a:ext>
            </a:extLst>
          </p:cNvPr>
          <p:cNvSpPr/>
          <p:nvPr/>
        </p:nvSpPr>
        <p:spPr>
          <a:xfrm>
            <a:off x="6857432" y="2571750"/>
            <a:ext cx="830580" cy="910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721AC0-4C64-49E0-8A07-19D25A855E17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7688012" y="2746169"/>
            <a:ext cx="1173196" cy="2808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D55ED9-93E5-405F-BED9-26ABC7FB78BD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7688012" y="3027046"/>
            <a:ext cx="1173196" cy="3874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922;p69">
            <a:extLst>
              <a:ext uri="{FF2B5EF4-FFF2-40B4-BE49-F238E27FC236}">
                <a16:creationId xmlns:a16="http://schemas.microsoft.com/office/drawing/2014/main" id="{60CC27AE-E60A-4A4B-BCA2-0DD4210A383F}"/>
              </a:ext>
            </a:extLst>
          </p:cNvPr>
          <p:cNvSpPr txBox="1">
            <a:spLocks/>
          </p:cNvSpPr>
          <p:nvPr/>
        </p:nvSpPr>
        <p:spPr>
          <a:xfrm>
            <a:off x="4249294" y="2196517"/>
            <a:ext cx="879824" cy="45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1400" dirty="0"/>
              <a:t>W1 =0</a:t>
            </a:r>
          </a:p>
        </p:txBody>
      </p:sp>
      <p:sp>
        <p:nvSpPr>
          <p:cNvPr id="22" name="Google Shape;922;p69">
            <a:extLst>
              <a:ext uri="{FF2B5EF4-FFF2-40B4-BE49-F238E27FC236}">
                <a16:creationId xmlns:a16="http://schemas.microsoft.com/office/drawing/2014/main" id="{79CA2747-D67E-48AA-B005-05227E32C601}"/>
              </a:ext>
            </a:extLst>
          </p:cNvPr>
          <p:cNvSpPr txBox="1">
            <a:spLocks/>
          </p:cNvSpPr>
          <p:nvPr/>
        </p:nvSpPr>
        <p:spPr>
          <a:xfrm>
            <a:off x="4152616" y="3027045"/>
            <a:ext cx="722057" cy="45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1400" dirty="0"/>
              <a:t>W2=0</a:t>
            </a:r>
          </a:p>
        </p:txBody>
      </p:sp>
      <p:sp>
        <p:nvSpPr>
          <p:cNvPr id="24" name="Google Shape;922;p69">
            <a:extLst>
              <a:ext uri="{FF2B5EF4-FFF2-40B4-BE49-F238E27FC236}">
                <a16:creationId xmlns:a16="http://schemas.microsoft.com/office/drawing/2014/main" id="{048A28AE-5ACB-4CA8-891C-78BE1EA8C979}"/>
              </a:ext>
            </a:extLst>
          </p:cNvPr>
          <p:cNvSpPr txBox="1">
            <a:spLocks/>
          </p:cNvSpPr>
          <p:nvPr/>
        </p:nvSpPr>
        <p:spPr>
          <a:xfrm>
            <a:off x="4935746" y="1693047"/>
            <a:ext cx="925479" cy="45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2000" dirty="0"/>
              <a:t>b=0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76F3ACF-B922-4C26-8E31-786535AAD531}"/>
              </a:ext>
            </a:extLst>
          </p:cNvPr>
          <p:cNvCxnSpPr>
            <a:cxnSpLocks/>
            <a:stCxn id="24" idx="2"/>
            <a:endCxn id="12" idx="0"/>
          </p:cNvCxnSpPr>
          <p:nvPr/>
        </p:nvCxnSpPr>
        <p:spPr>
          <a:xfrm>
            <a:off x="5398486" y="2151346"/>
            <a:ext cx="0" cy="4858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3577EAE-6BFC-4AAA-9A0E-5C52D46DC0B8}"/>
              </a:ext>
            </a:extLst>
          </p:cNvPr>
          <p:cNvCxnSpPr>
            <a:cxnSpLocks/>
          </p:cNvCxnSpPr>
          <p:nvPr/>
        </p:nvCxnSpPr>
        <p:spPr>
          <a:xfrm flipV="1">
            <a:off x="7063597" y="2922575"/>
            <a:ext cx="418248" cy="253062"/>
          </a:xfrm>
          <a:prstGeom prst="bentConnector3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43CEBDE7-D5A2-4D2D-9B88-141B2EDA8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054076"/>
              </p:ext>
            </p:extLst>
          </p:nvPr>
        </p:nvGraphicFramePr>
        <p:xfrm>
          <a:off x="946531" y="1995475"/>
          <a:ext cx="2415540" cy="1854200"/>
        </p:xfrm>
        <a:graphic>
          <a:graphicData uri="http://schemas.openxmlformats.org/drawingml/2006/table">
            <a:tbl>
              <a:tblPr firstRow="1" bandRow="1">
                <a:tableStyleId>{F4426CF8-0313-4C99-A3F8-F1ABAD366F97}</a:tableStyleId>
              </a:tblPr>
              <a:tblGrid>
                <a:gridCol w="754380">
                  <a:extLst>
                    <a:ext uri="{9D8B030D-6E8A-4147-A177-3AD203B41FA5}">
                      <a16:colId xmlns:a16="http://schemas.microsoft.com/office/drawing/2014/main" val="3526174718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1382223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37327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16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46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59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602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218189"/>
                  </a:ext>
                </a:extLst>
              </a:tr>
            </a:tbl>
          </a:graphicData>
        </a:graphic>
      </p:graphicFrame>
      <p:sp>
        <p:nvSpPr>
          <p:cNvPr id="29" name="Google Shape;922;p69">
            <a:extLst>
              <a:ext uri="{FF2B5EF4-FFF2-40B4-BE49-F238E27FC236}">
                <a16:creationId xmlns:a16="http://schemas.microsoft.com/office/drawing/2014/main" id="{6ED658DC-E7D7-40C2-9205-313B5B818E9B}"/>
              </a:ext>
            </a:extLst>
          </p:cNvPr>
          <p:cNvSpPr txBox="1">
            <a:spLocks/>
          </p:cNvSpPr>
          <p:nvPr/>
        </p:nvSpPr>
        <p:spPr>
          <a:xfrm>
            <a:off x="5398485" y="3581264"/>
            <a:ext cx="1786320" cy="86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1400" dirty="0"/>
              <a:t>x</a:t>
            </a:r>
            <a:r>
              <a:rPr lang="en-US" sz="1400" baseline="-25000" dirty="0"/>
              <a:t>1</a:t>
            </a:r>
            <a:r>
              <a:rPr lang="en-US" sz="1400" dirty="0"/>
              <a:t>w</a:t>
            </a:r>
            <a:r>
              <a:rPr lang="en-US" sz="1400" baseline="-25000" dirty="0"/>
              <a:t>1</a:t>
            </a:r>
            <a:r>
              <a:rPr lang="en-US" sz="1400" dirty="0"/>
              <a:t>+x</a:t>
            </a:r>
            <a:r>
              <a:rPr lang="en-US" sz="1400" baseline="-25000" dirty="0"/>
              <a:t>2</a:t>
            </a:r>
            <a:r>
              <a:rPr lang="en-US" sz="1400" dirty="0"/>
              <a:t>w</a:t>
            </a:r>
            <a:r>
              <a:rPr lang="en-US" sz="1400" baseline="-25000" dirty="0"/>
              <a:t>2</a:t>
            </a:r>
            <a:r>
              <a:rPr lang="en-US" sz="1400" dirty="0"/>
              <a:t>+b </a:t>
            </a:r>
          </a:p>
          <a:p>
            <a:pPr marL="0" indent="0" algn="ctr"/>
            <a:r>
              <a:rPr lang="en-US" sz="1400" dirty="0"/>
              <a:t>= 1 * 0+ 1*0+0</a:t>
            </a:r>
          </a:p>
          <a:p>
            <a:pPr marL="0" indent="0" algn="ctr"/>
            <a:r>
              <a:rPr lang="en-US" sz="1400" dirty="0"/>
              <a:t>=0</a:t>
            </a:r>
          </a:p>
        </p:txBody>
      </p:sp>
      <p:sp>
        <p:nvSpPr>
          <p:cNvPr id="30" name="Google Shape;922;p69">
            <a:extLst>
              <a:ext uri="{FF2B5EF4-FFF2-40B4-BE49-F238E27FC236}">
                <a16:creationId xmlns:a16="http://schemas.microsoft.com/office/drawing/2014/main" id="{49A4A290-437D-4687-AC0D-86FE5376E488}"/>
              </a:ext>
            </a:extLst>
          </p:cNvPr>
          <p:cNvSpPr txBox="1">
            <a:spLocks/>
          </p:cNvSpPr>
          <p:nvPr/>
        </p:nvSpPr>
        <p:spPr>
          <a:xfrm>
            <a:off x="7357680" y="1964497"/>
            <a:ext cx="1786320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1400" dirty="0"/>
              <a:t>Predicted Value </a:t>
            </a:r>
          </a:p>
          <a:p>
            <a:pPr marL="0" indent="0" algn="ctr"/>
            <a:r>
              <a:rPr lang="en-US" sz="1400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35072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/>
      <p:bldP spid="22" grpId="0"/>
      <p:bldP spid="24" grpId="0"/>
      <p:bldP spid="29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Perceptron</a:t>
            </a:r>
            <a:endParaRPr dirty="0"/>
          </a:p>
        </p:txBody>
      </p:sp>
      <p:sp>
        <p:nvSpPr>
          <p:cNvPr id="8" name="Google Shape;922;p69">
            <a:extLst>
              <a:ext uri="{FF2B5EF4-FFF2-40B4-BE49-F238E27FC236}">
                <a16:creationId xmlns:a16="http://schemas.microsoft.com/office/drawing/2014/main" id="{9512ED38-C384-4428-AB20-340D6551CC83}"/>
              </a:ext>
            </a:extLst>
          </p:cNvPr>
          <p:cNvSpPr txBox="1">
            <a:spLocks/>
          </p:cNvSpPr>
          <p:nvPr/>
        </p:nvSpPr>
        <p:spPr>
          <a:xfrm>
            <a:off x="868093" y="1159225"/>
            <a:ext cx="7498685" cy="332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1400" dirty="0"/>
              <a:t>So Update the weights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339C00D-9A46-445E-BA9D-9D271EA256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592" t="19208" r="33150" b="48834"/>
          <a:stretch/>
        </p:blipFill>
        <p:spPr>
          <a:xfrm>
            <a:off x="5233657" y="1323114"/>
            <a:ext cx="2143593" cy="572700"/>
          </a:xfrm>
          <a:prstGeom prst="rect">
            <a:avLst/>
          </a:prstGeom>
        </p:spPr>
      </p:pic>
      <p:sp>
        <p:nvSpPr>
          <p:cNvPr id="32" name="Google Shape;922;p69">
            <a:extLst>
              <a:ext uri="{FF2B5EF4-FFF2-40B4-BE49-F238E27FC236}">
                <a16:creationId xmlns:a16="http://schemas.microsoft.com/office/drawing/2014/main" id="{C8827E99-F8C1-44BF-9AB5-54F42AFB450A}"/>
              </a:ext>
            </a:extLst>
          </p:cNvPr>
          <p:cNvSpPr txBox="1">
            <a:spLocks/>
          </p:cNvSpPr>
          <p:nvPr/>
        </p:nvSpPr>
        <p:spPr>
          <a:xfrm>
            <a:off x="5137378" y="1789477"/>
            <a:ext cx="3631867" cy="1049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1400" dirty="0"/>
              <a:t>w</a:t>
            </a:r>
            <a:r>
              <a:rPr lang="en-US" sz="1400" baseline="-25000" dirty="0"/>
              <a:t>1new</a:t>
            </a:r>
            <a:r>
              <a:rPr lang="en-US" sz="1400" dirty="0"/>
              <a:t>= w</a:t>
            </a:r>
            <a:r>
              <a:rPr lang="en-US" sz="1400" baseline="-25000" dirty="0"/>
              <a:t>1old</a:t>
            </a:r>
            <a:r>
              <a:rPr lang="en-US" sz="1400" dirty="0"/>
              <a:t> + (learning Rate) (y)(x</a:t>
            </a:r>
            <a:r>
              <a:rPr lang="en-US" sz="1400" baseline="-25000" dirty="0"/>
              <a:t>1</a:t>
            </a:r>
            <a:r>
              <a:rPr lang="en-US" sz="1400" dirty="0"/>
              <a:t>)</a:t>
            </a:r>
          </a:p>
          <a:p>
            <a:pPr marL="0" indent="0"/>
            <a:r>
              <a:rPr lang="en-US" sz="1400" dirty="0"/>
              <a:t>	</a:t>
            </a:r>
          </a:p>
          <a:p>
            <a:pPr marL="0" indent="0"/>
            <a:r>
              <a:rPr lang="en-US" sz="1400" dirty="0"/>
              <a:t>          = 0 + (1) (1) (1)</a:t>
            </a:r>
          </a:p>
          <a:p>
            <a:pPr marL="0" indent="0"/>
            <a:r>
              <a:rPr lang="en-US" sz="1400" dirty="0"/>
              <a:t>          = 1</a:t>
            </a:r>
          </a:p>
          <a:p>
            <a:pPr marL="0" indent="0"/>
            <a:endParaRPr lang="en-US" sz="1400" dirty="0"/>
          </a:p>
          <a:p>
            <a:pPr marL="0" indent="0"/>
            <a:endParaRPr lang="en-US" sz="1400" dirty="0"/>
          </a:p>
          <a:p>
            <a:pPr marL="0" indent="0"/>
            <a:endParaRPr lang="en-US" sz="1400" dirty="0"/>
          </a:p>
          <a:p>
            <a:pPr marL="0" indent="0"/>
            <a:endParaRPr lang="en-US" sz="1400" dirty="0"/>
          </a:p>
        </p:txBody>
      </p:sp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571AECFF-F9F5-4947-9112-84C9C9BA5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302990"/>
              </p:ext>
            </p:extLst>
          </p:nvPr>
        </p:nvGraphicFramePr>
        <p:xfrm>
          <a:off x="940716" y="2099945"/>
          <a:ext cx="2415540" cy="1854200"/>
        </p:xfrm>
        <a:graphic>
          <a:graphicData uri="http://schemas.openxmlformats.org/drawingml/2006/table">
            <a:tbl>
              <a:tblPr firstRow="1" bandRow="1">
                <a:tableStyleId>{F4426CF8-0313-4C99-A3F8-F1ABAD366F97}</a:tableStyleId>
              </a:tblPr>
              <a:tblGrid>
                <a:gridCol w="754380">
                  <a:extLst>
                    <a:ext uri="{9D8B030D-6E8A-4147-A177-3AD203B41FA5}">
                      <a16:colId xmlns:a16="http://schemas.microsoft.com/office/drawing/2014/main" val="3526174718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1382223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37327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16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46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59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602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218189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1FACB36E-45A9-4AC3-AFB3-059722B8D600}"/>
              </a:ext>
            </a:extLst>
          </p:cNvPr>
          <p:cNvSpPr txBox="1"/>
          <p:nvPr/>
        </p:nvSpPr>
        <p:spPr>
          <a:xfrm>
            <a:off x="5137378" y="3030168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en-US" sz="1400" dirty="0"/>
              <a:t>w</a:t>
            </a:r>
            <a:r>
              <a:rPr lang="en-US" sz="1400" baseline="-25000" dirty="0"/>
              <a:t>2new</a:t>
            </a:r>
            <a:r>
              <a:rPr lang="en-US" sz="1400" dirty="0"/>
              <a:t>= w</a:t>
            </a:r>
            <a:r>
              <a:rPr lang="en-US" sz="1400" baseline="-25000" dirty="0"/>
              <a:t>2old</a:t>
            </a:r>
            <a:r>
              <a:rPr lang="en-US" sz="1400" dirty="0"/>
              <a:t> + (learning Rate) (y)(x</a:t>
            </a:r>
            <a:r>
              <a:rPr lang="en-US" sz="1400" baseline="-25000" dirty="0"/>
              <a:t>2</a:t>
            </a:r>
            <a:r>
              <a:rPr lang="en-US" sz="1400" dirty="0"/>
              <a:t>)</a:t>
            </a:r>
          </a:p>
          <a:p>
            <a:pPr marL="0" indent="0"/>
            <a:r>
              <a:rPr lang="en-US" sz="1400" dirty="0"/>
              <a:t>	</a:t>
            </a:r>
          </a:p>
          <a:p>
            <a:pPr marL="0" indent="0"/>
            <a:r>
              <a:rPr lang="en-US" sz="1400" dirty="0"/>
              <a:t>          = 0 + (1) (1) (1)</a:t>
            </a:r>
          </a:p>
          <a:p>
            <a:pPr marL="0" indent="0"/>
            <a:r>
              <a:rPr lang="en-US" sz="1400" dirty="0"/>
              <a:t>          = 1</a:t>
            </a:r>
          </a:p>
        </p:txBody>
      </p:sp>
      <p:sp>
        <p:nvSpPr>
          <p:cNvPr id="23" name="Arrow: Curved Down 22">
            <a:extLst>
              <a:ext uri="{FF2B5EF4-FFF2-40B4-BE49-F238E27FC236}">
                <a16:creationId xmlns:a16="http://schemas.microsoft.com/office/drawing/2014/main" id="{0F6CC32D-57C4-413B-94BF-AEE923914381}"/>
              </a:ext>
            </a:extLst>
          </p:cNvPr>
          <p:cNvSpPr/>
          <p:nvPr/>
        </p:nvSpPr>
        <p:spPr>
          <a:xfrm rot="21365728">
            <a:off x="2864723" y="724427"/>
            <a:ext cx="3926599" cy="1704039"/>
          </a:xfrm>
          <a:prstGeom prst="curvedDownArrow">
            <a:avLst>
              <a:gd name="adj1" fmla="val 9439"/>
              <a:gd name="adj2" fmla="val 50000"/>
              <a:gd name="adj3" fmla="val 25000"/>
            </a:avLst>
          </a:prstGeom>
          <a:solidFill>
            <a:srgbClr val="FF0000">
              <a:alpha val="80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Arrow: Curved Down 38">
            <a:extLst>
              <a:ext uri="{FF2B5EF4-FFF2-40B4-BE49-F238E27FC236}">
                <a16:creationId xmlns:a16="http://schemas.microsoft.com/office/drawing/2014/main" id="{F5729907-B51A-4035-A71D-FE86659AF00D}"/>
              </a:ext>
            </a:extLst>
          </p:cNvPr>
          <p:cNvSpPr/>
          <p:nvPr/>
        </p:nvSpPr>
        <p:spPr>
          <a:xfrm rot="21365728">
            <a:off x="1066250" y="638410"/>
            <a:ext cx="6097926" cy="1716144"/>
          </a:xfrm>
          <a:prstGeom prst="curvedDownArrow">
            <a:avLst>
              <a:gd name="adj1" fmla="val 9439"/>
              <a:gd name="adj2" fmla="val 50000"/>
              <a:gd name="adj3" fmla="val 24989"/>
            </a:avLst>
          </a:prstGeom>
          <a:solidFill>
            <a:srgbClr val="FF0000">
              <a:alpha val="80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E86E98-23CF-48AB-A52D-18203F31E668}"/>
              </a:ext>
            </a:extLst>
          </p:cNvPr>
          <p:cNvSpPr txBox="1"/>
          <p:nvPr/>
        </p:nvSpPr>
        <p:spPr>
          <a:xfrm>
            <a:off x="4994579" y="3994714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en-US" sz="1400" dirty="0" err="1"/>
              <a:t>B</a:t>
            </a:r>
            <a:r>
              <a:rPr lang="en-US" sz="1400" baseline="-25000" dirty="0" err="1"/>
              <a:t>new</a:t>
            </a:r>
            <a:r>
              <a:rPr lang="en-US" sz="1400" dirty="0"/>
              <a:t>= </a:t>
            </a:r>
            <a:r>
              <a:rPr lang="en-US" sz="1400" b="1" dirty="0" err="1"/>
              <a:t>w</a:t>
            </a:r>
            <a:r>
              <a:rPr lang="en-US" sz="1400" baseline="-25000" dirty="0" err="1"/>
              <a:t>old</a:t>
            </a:r>
            <a:r>
              <a:rPr lang="en-US" sz="1400" dirty="0"/>
              <a:t> + (learning Rate) (y)</a:t>
            </a:r>
          </a:p>
          <a:p>
            <a:pPr marL="0" indent="0"/>
            <a:r>
              <a:rPr lang="en-US" sz="1400" dirty="0"/>
              <a:t>	</a:t>
            </a:r>
          </a:p>
          <a:p>
            <a:pPr marL="0" indent="0"/>
            <a:r>
              <a:rPr lang="en-US" sz="1400" dirty="0"/>
              <a:t>          = 0 + (1) (1)</a:t>
            </a:r>
          </a:p>
          <a:p>
            <a:pPr marL="0" indent="0"/>
            <a:r>
              <a:rPr lang="en-US" sz="1400" dirty="0"/>
              <a:t>          = 1</a:t>
            </a:r>
          </a:p>
        </p:txBody>
      </p:sp>
    </p:spTree>
    <p:extLst>
      <p:ext uri="{BB962C8B-B14F-4D97-AF65-F5344CB8AC3E}">
        <p14:creationId xmlns:p14="http://schemas.microsoft.com/office/powerpoint/2010/main" val="157303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2" grpId="0"/>
      <p:bldP spid="23" grpId="0" animBg="1"/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Perceptron</a:t>
            </a:r>
            <a:endParaRPr dirty="0"/>
          </a:p>
        </p:txBody>
      </p:sp>
      <p:sp>
        <p:nvSpPr>
          <p:cNvPr id="8" name="Google Shape;922;p69">
            <a:extLst>
              <a:ext uri="{FF2B5EF4-FFF2-40B4-BE49-F238E27FC236}">
                <a16:creationId xmlns:a16="http://schemas.microsoft.com/office/drawing/2014/main" id="{9512ED38-C384-4428-AB20-340D6551CC83}"/>
              </a:ext>
            </a:extLst>
          </p:cNvPr>
          <p:cNvSpPr txBox="1">
            <a:spLocks/>
          </p:cNvSpPr>
          <p:nvPr/>
        </p:nvSpPr>
        <p:spPr>
          <a:xfrm>
            <a:off x="868093" y="1159225"/>
            <a:ext cx="7498685" cy="332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1400" dirty="0"/>
              <a:t>So Update the weights</a:t>
            </a:r>
          </a:p>
        </p:txBody>
      </p:sp>
      <p:sp>
        <p:nvSpPr>
          <p:cNvPr id="32" name="Google Shape;922;p69">
            <a:extLst>
              <a:ext uri="{FF2B5EF4-FFF2-40B4-BE49-F238E27FC236}">
                <a16:creationId xmlns:a16="http://schemas.microsoft.com/office/drawing/2014/main" id="{C8827E99-F8C1-44BF-9AB5-54F42AFB450A}"/>
              </a:ext>
            </a:extLst>
          </p:cNvPr>
          <p:cNvSpPr txBox="1">
            <a:spLocks/>
          </p:cNvSpPr>
          <p:nvPr/>
        </p:nvSpPr>
        <p:spPr>
          <a:xfrm>
            <a:off x="5280179" y="1180000"/>
            <a:ext cx="1427919" cy="1262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1400" dirty="0"/>
              <a:t>w</a:t>
            </a:r>
            <a:r>
              <a:rPr lang="en-US" sz="1400" baseline="-25000" dirty="0"/>
              <a:t>1new</a:t>
            </a:r>
            <a:r>
              <a:rPr lang="en-US" sz="1400" dirty="0"/>
              <a:t>  = 1</a:t>
            </a:r>
          </a:p>
          <a:p>
            <a:pPr marL="0" indent="0"/>
            <a:endParaRPr lang="en-US" sz="1400" dirty="0"/>
          </a:p>
          <a:p>
            <a:pPr marL="0" indent="0"/>
            <a:r>
              <a:rPr lang="en-US" sz="1400" dirty="0"/>
              <a:t>w</a:t>
            </a:r>
            <a:r>
              <a:rPr lang="en-US" sz="1400" baseline="-25000" dirty="0"/>
              <a:t>2new</a:t>
            </a:r>
            <a:r>
              <a:rPr lang="en-US" sz="1400" dirty="0"/>
              <a:t>  = 1</a:t>
            </a:r>
          </a:p>
          <a:p>
            <a:pPr marL="0" indent="0"/>
            <a:endParaRPr lang="en-US" sz="1400" dirty="0"/>
          </a:p>
          <a:p>
            <a:pPr marL="0" indent="0"/>
            <a:r>
              <a:rPr lang="en-US" sz="1400" dirty="0" err="1"/>
              <a:t>B</a:t>
            </a:r>
            <a:r>
              <a:rPr lang="en-US" sz="1400" baseline="-25000" dirty="0" err="1"/>
              <a:t>new</a:t>
            </a:r>
            <a:r>
              <a:rPr lang="en-US" sz="1400" dirty="0"/>
              <a:t>     =1</a:t>
            </a:r>
          </a:p>
          <a:p>
            <a:pPr marL="0" indent="0"/>
            <a:endParaRPr lang="en-US" sz="1400" dirty="0"/>
          </a:p>
        </p:txBody>
      </p:sp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571AECFF-F9F5-4947-9112-84C9C9BA5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092967"/>
              </p:ext>
            </p:extLst>
          </p:nvPr>
        </p:nvGraphicFramePr>
        <p:xfrm>
          <a:off x="940716" y="2099945"/>
          <a:ext cx="2415540" cy="1854200"/>
        </p:xfrm>
        <a:graphic>
          <a:graphicData uri="http://schemas.openxmlformats.org/drawingml/2006/table">
            <a:tbl>
              <a:tblPr firstRow="1" bandRow="1">
                <a:tableStyleId>{F4426CF8-0313-4C99-A3F8-F1ABAD366F97}</a:tableStyleId>
              </a:tblPr>
              <a:tblGrid>
                <a:gridCol w="754380">
                  <a:extLst>
                    <a:ext uri="{9D8B030D-6E8A-4147-A177-3AD203B41FA5}">
                      <a16:colId xmlns:a16="http://schemas.microsoft.com/office/drawing/2014/main" val="3526174718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1382223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37327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16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46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59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602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218189"/>
                  </a:ext>
                </a:extLst>
              </a:tr>
            </a:tbl>
          </a:graphicData>
        </a:graphic>
      </p:graphicFrame>
      <p:sp>
        <p:nvSpPr>
          <p:cNvPr id="15" name="Google Shape;922;p69">
            <a:extLst>
              <a:ext uri="{FF2B5EF4-FFF2-40B4-BE49-F238E27FC236}">
                <a16:creationId xmlns:a16="http://schemas.microsoft.com/office/drawing/2014/main" id="{5FF25CFA-9ABB-40B1-8D96-96CC3AC3EC69}"/>
              </a:ext>
            </a:extLst>
          </p:cNvPr>
          <p:cNvSpPr txBox="1">
            <a:spLocks/>
          </p:cNvSpPr>
          <p:nvPr/>
        </p:nvSpPr>
        <p:spPr>
          <a:xfrm>
            <a:off x="5280179" y="2788309"/>
            <a:ext cx="3085948" cy="86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1400" dirty="0"/>
              <a:t>x</a:t>
            </a:r>
            <a:r>
              <a:rPr lang="en-US" sz="1400" baseline="-25000" dirty="0"/>
              <a:t>1</a:t>
            </a:r>
            <a:r>
              <a:rPr lang="en-US" sz="1400" dirty="0"/>
              <a:t>w</a:t>
            </a:r>
            <a:r>
              <a:rPr lang="en-US" sz="1400" baseline="-25000" dirty="0"/>
              <a:t>1</a:t>
            </a:r>
            <a:r>
              <a:rPr lang="en-US" sz="1400" dirty="0"/>
              <a:t>+x</a:t>
            </a:r>
            <a:r>
              <a:rPr lang="en-US" sz="1400" baseline="-25000" dirty="0"/>
              <a:t>2</a:t>
            </a:r>
            <a:r>
              <a:rPr lang="en-US" sz="1400" dirty="0"/>
              <a:t>w</a:t>
            </a:r>
            <a:r>
              <a:rPr lang="en-US" sz="1400" baseline="-25000" dirty="0"/>
              <a:t>2</a:t>
            </a:r>
            <a:r>
              <a:rPr lang="en-US" sz="1400" dirty="0"/>
              <a:t>+b </a:t>
            </a:r>
          </a:p>
          <a:p>
            <a:pPr marL="0" indent="0"/>
            <a:r>
              <a:rPr lang="en-US" sz="1400" dirty="0"/>
              <a:t>= 1 * 1+ 1*1+1</a:t>
            </a:r>
          </a:p>
          <a:p>
            <a:pPr marL="0" indent="0"/>
            <a:r>
              <a:rPr lang="en-US" sz="1400" dirty="0"/>
              <a:t>=3</a:t>
            </a:r>
          </a:p>
        </p:txBody>
      </p:sp>
      <p:sp>
        <p:nvSpPr>
          <p:cNvPr id="16" name="Google Shape;922;p69">
            <a:extLst>
              <a:ext uri="{FF2B5EF4-FFF2-40B4-BE49-F238E27FC236}">
                <a16:creationId xmlns:a16="http://schemas.microsoft.com/office/drawing/2014/main" id="{0AA57A0F-A0B3-47AE-A89D-05E279569864}"/>
              </a:ext>
            </a:extLst>
          </p:cNvPr>
          <p:cNvSpPr txBox="1">
            <a:spLocks/>
          </p:cNvSpPr>
          <p:nvPr/>
        </p:nvSpPr>
        <p:spPr>
          <a:xfrm>
            <a:off x="5280179" y="3651981"/>
            <a:ext cx="3085948" cy="410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1400" dirty="0"/>
              <a:t>After Sigmoid Predicted Value = 1</a:t>
            </a:r>
          </a:p>
          <a:p>
            <a:pPr marL="0" indent="0"/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52F33A-F4C0-4C39-8F5E-408BC9D408C0}"/>
              </a:ext>
            </a:extLst>
          </p:cNvPr>
          <p:cNvSpPr txBox="1"/>
          <p:nvPr/>
        </p:nvSpPr>
        <p:spPr>
          <a:xfrm>
            <a:off x="5280179" y="4062335"/>
            <a:ext cx="26394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en-US" sz="1400" dirty="0"/>
              <a:t>Actual Output = -1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599896-F3A0-415B-85D5-391942E89B9F}"/>
              </a:ext>
            </a:extLst>
          </p:cNvPr>
          <p:cNvSpPr/>
          <p:nvPr/>
        </p:nvSpPr>
        <p:spPr>
          <a:xfrm>
            <a:off x="2595966" y="2860897"/>
            <a:ext cx="760290" cy="332296"/>
          </a:xfrm>
          <a:prstGeom prst="rect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174CA2-2B8D-471E-9598-79D5CD81178B}"/>
              </a:ext>
            </a:extLst>
          </p:cNvPr>
          <p:cNvSpPr txBox="1"/>
          <p:nvPr/>
        </p:nvSpPr>
        <p:spPr>
          <a:xfrm>
            <a:off x="5280179" y="4261922"/>
            <a:ext cx="23700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endParaRPr lang="en-US" sz="1400" dirty="0"/>
          </a:p>
          <a:p>
            <a:pPr marL="0" indent="0"/>
            <a:r>
              <a:rPr lang="en-US" sz="1400" dirty="0"/>
              <a:t>So update the weights</a:t>
            </a:r>
          </a:p>
        </p:txBody>
      </p:sp>
    </p:spTree>
    <p:extLst>
      <p:ext uri="{BB962C8B-B14F-4D97-AF65-F5344CB8AC3E}">
        <p14:creationId xmlns:p14="http://schemas.microsoft.com/office/powerpoint/2010/main" val="130427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2" grpId="0"/>
      <p:bldP spid="15" grpId="0"/>
      <p:bldP spid="16" grpId="0"/>
      <p:bldP spid="18" grpId="0"/>
      <p:bldP spid="4" grpId="0" animBg="1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76"/>
          <p:cNvSpPr txBox="1">
            <a:spLocks noGrp="1"/>
          </p:cNvSpPr>
          <p:nvPr>
            <p:ph type="title"/>
          </p:nvPr>
        </p:nvSpPr>
        <p:spPr>
          <a:xfrm>
            <a:off x="3223260" y="1821180"/>
            <a:ext cx="3954780" cy="17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/>
              <a:t>Thank You</a:t>
            </a:r>
            <a:endParaRPr sz="7000" dirty="0"/>
          </a:p>
        </p:txBody>
      </p:sp>
    </p:spTree>
    <p:extLst>
      <p:ext uri="{BB962C8B-B14F-4D97-AF65-F5344CB8AC3E}">
        <p14:creationId xmlns:p14="http://schemas.microsoft.com/office/powerpoint/2010/main" val="148187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5"/>
          <p:cNvSpPr/>
          <p:nvPr/>
        </p:nvSpPr>
        <p:spPr>
          <a:xfrm>
            <a:off x="1121400" y="1483813"/>
            <a:ext cx="673500" cy="673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65"/>
          <p:cNvSpPr txBox="1">
            <a:spLocks noGrp="1"/>
          </p:cNvSpPr>
          <p:nvPr>
            <p:ph type="title"/>
          </p:nvPr>
        </p:nvSpPr>
        <p:spPr>
          <a:xfrm>
            <a:off x="1012292" y="2340376"/>
            <a:ext cx="453565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Perceptron</a:t>
            </a:r>
            <a:endParaRPr sz="4200" dirty="0"/>
          </a:p>
        </p:txBody>
      </p:sp>
      <p:sp>
        <p:nvSpPr>
          <p:cNvPr id="835" name="Google Shape;835;p65"/>
          <p:cNvSpPr txBox="1">
            <a:spLocks noGrp="1"/>
          </p:cNvSpPr>
          <p:nvPr>
            <p:ph type="title" idx="2"/>
          </p:nvPr>
        </p:nvSpPr>
        <p:spPr>
          <a:xfrm>
            <a:off x="1189200" y="1619413"/>
            <a:ext cx="539400" cy="53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</a:rPr>
              <a:t>1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836" name="Google Shape;836;p65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65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39" name="Google Shape;839;p65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0" name="Google Shape;840;p65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1" name="Google Shape;841;p65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Perceptron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1030543" y="1180000"/>
            <a:ext cx="7498685" cy="1510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2000" dirty="0"/>
              <a:t>The Perceptron is the simplest form of a neural network model, serving as a binary linear classifier. It's designed to separate data into two classes by finding a hyperplane (a line in 2D, plane in 3D, etc.) that divides the data.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82AB1A-3986-4D77-B5B5-3BA44200CC2F}"/>
              </a:ext>
            </a:extLst>
          </p:cNvPr>
          <p:cNvSpPr/>
          <p:nvPr/>
        </p:nvSpPr>
        <p:spPr>
          <a:xfrm>
            <a:off x="2560320" y="3013023"/>
            <a:ext cx="4066032" cy="1946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2FBFF61-1094-40BF-B678-1C535463B184}"/>
              </a:ext>
            </a:extLst>
          </p:cNvPr>
          <p:cNvSpPr/>
          <p:nvPr/>
        </p:nvSpPr>
        <p:spPr>
          <a:xfrm>
            <a:off x="2878611" y="4224228"/>
            <a:ext cx="74951" cy="731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15F300C-2799-4F39-B53F-06AB73AB3863}"/>
              </a:ext>
            </a:extLst>
          </p:cNvPr>
          <p:cNvSpPr/>
          <p:nvPr/>
        </p:nvSpPr>
        <p:spPr>
          <a:xfrm>
            <a:off x="2841135" y="4536200"/>
            <a:ext cx="74951" cy="731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973583B-27DA-4900-9C41-469CA86DCC1C}"/>
              </a:ext>
            </a:extLst>
          </p:cNvPr>
          <p:cNvSpPr/>
          <p:nvPr/>
        </p:nvSpPr>
        <p:spPr>
          <a:xfrm>
            <a:off x="3168421" y="4609352"/>
            <a:ext cx="74951" cy="731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0E13E52-CEA9-45A3-9A80-A340F2C9ABED}"/>
              </a:ext>
            </a:extLst>
          </p:cNvPr>
          <p:cNvSpPr/>
          <p:nvPr/>
        </p:nvSpPr>
        <p:spPr>
          <a:xfrm>
            <a:off x="3093470" y="3888824"/>
            <a:ext cx="74951" cy="731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AD94977-87DF-43B1-A01A-69D1597873C7}"/>
              </a:ext>
            </a:extLst>
          </p:cNvPr>
          <p:cNvSpPr/>
          <p:nvPr/>
        </p:nvSpPr>
        <p:spPr>
          <a:xfrm>
            <a:off x="3609831" y="4297380"/>
            <a:ext cx="74951" cy="731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3B36B18-F2D9-41F6-AC9E-8DC34FB9917D}"/>
              </a:ext>
            </a:extLst>
          </p:cNvPr>
          <p:cNvSpPr/>
          <p:nvPr/>
        </p:nvSpPr>
        <p:spPr>
          <a:xfrm>
            <a:off x="5938105" y="3765952"/>
            <a:ext cx="74951" cy="7315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27DA89B-2CA4-4D30-A4BA-9F713DCE4472}"/>
              </a:ext>
            </a:extLst>
          </p:cNvPr>
          <p:cNvSpPr/>
          <p:nvPr/>
        </p:nvSpPr>
        <p:spPr>
          <a:xfrm>
            <a:off x="5863154" y="4151076"/>
            <a:ext cx="74951" cy="7315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5CF1557-46FF-4A62-94F3-D40565D951E3}"/>
              </a:ext>
            </a:extLst>
          </p:cNvPr>
          <p:cNvSpPr/>
          <p:nvPr/>
        </p:nvSpPr>
        <p:spPr>
          <a:xfrm>
            <a:off x="6119388" y="4077924"/>
            <a:ext cx="74951" cy="7315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54BDD9B-7E3F-4AD0-B69E-E1CCBC922AEB}"/>
              </a:ext>
            </a:extLst>
          </p:cNvPr>
          <p:cNvSpPr/>
          <p:nvPr/>
        </p:nvSpPr>
        <p:spPr>
          <a:xfrm>
            <a:off x="6115489" y="3503700"/>
            <a:ext cx="74951" cy="7315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B44153-9515-4490-8509-7E3E9F7A7C12}"/>
              </a:ext>
            </a:extLst>
          </p:cNvPr>
          <p:cNvSpPr/>
          <p:nvPr/>
        </p:nvSpPr>
        <p:spPr>
          <a:xfrm>
            <a:off x="6333146" y="3839104"/>
            <a:ext cx="74951" cy="7315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E91D68-B14F-4C88-9FB4-E3CBD1AF8119}"/>
              </a:ext>
            </a:extLst>
          </p:cNvPr>
          <p:cNvCxnSpPr/>
          <p:nvPr/>
        </p:nvCxnSpPr>
        <p:spPr>
          <a:xfrm>
            <a:off x="2560320" y="3013023"/>
            <a:ext cx="4066032" cy="1946402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Perceptron</a:t>
            </a:r>
            <a:endParaRPr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4CE243-EC0E-4D97-B086-C7286D161F36}"/>
              </a:ext>
            </a:extLst>
          </p:cNvPr>
          <p:cNvSpPr/>
          <p:nvPr/>
        </p:nvSpPr>
        <p:spPr>
          <a:xfrm>
            <a:off x="1348740" y="1767840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4CAEB42-C07C-4614-A37C-0B1A524CFB93}"/>
              </a:ext>
            </a:extLst>
          </p:cNvPr>
          <p:cNvSpPr/>
          <p:nvPr/>
        </p:nvSpPr>
        <p:spPr>
          <a:xfrm>
            <a:off x="1348740" y="2446021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03BDC6A-87A0-4226-97B6-9CD8360A3C3E}"/>
              </a:ext>
            </a:extLst>
          </p:cNvPr>
          <p:cNvSpPr/>
          <p:nvPr/>
        </p:nvSpPr>
        <p:spPr>
          <a:xfrm>
            <a:off x="1348740" y="3124202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73A5F63-2632-496E-A200-58192A5D622A}"/>
                  </a:ext>
                </a:extLst>
              </p:cNvPr>
              <p:cNvSpPr/>
              <p:nvPr/>
            </p:nvSpPr>
            <p:spPr>
              <a:xfrm>
                <a:off x="2803876" y="2181932"/>
                <a:ext cx="830580" cy="91059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73A5F63-2632-496E-A200-58192A5D62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876" y="2181932"/>
                <a:ext cx="830580" cy="910591"/>
              </a:xfrm>
              <a:prstGeom prst="ellipse">
                <a:avLst/>
              </a:prstGeom>
              <a:blipFill>
                <a:blip r:embed="rId4"/>
                <a:stretch>
                  <a:fillRect l="-57143" t="-58824" r="-47857" b="-93464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08FD72-2A5B-432D-A049-8B33229B6472}"/>
              </a:ext>
            </a:extLst>
          </p:cNvPr>
          <p:cNvCxnSpPr>
            <a:cxnSpLocks/>
            <a:stCxn id="4" idx="6"/>
            <a:endCxn id="23" idx="1"/>
          </p:cNvCxnSpPr>
          <p:nvPr/>
        </p:nvCxnSpPr>
        <p:spPr>
          <a:xfrm>
            <a:off x="1897380" y="2042160"/>
            <a:ext cx="1028132" cy="2731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28046B-212B-4A01-925F-CC8AECEE2C4A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 flipV="1">
            <a:off x="1897380" y="2637228"/>
            <a:ext cx="906496" cy="831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FD021F-A93B-495E-9A02-E404E4E3DAA0}"/>
              </a:ext>
            </a:extLst>
          </p:cNvPr>
          <p:cNvCxnSpPr>
            <a:cxnSpLocks/>
            <a:stCxn id="22" idx="6"/>
            <a:endCxn id="23" idx="3"/>
          </p:cNvCxnSpPr>
          <p:nvPr/>
        </p:nvCxnSpPr>
        <p:spPr>
          <a:xfrm flipV="1">
            <a:off x="1897380" y="2959170"/>
            <a:ext cx="1028132" cy="4393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E1DE964-09ED-415D-80F0-582CE7A86085}"/>
              </a:ext>
            </a:extLst>
          </p:cNvPr>
          <p:cNvCxnSpPr>
            <a:cxnSpLocks/>
            <a:stCxn id="23" idx="6"/>
          </p:cNvCxnSpPr>
          <p:nvPr/>
        </p:nvCxnSpPr>
        <p:spPr>
          <a:xfrm flipV="1">
            <a:off x="3634456" y="2616626"/>
            <a:ext cx="1043656" cy="206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CE9CDE0D-F507-42B0-8DBB-B0E4F6D64FBE}"/>
              </a:ext>
            </a:extLst>
          </p:cNvPr>
          <p:cNvSpPr/>
          <p:nvPr/>
        </p:nvSpPr>
        <p:spPr>
          <a:xfrm>
            <a:off x="4678112" y="2116454"/>
            <a:ext cx="830580" cy="910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9D7412E-6ED5-483F-89A5-D560911BB38A}"/>
              </a:ext>
            </a:extLst>
          </p:cNvPr>
          <p:cNvCxnSpPr>
            <a:cxnSpLocks/>
            <a:stCxn id="46" idx="6"/>
          </p:cNvCxnSpPr>
          <p:nvPr/>
        </p:nvCxnSpPr>
        <p:spPr>
          <a:xfrm flipV="1">
            <a:off x="5508692" y="2290873"/>
            <a:ext cx="1173196" cy="2808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845186E-466C-4757-BEA8-6BAC4DEAE472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5508692" y="2571750"/>
            <a:ext cx="1173196" cy="3874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Google Shape;922;p69">
            <a:extLst>
              <a:ext uri="{FF2B5EF4-FFF2-40B4-BE49-F238E27FC236}">
                <a16:creationId xmlns:a16="http://schemas.microsoft.com/office/drawing/2014/main" id="{46EA96D9-49E5-4CF3-912C-0CEBDBFBCB74}"/>
              </a:ext>
            </a:extLst>
          </p:cNvPr>
          <p:cNvSpPr txBox="1">
            <a:spLocks/>
          </p:cNvSpPr>
          <p:nvPr/>
        </p:nvSpPr>
        <p:spPr>
          <a:xfrm>
            <a:off x="2084991" y="1630840"/>
            <a:ext cx="722057" cy="45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2000" dirty="0"/>
              <a:t>w1</a:t>
            </a:r>
          </a:p>
        </p:txBody>
      </p:sp>
      <p:sp>
        <p:nvSpPr>
          <p:cNvPr id="57" name="Google Shape;922;p69">
            <a:extLst>
              <a:ext uri="{FF2B5EF4-FFF2-40B4-BE49-F238E27FC236}">
                <a16:creationId xmlns:a16="http://schemas.microsoft.com/office/drawing/2014/main" id="{9A9AF8CF-63CE-4448-87DB-BAF4EF5702CD}"/>
              </a:ext>
            </a:extLst>
          </p:cNvPr>
          <p:cNvSpPr txBox="1">
            <a:spLocks/>
          </p:cNvSpPr>
          <p:nvPr/>
        </p:nvSpPr>
        <p:spPr>
          <a:xfrm>
            <a:off x="1973296" y="2571749"/>
            <a:ext cx="722057" cy="45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2000" dirty="0"/>
              <a:t>w2</a:t>
            </a:r>
          </a:p>
        </p:txBody>
      </p:sp>
      <p:sp>
        <p:nvSpPr>
          <p:cNvPr id="58" name="Google Shape;922;p69">
            <a:extLst>
              <a:ext uri="{FF2B5EF4-FFF2-40B4-BE49-F238E27FC236}">
                <a16:creationId xmlns:a16="http://schemas.microsoft.com/office/drawing/2014/main" id="{CD4B9039-F735-400E-AE2C-7409AD927C97}"/>
              </a:ext>
            </a:extLst>
          </p:cNvPr>
          <p:cNvSpPr txBox="1">
            <a:spLocks/>
          </p:cNvSpPr>
          <p:nvPr/>
        </p:nvSpPr>
        <p:spPr>
          <a:xfrm>
            <a:off x="2189279" y="3214543"/>
            <a:ext cx="722057" cy="45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2000" dirty="0"/>
              <a:t>w3</a:t>
            </a:r>
          </a:p>
        </p:txBody>
      </p:sp>
      <p:sp>
        <p:nvSpPr>
          <p:cNvPr id="59" name="Google Shape;922;p69">
            <a:extLst>
              <a:ext uri="{FF2B5EF4-FFF2-40B4-BE49-F238E27FC236}">
                <a16:creationId xmlns:a16="http://schemas.microsoft.com/office/drawing/2014/main" id="{CA926E4E-92A7-46FA-A4DD-B88379490D29}"/>
              </a:ext>
            </a:extLst>
          </p:cNvPr>
          <p:cNvSpPr txBox="1">
            <a:spLocks/>
          </p:cNvSpPr>
          <p:nvPr/>
        </p:nvSpPr>
        <p:spPr>
          <a:xfrm>
            <a:off x="2858137" y="1244398"/>
            <a:ext cx="722057" cy="45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2000" dirty="0"/>
              <a:t>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E3734D4-822F-438C-A976-A932B6FD3E77}"/>
              </a:ext>
            </a:extLst>
          </p:cNvPr>
          <p:cNvCxnSpPr>
            <a:cxnSpLocks/>
            <a:stCxn id="59" idx="2"/>
            <a:endCxn id="23" idx="0"/>
          </p:cNvCxnSpPr>
          <p:nvPr/>
        </p:nvCxnSpPr>
        <p:spPr>
          <a:xfrm>
            <a:off x="3219166" y="1702697"/>
            <a:ext cx="0" cy="4792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07032F51-DCF0-4050-B948-98A710832BDC}"/>
              </a:ext>
            </a:extLst>
          </p:cNvPr>
          <p:cNvCxnSpPr>
            <a:cxnSpLocks/>
          </p:cNvCxnSpPr>
          <p:nvPr/>
        </p:nvCxnSpPr>
        <p:spPr>
          <a:xfrm flipV="1">
            <a:off x="4884277" y="2467279"/>
            <a:ext cx="418248" cy="253062"/>
          </a:xfrm>
          <a:prstGeom prst="bentConnector3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54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Perceptron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FDE63E-1F9C-4C8F-AC62-912925E52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086" y="1180000"/>
            <a:ext cx="7399200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78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Perceptron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06CA46-C2BD-4632-B877-162499E1B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63" y="1253364"/>
            <a:ext cx="8131245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47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Perceptron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E4113F-28E4-4E62-A7D5-19B15738B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719" y="1446475"/>
            <a:ext cx="7585933" cy="179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7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Perceptron</a:t>
            </a:r>
            <a:endParaRPr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49BDAA-4717-487E-9A7C-49762D6C3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960883"/>
              </p:ext>
            </p:extLst>
          </p:nvPr>
        </p:nvGraphicFramePr>
        <p:xfrm>
          <a:off x="1897380" y="1751330"/>
          <a:ext cx="2415540" cy="1854200"/>
        </p:xfrm>
        <a:graphic>
          <a:graphicData uri="http://schemas.openxmlformats.org/drawingml/2006/table">
            <a:tbl>
              <a:tblPr firstRow="1" bandRow="1">
                <a:tableStyleId>{F4426CF8-0313-4C99-A3F8-F1ABAD366F97}</a:tableStyleId>
              </a:tblPr>
              <a:tblGrid>
                <a:gridCol w="754380">
                  <a:extLst>
                    <a:ext uri="{9D8B030D-6E8A-4147-A177-3AD203B41FA5}">
                      <a16:colId xmlns:a16="http://schemas.microsoft.com/office/drawing/2014/main" val="3526174718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1382223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37327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16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46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59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602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218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413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Perceptron</a:t>
            </a:r>
            <a:endParaRPr dirty="0"/>
          </a:p>
        </p:txBody>
      </p:sp>
      <p:sp>
        <p:nvSpPr>
          <p:cNvPr id="8" name="Google Shape;922;p69">
            <a:extLst>
              <a:ext uri="{FF2B5EF4-FFF2-40B4-BE49-F238E27FC236}">
                <a16:creationId xmlns:a16="http://schemas.microsoft.com/office/drawing/2014/main" id="{9512ED38-C384-4428-AB20-340D6551CC83}"/>
              </a:ext>
            </a:extLst>
          </p:cNvPr>
          <p:cNvSpPr txBox="1">
            <a:spLocks/>
          </p:cNvSpPr>
          <p:nvPr/>
        </p:nvSpPr>
        <p:spPr>
          <a:xfrm>
            <a:off x="868093" y="1159225"/>
            <a:ext cx="7498685" cy="77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1400" dirty="0"/>
              <a:t>W1 = w2= b=0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2FF09E-30C5-47E8-8EC6-57DEEF784B35}"/>
              </a:ext>
            </a:extLst>
          </p:cNvPr>
          <p:cNvSpPr/>
          <p:nvPr/>
        </p:nvSpPr>
        <p:spPr>
          <a:xfrm>
            <a:off x="3528060" y="2223136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D9F69D5-AB05-48B8-8EC4-4BEB4E56899B}"/>
              </a:ext>
            </a:extLst>
          </p:cNvPr>
          <p:cNvSpPr/>
          <p:nvPr/>
        </p:nvSpPr>
        <p:spPr>
          <a:xfrm>
            <a:off x="3474720" y="3636174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618E1D1-DEB2-4EBF-BA4B-5CFA051D9CCC}"/>
                  </a:ext>
                </a:extLst>
              </p:cNvPr>
              <p:cNvSpPr/>
              <p:nvPr/>
            </p:nvSpPr>
            <p:spPr>
              <a:xfrm>
                <a:off x="4983196" y="2637228"/>
                <a:ext cx="830580" cy="91059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618E1D1-DEB2-4EBF-BA4B-5CFA051D9C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196" y="2637228"/>
                <a:ext cx="830580" cy="910591"/>
              </a:xfrm>
              <a:prstGeom prst="ellipse">
                <a:avLst/>
              </a:prstGeom>
              <a:blipFill>
                <a:blip r:embed="rId4"/>
                <a:stretch>
                  <a:fillRect l="-56028" t="-59477" r="-47518" b="-92810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9F5412-E89C-4229-945F-8D5ADBB21D96}"/>
              </a:ext>
            </a:extLst>
          </p:cNvPr>
          <p:cNvCxnSpPr>
            <a:cxnSpLocks/>
            <a:stCxn id="9" idx="6"/>
            <a:endCxn id="12" idx="1"/>
          </p:cNvCxnSpPr>
          <p:nvPr/>
        </p:nvCxnSpPr>
        <p:spPr>
          <a:xfrm>
            <a:off x="4076700" y="2497456"/>
            <a:ext cx="1028132" cy="2731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288F40-7B8E-49E3-8DC4-4264CBC7455E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4023360" y="3414466"/>
            <a:ext cx="1081472" cy="4960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5B0D6A-C04B-4CA0-93FB-0FB88B924285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5813776" y="3071922"/>
            <a:ext cx="1043656" cy="206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FC08D3B-D611-416A-93C5-7509E7AD5E8A}"/>
              </a:ext>
            </a:extLst>
          </p:cNvPr>
          <p:cNvSpPr/>
          <p:nvPr/>
        </p:nvSpPr>
        <p:spPr>
          <a:xfrm>
            <a:off x="6857432" y="2571750"/>
            <a:ext cx="830580" cy="910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721AC0-4C64-49E0-8A07-19D25A855E17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7688012" y="2746169"/>
            <a:ext cx="1173196" cy="2808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D55ED9-93E5-405F-BED9-26ABC7FB78BD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7688012" y="3027046"/>
            <a:ext cx="1173196" cy="3874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922;p69">
            <a:extLst>
              <a:ext uri="{FF2B5EF4-FFF2-40B4-BE49-F238E27FC236}">
                <a16:creationId xmlns:a16="http://schemas.microsoft.com/office/drawing/2014/main" id="{60CC27AE-E60A-4A4B-BCA2-0DD4210A383F}"/>
              </a:ext>
            </a:extLst>
          </p:cNvPr>
          <p:cNvSpPr txBox="1">
            <a:spLocks/>
          </p:cNvSpPr>
          <p:nvPr/>
        </p:nvSpPr>
        <p:spPr>
          <a:xfrm>
            <a:off x="4264311" y="2086136"/>
            <a:ext cx="722057" cy="45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2000" dirty="0"/>
              <a:t>w1</a:t>
            </a:r>
          </a:p>
        </p:txBody>
      </p:sp>
      <p:sp>
        <p:nvSpPr>
          <p:cNvPr id="22" name="Google Shape;922;p69">
            <a:extLst>
              <a:ext uri="{FF2B5EF4-FFF2-40B4-BE49-F238E27FC236}">
                <a16:creationId xmlns:a16="http://schemas.microsoft.com/office/drawing/2014/main" id="{79CA2747-D67E-48AA-B005-05227E32C601}"/>
              </a:ext>
            </a:extLst>
          </p:cNvPr>
          <p:cNvSpPr txBox="1">
            <a:spLocks/>
          </p:cNvSpPr>
          <p:nvPr/>
        </p:nvSpPr>
        <p:spPr>
          <a:xfrm>
            <a:off x="4152616" y="3027045"/>
            <a:ext cx="722057" cy="45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2000" dirty="0"/>
              <a:t>w2</a:t>
            </a:r>
          </a:p>
        </p:txBody>
      </p:sp>
      <p:sp>
        <p:nvSpPr>
          <p:cNvPr id="24" name="Google Shape;922;p69">
            <a:extLst>
              <a:ext uri="{FF2B5EF4-FFF2-40B4-BE49-F238E27FC236}">
                <a16:creationId xmlns:a16="http://schemas.microsoft.com/office/drawing/2014/main" id="{048A28AE-5ACB-4CA8-891C-78BE1EA8C979}"/>
              </a:ext>
            </a:extLst>
          </p:cNvPr>
          <p:cNvSpPr txBox="1">
            <a:spLocks/>
          </p:cNvSpPr>
          <p:nvPr/>
        </p:nvSpPr>
        <p:spPr>
          <a:xfrm>
            <a:off x="5037457" y="1699694"/>
            <a:ext cx="722057" cy="45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2000" dirty="0"/>
              <a:t>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76F3ACF-B922-4C26-8E31-786535AAD531}"/>
              </a:ext>
            </a:extLst>
          </p:cNvPr>
          <p:cNvCxnSpPr>
            <a:cxnSpLocks/>
            <a:stCxn id="24" idx="2"/>
            <a:endCxn id="12" idx="0"/>
          </p:cNvCxnSpPr>
          <p:nvPr/>
        </p:nvCxnSpPr>
        <p:spPr>
          <a:xfrm>
            <a:off x="5398486" y="2157993"/>
            <a:ext cx="0" cy="4792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3577EAE-6BFC-4AAA-9A0E-5C52D46DC0B8}"/>
              </a:ext>
            </a:extLst>
          </p:cNvPr>
          <p:cNvCxnSpPr>
            <a:cxnSpLocks/>
          </p:cNvCxnSpPr>
          <p:nvPr/>
        </p:nvCxnSpPr>
        <p:spPr>
          <a:xfrm flipV="1">
            <a:off x="7063597" y="2922575"/>
            <a:ext cx="418248" cy="253062"/>
          </a:xfrm>
          <a:prstGeom prst="bentConnector3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3A61C096-F4BB-4DF3-AA11-DD6927396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890743"/>
              </p:ext>
            </p:extLst>
          </p:nvPr>
        </p:nvGraphicFramePr>
        <p:xfrm>
          <a:off x="940716" y="2099945"/>
          <a:ext cx="2415540" cy="1854200"/>
        </p:xfrm>
        <a:graphic>
          <a:graphicData uri="http://schemas.openxmlformats.org/drawingml/2006/table">
            <a:tbl>
              <a:tblPr firstRow="1" bandRow="1">
                <a:tableStyleId>{F4426CF8-0313-4C99-A3F8-F1ABAD366F97}</a:tableStyleId>
              </a:tblPr>
              <a:tblGrid>
                <a:gridCol w="754380">
                  <a:extLst>
                    <a:ext uri="{9D8B030D-6E8A-4147-A177-3AD203B41FA5}">
                      <a16:colId xmlns:a16="http://schemas.microsoft.com/office/drawing/2014/main" val="3526174718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1382223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37327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16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46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59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602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218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82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/>
      <p:bldP spid="22" grpId="0"/>
      <p:bldP spid="24" grpId="0"/>
    </p:bldLst>
  </p:timing>
</p:sld>
</file>

<file path=ppt/theme/theme1.xml><?xml version="1.0" encoding="utf-8"?>
<a:theme xmlns:a="http://schemas.openxmlformats.org/drawingml/2006/main" name="Modern Wave XL by Slidesgo">
  <a:themeElements>
    <a:clrScheme name="Simple Light">
      <a:dk1>
        <a:srgbClr val="0D0D0D"/>
      </a:dk1>
      <a:lt1>
        <a:srgbClr val="FFFFFF"/>
      </a:lt1>
      <a:dk2>
        <a:srgbClr val="0D0D0D"/>
      </a:dk2>
      <a:lt2>
        <a:srgbClr val="0D0D0D"/>
      </a:lt2>
      <a:accent1>
        <a:srgbClr val="0D0D0D"/>
      </a:accent1>
      <a:accent2>
        <a:srgbClr val="0D0D0D"/>
      </a:accent2>
      <a:accent3>
        <a:srgbClr val="0D0D0D"/>
      </a:accent3>
      <a:accent4>
        <a:srgbClr val="0D0D0D"/>
      </a:accent4>
      <a:accent5>
        <a:srgbClr val="0D0D0D"/>
      </a:accent5>
      <a:accent6>
        <a:srgbClr val="0D0D0D"/>
      </a:accent6>
      <a:hlink>
        <a:srgbClr val="0D0D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414</Words>
  <Application>Microsoft Office PowerPoint</Application>
  <PresentationFormat>On-screen Show (16:9)</PresentationFormat>
  <Paragraphs>192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Cambria Math</vt:lpstr>
      <vt:lpstr>Lilita One</vt:lpstr>
      <vt:lpstr>Mulish</vt:lpstr>
      <vt:lpstr>Muli</vt:lpstr>
      <vt:lpstr>Modern Wave XL by Slidesgo</vt:lpstr>
      <vt:lpstr>Lecture 11  Perceptron</vt:lpstr>
      <vt:lpstr>Perceptron</vt:lpstr>
      <vt:lpstr>Perceptron</vt:lpstr>
      <vt:lpstr>Perceptron</vt:lpstr>
      <vt:lpstr>Perceptron</vt:lpstr>
      <vt:lpstr>Perceptron</vt:lpstr>
      <vt:lpstr>Perceptron</vt:lpstr>
      <vt:lpstr>Perceptron</vt:lpstr>
      <vt:lpstr>Perceptron</vt:lpstr>
      <vt:lpstr>Perceptron</vt:lpstr>
      <vt:lpstr>Perceptron</vt:lpstr>
      <vt:lpstr>Perceptron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311 Design Pattern</dc:title>
  <dc:creator>Hp</dc:creator>
  <cp:lastModifiedBy>Abrar Hasan</cp:lastModifiedBy>
  <cp:revision>28</cp:revision>
  <dcterms:modified xsi:type="dcterms:W3CDTF">2024-11-12T17:37:01Z</dcterms:modified>
</cp:coreProperties>
</file>