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61" r:id="rId3"/>
    <p:sldId id="263" r:id="rId4"/>
    <p:sldId id="281" r:id="rId5"/>
  </p:sldIdLst>
  <p:sldSz cx="9144000" cy="5143500" type="screen16x9"/>
  <p:notesSz cx="6858000" cy="9144000"/>
  <p:embeddedFontLst>
    <p:embeddedFont>
      <p:font typeface="Anaheim" panose="020B0604020202020204" charset="0"/>
      <p:regular r:id="rId7"/>
      <p:bold r:id="rId8"/>
    </p:embeddedFont>
    <p:embeddedFont>
      <p:font typeface="Overpass Mono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77842-3692-46BA-9D38-2B54B28420D1}">
  <a:tblStyle styleId="{56D77842-3692-46BA-9D38-2B54B2842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A196E8-5B50-4200-B111-CC31537694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1284100"/>
            <a:ext cx="72318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Lecture 3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Arrays</a:t>
            </a:r>
            <a:endParaRPr sz="3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3860550" cy="106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Lecturer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Daffodil International University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Related Problems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1</a:t>
            </a:r>
            <a:endParaRPr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728508" y="1512000"/>
            <a:ext cx="8141892" cy="3434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700" baseline="30000" dirty="0"/>
              <a:t>Suppose there is a restaurant which has 10 pizza, 20 burger, 30 cold drinks. Check inventory after each sells.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700" baseline="30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700" baseline="30000" dirty="0"/>
              <a:t>int[] </a:t>
            </a:r>
            <a:r>
              <a:rPr lang="en-US" sz="2700" baseline="30000" dirty="0" err="1"/>
              <a:t>stockLevels</a:t>
            </a:r>
            <a:r>
              <a:rPr lang="en-US" sz="2700" baseline="30000" dirty="0"/>
              <a:t> = {10, 20, 30};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700" baseline="30000" dirty="0"/>
          </a:p>
          <a:p>
            <a:pPr marL="114300" indent="0"/>
            <a:endParaRPr lang="en-US" sz="2700" baseline="30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abrarhasan1998@gmail.com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+8801521584145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66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Anaheim</vt:lpstr>
      <vt:lpstr>Arial</vt:lpstr>
      <vt:lpstr>Overpass Mono</vt:lpstr>
      <vt:lpstr>Programming Lesson by Slidesgo</vt:lpstr>
      <vt:lpstr>Lecture 3  Arrays</vt:lpstr>
      <vt:lpstr>Array Related Problems</vt:lpstr>
      <vt:lpstr>Problem 1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Data Types, Variable and Conditional Statement</dc:title>
  <cp:lastModifiedBy>Abrar Hasan</cp:lastModifiedBy>
  <cp:revision>5</cp:revision>
  <dcterms:modified xsi:type="dcterms:W3CDTF">2024-09-02T17:48:55Z</dcterms:modified>
</cp:coreProperties>
</file>