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61" r:id="rId3"/>
    <p:sldId id="263" r:id="rId4"/>
    <p:sldId id="282" r:id="rId5"/>
    <p:sldId id="281" r:id="rId6"/>
  </p:sldIdLst>
  <p:sldSz cx="9144000" cy="5143500" type="screen16x9"/>
  <p:notesSz cx="6858000" cy="9144000"/>
  <p:embeddedFontLst>
    <p:embeddedFont>
      <p:font typeface="Anaheim" panose="020B0604020202020204" charset="0"/>
      <p:regular r:id="rId8"/>
      <p:bold r:id="rId9"/>
    </p:embeddedFont>
    <p:embeddedFont>
      <p:font typeface="Overpass Mono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D77842-3692-46BA-9D38-2B54B28420D1}">
  <a:tblStyle styleId="{56D77842-3692-46BA-9D38-2B54B28420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A196E8-5B50-4200-B111-CC315376948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368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9" r:id="rId4"/>
    <p:sldLayoutId id="214748366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69050" y="1284100"/>
            <a:ext cx="72318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Lecture 3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Arrays</a:t>
            </a:r>
            <a:endParaRPr sz="30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3860550" cy="1067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Abrar Hasan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Lecturer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Daffodil International University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 Related Problems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1</a:t>
            </a:r>
            <a:endParaRPr dirty="0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8718FBBC-D331-488F-91B9-E1440180C7E5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 flipH="1">
            <a:off x="728508" y="1512000"/>
            <a:ext cx="8141892" cy="3434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700" baseline="30000" dirty="0"/>
              <a:t>Suppose there is a restaurant which has 10 pizza, 20 burger, 30 cold drinks. Check inventory after each sells.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700" baseline="30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700" baseline="30000" dirty="0"/>
              <a:t>int[] </a:t>
            </a:r>
            <a:r>
              <a:rPr lang="en-US" sz="2700" baseline="30000" dirty="0" err="1"/>
              <a:t>stockLevels</a:t>
            </a:r>
            <a:r>
              <a:rPr lang="en-US" sz="2700" baseline="30000" dirty="0"/>
              <a:t> = {10, 20, 30};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700" baseline="30000" dirty="0"/>
          </a:p>
          <a:p>
            <a:pPr marL="114300" indent="0"/>
            <a:endParaRPr lang="en-US" sz="2700" baseline="30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Assignment</a:t>
            </a:r>
            <a:endParaRPr dirty="0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8718FBBC-D331-488F-91B9-E1440180C7E5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 flipH="1">
            <a:off x="642108" y="1087200"/>
            <a:ext cx="8141892" cy="3434400"/>
          </a:xfrm>
        </p:spPr>
        <p:txBody>
          <a:bodyPr/>
          <a:lstStyle/>
          <a:p>
            <a:pPr marL="114300" indent="0"/>
            <a:r>
              <a:rPr lang="en-US" sz="2700" baseline="30000" dirty="0"/>
              <a:t>Create one String Array to store your item</a:t>
            </a:r>
          </a:p>
          <a:p>
            <a:pPr marL="114300" indent="0"/>
            <a:endParaRPr lang="en-US" sz="2700" baseline="30000" dirty="0"/>
          </a:p>
          <a:p>
            <a:pPr marL="114300" indent="0"/>
            <a:r>
              <a:rPr lang="en-US" sz="2700" baseline="30000" dirty="0"/>
              <a:t>Create one float Array to store the price of the item</a:t>
            </a:r>
          </a:p>
          <a:p>
            <a:pPr marL="114300" indent="0"/>
            <a:endParaRPr lang="en-US" sz="2700" baseline="30000" dirty="0"/>
          </a:p>
          <a:p>
            <a:pPr marL="114300" indent="0"/>
            <a:r>
              <a:rPr lang="en-US" sz="2700" baseline="30000" dirty="0"/>
              <a:t>Take input from user.</a:t>
            </a:r>
          </a:p>
          <a:p>
            <a:pPr marL="114300" indent="0"/>
            <a:endParaRPr lang="en-US" sz="2700" baseline="30000" dirty="0"/>
          </a:p>
          <a:p>
            <a:pPr marL="114300" indent="0"/>
            <a:r>
              <a:rPr lang="en-US" sz="2700" baseline="30000" dirty="0"/>
              <a:t>And then print the menu</a:t>
            </a:r>
          </a:p>
          <a:p>
            <a:pPr marL="114300" indent="0"/>
            <a:endParaRPr lang="en-US" sz="2700" baseline="300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999E4BF-AD65-4C4C-959F-802DB5194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137342"/>
              </p:ext>
            </p:extLst>
          </p:nvPr>
        </p:nvGraphicFramePr>
        <p:xfrm>
          <a:off x="6175200" y="2571750"/>
          <a:ext cx="1111200" cy="2225040"/>
        </p:xfrm>
        <a:graphic>
          <a:graphicData uri="http://schemas.openxmlformats.org/drawingml/2006/table">
            <a:tbl>
              <a:tblPr firstRow="1" bandRow="1">
                <a:tableStyleId>{56D77842-3692-46BA-9D38-2B54B28420D1}</a:tableStyleId>
              </a:tblPr>
              <a:tblGrid>
                <a:gridCol w="1111200">
                  <a:extLst>
                    <a:ext uri="{9D8B030D-6E8A-4147-A177-3AD203B41FA5}">
                      <a16:colId xmlns:a16="http://schemas.microsoft.com/office/drawing/2014/main" val="3282408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Pizza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757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Burger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976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Cold Drinks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60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7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03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87056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6CE6163C-1CAF-40C1-8F4C-C0B5BAF18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626326"/>
              </p:ext>
            </p:extLst>
          </p:nvPr>
        </p:nvGraphicFramePr>
        <p:xfrm>
          <a:off x="7563492" y="2571750"/>
          <a:ext cx="810108" cy="2225040"/>
        </p:xfrm>
        <a:graphic>
          <a:graphicData uri="http://schemas.openxmlformats.org/drawingml/2006/table">
            <a:tbl>
              <a:tblPr firstRow="1" bandRow="1">
                <a:tableStyleId>{56D77842-3692-46BA-9D38-2B54B28420D1}</a:tableStyleId>
              </a:tblPr>
              <a:tblGrid>
                <a:gridCol w="810108">
                  <a:extLst>
                    <a:ext uri="{9D8B030D-6E8A-4147-A177-3AD203B41FA5}">
                      <a16:colId xmlns:a16="http://schemas.microsoft.com/office/drawing/2014/main" val="3282408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757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976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60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7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03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87056"/>
                  </a:ext>
                </a:extLst>
              </a:tr>
            </a:tbl>
          </a:graphicData>
        </a:graphic>
      </p:graphicFrame>
      <p:sp>
        <p:nvSpPr>
          <p:cNvPr id="6" name="Subtitle 16">
            <a:extLst>
              <a:ext uri="{FF2B5EF4-FFF2-40B4-BE49-F238E27FC236}">
                <a16:creationId xmlns:a16="http://schemas.microsoft.com/office/drawing/2014/main" id="{EE3FC98B-EEBC-4BF2-824F-79882339427C}"/>
              </a:ext>
            </a:extLst>
          </p:cNvPr>
          <p:cNvSpPr txBox="1">
            <a:spLocks/>
          </p:cNvSpPr>
          <p:nvPr/>
        </p:nvSpPr>
        <p:spPr>
          <a:xfrm flipH="1">
            <a:off x="5937054" y="2304150"/>
            <a:ext cx="1725492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14300" indent="0"/>
            <a:r>
              <a:rPr lang="en-US" sz="2700" baseline="30000" dirty="0"/>
              <a:t>Menu Array</a:t>
            </a:r>
          </a:p>
        </p:txBody>
      </p:sp>
      <p:sp>
        <p:nvSpPr>
          <p:cNvPr id="7" name="Subtitle 16">
            <a:extLst>
              <a:ext uri="{FF2B5EF4-FFF2-40B4-BE49-F238E27FC236}">
                <a16:creationId xmlns:a16="http://schemas.microsoft.com/office/drawing/2014/main" id="{8E3B7AE9-A335-4B6C-88AF-0B136FB1D266}"/>
              </a:ext>
            </a:extLst>
          </p:cNvPr>
          <p:cNvSpPr txBox="1">
            <a:spLocks/>
          </p:cNvSpPr>
          <p:nvPr/>
        </p:nvSpPr>
        <p:spPr>
          <a:xfrm flipH="1">
            <a:off x="7286400" y="2304150"/>
            <a:ext cx="1725492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14300" indent="0"/>
            <a:r>
              <a:rPr lang="en-US" sz="2700" baseline="30000" dirty="0"/>
              <a:t>Price Array</a:t>
            </a:r>
          </a:p>
        </p:txBody>
      </p:sp>
      <p:sp>
        <p:nvSpPr>
          <p:cNvPr id="8" name="Subtitle 16">
            <a:extLst>
              <a:ext uri="{FF2B5EF4-FFF2-40B4-BE49-F238E27FC236}">
                <a16:creationId xmlns:a16="http://schemas.microsoft.com/office/drawing/2014/main" id="{D21B1119-8AC6-4721-AE4B-400C5A16F5D7}"/>
              </a:ext>
            </a:extLst>
          </p:cNvPr>
          <p:cNvSpPr txBox="1">
            <a:spLocks/>
          </p:cNvSpPr>
          <p:nvPr/>
        </p:nvSpPr>
        <p:spPr>
          <a:xfrm flipH="1">
            <a:off x="5672127" y="2705550"/>
            <a:ext cx="8424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14300" indent="0"/>
            <a:r>
              <a:rPr lang="en-US" sz="2700" baseline="30000" dirty="0"/>
              <a:t>0</a:t>
            </a:r>
          </a:p>
        </p:txBody>
      </p:sp>
      <p:sp>
        <p:nvSpPr>
          <p:cNvPr id="9" name="Subtitle 16">
            <a:extLst>
              <a:ext uri="{FF2B5EF4-FFF2-40B4-BE49-F238E27FC236}">
                <a16:creationId xmlns:a16="http://schemas.microsoft.com/office/drawing/2014/main" id="{D24EC387-DB07-42A4-B932-F05253861377}"/>
              </a:ext>
            </a:extLst>
          </p:cNvPr>
          <p:cNvSpPr txBox="1">
            <a:spLocks/>
          </p:cNvSpPr>
          <p:nvPr/>
        </p:nvSpPr>
        <p:spPr>
          <a:xfrm flipH="1">
            <a:off x="5672127" y="3106950"/>
            <a:ext cx="8424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14300" indent="0"/>
            <a:r>
              <a:rPr lang="en-US" sz="2700" baseline="30000" dirty="0"/>
              <a:t>1</a:t>
            </a:r>
          </a:p>
        </p:txBody>
      </p:sp>
      <p:sp>
        <p:nvSpPr>
          <p:cNvPr id="10" name="Subtitle 16">
            <a:extLst>
              <a:ext uri="{FF2B5EF4-FFF2-40B4-BE49-F238E27FC236}">
                <a16:creationId xmlns:a16="http://schemas.microsoft.com/office/drawing/2014/main" id="{987AA4C7-E283-4E30-97EB-229EE19287CF}"/>
              </a:ext>
            </a:extLst>
          </p:cNvPr>
          <p:cNvSpPr txBox="1">
            <a:spLocks/>
          </p:cNvSpPr>
          <p:nvPr/>
        </p:nvSpPr>
        <p:spPr>
          <a:xfrm flipH="1">
            <a:off x="5672127" y="3521100"/>
            <a:ext cx="8424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14300" indent="0"/>
            <a:r>
              <a:rPr lang="en-US" sz="2700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6953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abrarhasan1998@gmail.com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+8801521584145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110</Words>
  <Application>Microsoft Office PowerPoint</Application>
  <PresentationFormat>On-screen Show (16:9)</PresentationFormat>
  <Paragraphs>37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Overpass Mono</vt:lpstr>
      <vt:lpstr>Anaheim</vt:lpstr>
      <vt:lpstr>Arial</vt:lpstr>
      <vt:lpstr>Programming Lesson by Slidesgo</vt:lpstr>
      <vt:lpstr>Lecture 3  Arrays</vt:lpstr>
      <vt:lpstr>Array Related Problems</vt:lpstr>
      <vt:lpstr>Problem 1</vt:lpstr>
      <vt:lpstr>Assignment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 Data Types, Variable and Conditional Statement</dc:title>
  <cp:lastModifiedBy>Abrar Hasan</cp:lastModifiedBy>
  <cp:revision>6</cp:revision>
  <dcterms:modified xsi:type="dcterms:W3CDTF">2024-09-03T03:51:58Z</dcterms:modified>
</cp:coreProperties>
</file>