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78" y="-3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9B70-53C1-4FC5-80F0-5884DA527464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0822-0007-48E8-B1FE-83306570F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3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9B70-53C1-4FC5-80F0-5884DA527464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0822-0007-48E8-B1FE-83306570F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9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9B70-53C1-4FC5-80F0-5884DA527464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0822-0007-48E8-B1FE-83306570F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8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9B70-53C1-4FC5-80F0-5884DA527464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0822-0007-48E8-B1FE-83306570F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2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9B70-53C1-4FC5-80F0-5884DA527464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0822-0007-48E8-B1FE-83306570F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5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9B70-53C1-4FC5-80F0-5884DA527464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0822-0007-48E8-B1FE-83306570F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6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9B70-53C1-4FC5-80F0-5884DA527464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0822-0007-48E8-B1FE-83306570F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9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9B70-53C1-4FC5-80F0-5884DA527464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0822-0007-48E8-B1FE-83306570F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9B70-53C1-4FC5-80F0-5884DA527464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0822-0007-48E8-B1FE-83306570F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7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9B70-53C1-4FC5-80F0-5884DA527464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0822-0007-48E8-B1FE-83306570F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8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9B70-53C1-4FC5-80F0-5884DA527464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0822-0007-48E8-B1FE-83306570F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7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A9B70-53C1-4FC5-80F0-5884DA527464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50822-0007-48E8-B1FE-83306570F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9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basic-and-extended-euclidean-algorithm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NT Formulae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1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digits in 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approximates the number of digits in a factorial by : </a:t>
            </a:r>
          </a:p>
          <a:p>
            <a:pPr marL="0" indent="0">
              <a:buNone/>
            </a:pPr>
            <a:r>
              <a:rPr lang="en-US" dirty="0" smtClean="0"/>
              <a:t>    f(x) = log10( ((n/e)^n) * </a:t>
            </a:r>
            <a:r>
              <a:rPr lang="en-US" dirty="0" err="1" smtClean="0"/>
              <a:t>sqrt</a:t>
            </a:r>
            <a:r>
              <a:rPr lang="en-US" dirty="0" smtClean="0"/>
              <a:t>(2*pi*n)) </a:t>
            </a:r>
          </a:p>
          <a:p>
            <a:r>
              <a:rPr lang="en-US" dirty="0" smtClean="0"/>
              <a:t>Thus, we can pretty easily use the property of logarithms to:-</a:t>
            </a:r>
          </a:p>
          <a:p>
            <a:r>
              <a:rPr lang="en-US" dirty="0"/>
              <a:t> </a:t>
            </a:r>
            <a:r>
              <a:rPr lang="en-US" dirty="0" smtClean="0"/>
              <a:t> f(x) = n* log10(( n/ e)) + log10(2*pi*n)/2 </a:t>
            </a:r>
          </a:p>
          <a:p>
            <a:r>
              <a:rPr lang="en-US" dirty="0" err="1" smtClean="0"/>
              <a:t>Ans</a:t>
            </a:r>
            <a:r>
              <a:rPr lang="en-US" dirty="0" smtClean="0"/>
              <a:t> -- &gt; </a:t>
            </a:r>
            <a:r>
              <a:rPr lang="en-US" dirty="0" err="1" smtClean="0"/>
              <a:t>int</a:t>
            </a:r>
            <a:r>
              <a:rPr lang="en-US" smtClean="0"/>
              <a:t>(f (x)) + 1 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1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Modular Multiplicative Inverse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534400" cy="5638800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en-US" dirty="0"/>
              <a:t>The idea is to use </a:t>
            </a:r>
            <a:r>
              <a:rPr lang="en-US" b="1" dirty="0">
                <a:hlinkClick r:id="rId2"/>
              </a:rPr>
              <a:t>Extended Euclidean algorithms</a:t>
            </a:r>
            <a:r>
              <a:rPr lang="en-US" dirty="0"/>
              <a:t> that takes two integers ‘a’ and ‘b’, finds their </a:t>
            </a:r>
            <a:r>
              <a:rPr lang="en-US" dirty="0" err="1"/>
              <a:t>gcd</a:t>
            </a:r>
            <a:r>
              <a:rPr lang="en-US" dirty="0"/>
              <a:t> and also find ‘x’ and ‘y’ such </a:t>
            </a:r>
            <a:r>
              <a:rPr lang="en-US" dirty="0" smtClean="0"/>
              <a:t>that :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ax </a:t>
            </a:r>
            <a:r>
              <a:rPr lang="en-US" dirty="0"/>
              <a:t>+ by = </a:t>
            </a:r>
            <a:r>
              <a:rPr lang="en-US" dirty="0" err="1"/>
              <a:t>gcd</a:t>
            </a:r>
            <a:r>
              <a:rPr lang="en-US" dirty="0"/>
              <a:t>(a, b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 </a:t>
            </a:r>
            <a:r>
              <a:rPr lang="en-US" dirty="0"/>
              <a:t>To find multiplicative inverse of ‘a’ under ‘m’, we put b = m in above formula. Since we know that a and m are relatively prime, we can put value of </a:t>
            </a:r>
            <a:r>
              <a:rPr lang="en-US" dirty="0" err="1"/>
              <a:t>gcd</a:t>
            </a:r>
            <a:r>
              <a:rPr lang="en-US" dirty="0"/>
              <a:t> as 1.</a:t>
            </a:r>
          </a:p>
          <a:p>
            <a:pPr fontAlgn="base"/>
            <a:r>
              <a:rPr lang="en-US" dirty="0"/>
              <a:t>ax + my = 1 If we take modulo m on both sides, we get</a:t>
            </a:r>
          </a:p>
          <a:p>
            <a:pPr fontAlgn="base"/>
            <a:r>
              <a:rPr lang="en-US" dirty="0"/>
              <a:t>ax + my ≡ 1 (mod </a:t>
            </a:r>
            <a:r>
              <a:rPr lang="en-US" dirty="0" smtClean="0"/>
              <a:t>m)We </a:t>
            </a:r>
            <a:r>
              <a:rPr lang="en-US" dirty="0"/>
              <a:t>can remove the second term on left side as ‘my (mod m)’ would always be 0 for an integer y</a:t>
            </a:r>
          </a:p>
          <a:p>
            <a:pPr fontAlgn="base"/>
            <a:r>
              <a:rPr lang="en-US" dirty="0"/>
              <a:t>ax ≡ 1 (mod m) So the ‘x’ that we can find using </a:t>
            </a:r>
            <a:r>
              <a:rPr lang="en-US" dirty="0">
                <a:hlinkClick r:id="rId2"/>
              </a:rPr>
              <a:t>Extended Euclid Algorithm</a:t>
            </a:r>
            <a:r>
              <a:rPr lang="en-US" dirty="0"/>
              <a:t> is multiplicative inverse of ‘a</a:t>
            </a:r>
            <a:r>
              <a:rPr lang="en-US" dirty="0" smtClean="0"/>
              <a:t>’</a:t>
            </a:r>
          </a:p>
          <a:p>
            <a:pPr fontAlgn="base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extendeuclid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 , </a:t>
            </a:r>
            <a:r>
              <a:rPr lang="en-US" dirty="0" err="1" smtClean="0"/>
              <a:t>int</a:t>
            </a:r>
            <a:r>
              <a:rPr lang="en-US" dirty="0" smtClean="0"/>
              <a:t>  m, </a:t>
            </a:r>
            <a:r>
              <a:rPr lang="en-US" dirty="0" err="1" smtClean="0"/>
              <a:t>int</a:t>
            </a:r>
            <a:r>
              <a:rPr lang="en-US" dirty="0" smtClean="0"/>
              <a:t> *x, </a:t>
            </a:r>
            <a:r>
              <a:rPr lang="en-US" dirty="0" err="1" smtClean="0"/>
              <a:t>int</a:t>
            </a:r>
            <a:r>
              <a:rPr lang="en-US" dirty="0" smtClean="0"/>
              <a:t>  *y 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8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Modular multiplicative inverse from 1 to mod  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inverseN[1]  = 1;</a:t>
            </a:r>
            <a:br>
              <a:rPr lang="da-DK" dirty="0"/>
            </a:br>
            <a:r>
              <a:rPr lang="da-DK" dirty="0"/>
              <a:t>for(int i = 2; i &lt;= mx; ++i</a:t>
            </a:r>
            <a:r>
              <a:rPr lang="da-DK" dirty="0" smtClean="0"/>
              <a:t>){</a:t>
            </a:r>
          </a:p>
          <a:p>
            <a:r>
              <a:rPr lang="da-DK" sz="2000" dirty="0" smtClean="0"/>
              <a:t>inverseN[i</a:t>
            </a:r>
            <a:r>
              <a:rPr lang="da-DK" sz="2000" dirty="0"/>
              <a:t>] = inverseN[mod % i] * ( mod - </a:t>
            </a:r>
            <a:r>
              <a:rPr lang="da-DK" sz="2000" dirty="0" smtClean="0"/>
              <a:t> mod/i</a:t>
            </a:r>
            <a:r>
              <a:rPr lang="da-DK" sz="2000" dirty="0"/>
              <a:t>) %mod;</a:t>
            </a:r>
            <a:r>
              <a:rPr lang="da-DK" dirty="0"/>
              <a:t/>
            </a:r>
            <a:br>
              <a:rPr lang="da-DK" dirty="0"/>
            </a:br>
            <a:r>
              <a:rPr lang="da-DK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4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 digit of a square number can never be  one of 2 ,3 ,7, 8</a:t>
            </a:r>
          </a:p>
          <a:p>
            <a:r>
              <a:rPr lang="en-US" dirty="0" smtClean="0"/>
              <a:t>Any square number is congruent to </a:t>
            </a:r>
            <a:r>
              <a:rPr lang="en-US" smtClean="0"/>
              <a:t>0,1 mod(4)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50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122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NT Formulae</vt:lpstr>
      <vt:lpstr>Count digits in n!</vt:lpstr>
      <vt:lpstr>Modular Multiplicative Inverse </vt:lpstr>
      <vt:lpstr>Modular multiplicative inverse from 1 to mod  -1</vt:lpstr>
      <vt:lpstr>Square Numbers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 Formulae</dc:title>
  <dc:creator>Asus</dc:creator>
  <cp:lastModifiedBy>Asus</cp:lastModifiedBy>
  <cp:revision>9</cp:revision>
  <dcterms:created xsi:type="dcterms:W3CDTF">2019-11-01T14:26:14Z</dcterms:created>
  <dcterms:modified xsi:type="dcterms:W3CDTF">2019-11-28T17:58:38Z</dcterms:modified>
</cp:coreProperties>
</file>