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D61-D0E2-4F63-8CCC-FCCC92432F3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2500-AC71-4D8C-860E-9B1A5E8B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1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D61-D0E2-4F63-8CCC-FCCC92432F3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2500-AC71-4D8C-860E-9B1A5E8B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5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D61-D0E2-4F63-8CCC-FCCC92432F3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2500-AC71-4D8C-860E-9B1A5E8B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6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D61-D0E2-4F63-8CCC-FCCC92432F3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2500-AC71-4D8C-860E-9B1A5E8B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2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D61-D0E2-4F63-8CCC-FCCC92432F3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2500-AC71-4D8C-860E-9B1A5E8B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8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D61-D0E2-4F63-8CCC-FCCC92432F3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2500-AC71-4D8C-860E-9B1A5E8B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D61-D0E2-4F63-8CCC-FCCC92432F3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2500-AC71-4D8C-860E-9B1A5E8B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1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D61-D0E2-4F63-8CCC-FCCC92432F3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2500-AC71-4D8C-860E-9B1A5E8B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D61-D0E2-4F63-8CCC-FCCC92432F3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2500-AC71-4D8C-860E-9B1A5E8B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D61-D0E2-4F63-8CCC-FCCC92432F3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2500-AC71-4D8C-860E-9B1A5E8B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5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D61-D0E2-4F63-8CCC-FCCC92432F3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2500-AC71-4D8C-860E-9B1A5E8B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3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ED61-D0E2-4F63-8CCC-FCCC92432F3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A2500-AC71-4D8C-860E-9B1A5E8B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9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6721"/>
            <a:ext cx="9144000" cy="1267911"/>
          </a:xfrm>
        </p:spPr>
        <p:txBody>
          <a:bodyPr/>
          <a:lstStyle/>
          <a:p>
            <a:r>
              <a:rPr lang="en-US" b="1" u="sng" dirty="0" smtClean="0">
                <a:latin typeface="+mn-lt"/>
              </a:rPr>
              <a:t>PROJECT PRESENTATION</a:t>
            </a:r>
            <a:endParaRPr lang="en-US" b="1" u="sng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82779"/>
            <a:ext cx="9144000" cy="327258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Team No. 17</a:t>
            </a:r>
          </a:p>
          <a:p>
            <a:r>
              <a:rPr lang="en-US" sz="3200" b="1" dirty="0" smtClean="0">
                <a:solidFill>
                  <a:srgbClr val="002060"/>
                </a:solidFill>
              </a:rPr>
              <a:t>Syed Abrar </a:t>
            </a:r>
            <a:r>
              <a:rPr lang="en-US" sz="3200" b="1" dirty="0" err="1" smtClean="0">
                <a:solidFill>
                  <a:srgbClr val="002060"/>
                </a:solidFill>
              </a:rPr>
              <a:t>Ullah</a:t>
            </a:r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</a:rPr>
              <a:t>Hussaini</a:t>
            </a:r>
            <a:r>
              <a:rPr lang="en-US" sz="3200" b="1" dirty="0" smtClean="0">
                <a:solidFill>
                  <a:srgbClr val="002060"/>
                </a:solidFill>
              </a:rPr>
              <a:t>, Smit Ramteke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CSE 3330/5330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The University of Texas at Arlington, Arlington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FALL 2015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70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310896"/>
            <a:ext cx="12100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Should this be an individual project?</a:t>
            </a:r>
          </a:p>
          <a:p>
            <a:endParaRPr lang="en-US" sz="2800" b="1" dirty="0"/>
          </a:p>
          <a:p>
            <a:r>
              <a:rPr lang="en-US" sz="2800" b="1" dirty="0" smtClean="0"/>
              <a:t>      </a:t>
            </a:r>
            <a:r>
              <a:rPr lang="en-US" sz="2800" b="1" dirty="0" smtClean="0">
                <a:solidFill>
                  <a:srgbClr val="7030A0"/>
                </a:solidFill>
              </a:rPr>
              <a:t>- No. Having a team helps tremendously to reduce work load.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- Also having a project partner means, you split your work according to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topics you are good at.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e.g. If someone isn’t as good as SQL queries, Phase 4 would be rather 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        tough for him/her.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Will you recommend this course to others?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- Yes.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970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5131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THANK YOU!!</a:t>
            </a:r>
            <a:endParaRPr lang="en-US" sz="96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92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04800"/>
            <a:ext cx="1207008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For each phase of the project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r>
              <a:rPr lang="en-US" sz="2800" b="1" dirty="0" smtClean="0"/>
              <a:t>      </a:t>
            </a:r>
            <a:r>
              <a:rPr lang="en-US" sz="2800" b="1" dirty="0" smtClean="0">
                <a:solidFill>
                  <a:srgbClr val="7030A0"/>
                </a:solidFill>
              </a:rPr>
              <a:t>- Phase 1 and Phase 2 were quite difficult.</a:t>
            </a:r>
          </a:p>
          <a:p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- Phase 3 was the easiest.</a:t>
            </a:r>
          </a:p>
          <a:p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- Phase 4 was relatively easy.</a:t>
            </a:r>
          </a:p>
          <a:p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- 1</a:t>
            </a:r>
            <a:r>
              <a:rPr lang="en-US" sz="2800" b="1" baseline="30000" dirty="0" smtClean="0">
                <a:solidFill>
                  <a:srgbClr val="7030A0"/>
                </a:solidFill>
              </a:rPr>
              <a:t>st</a:t>
            </a:r>
            <a:r>
              <a:rPr lang="en-US" sz="2800" b="1" dirty="0" smtClean="0">
                <a:solidFill>
                  <a:srgbClr val="7030A0"/>
                </a:solidFill>
              </a:rPr>
              <a:t> EER for phase 2 was disastrous. </a:t>
            </a:r>
          </a:p>
          <a:p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- Fall back to lecture and notes and got it right for phase 3.</a:t>
            </a:r>
          </a:p>
          <a:p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- Pacing between lectures, course materials and project was just right.</a:t>
            </a:r>
          </a:p>
          <a:p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29123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84628" y="484631"/>
            <a:ext cx="6867144" cy="5897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15942" y="281941"/>
            <a:ext cx="6858001" cy="6294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63240" y="6144768"/>
            <a:ext cx="149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PHASE 2 EER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99632" y="6227064"/>
            <a:ext cx="142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PHASE 3 EER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0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872" y="411480"/>
            <a:ext cx="1169517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What is your takeaway from phases 1 to 3?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- Learning curve for Phase 1 was quite tough.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- Phase 2 seemed easy but it was difficult as well.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- Both Phase 1 and Phase 2 needed proper understanding of the problem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statements and real world business practices.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- Phase 3 was as easy as it gets.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rgbClr val="7030A0"/>
                </a:solidFill>
              </a:rPr>
              <a:t> </a:t>
            </a:r>
          </a:p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0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312" y="365760"/>
            <a:ext cx="1182319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What was your takeaway from Phase 4?</a:t>
            </a:r>
          </a:p>
          <a:p>
            <a:endParaRPr lang="en-US" sz="2800" b="1" dirty="0" smtClean="0"/>
          </a:p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- Needs quite a bit understanding about SQL queries.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- Having functionalities and business goals from Phase 1 narrow down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query formation.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- Inserting values is cumbersome.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- Having a few but important relations in Phase 3 helps.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What is your takeaway from Phase 5?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- Still working on it so hard to tell about it, but it’s a bit easy.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9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024" y="466344"/>
            <a:ext cx="11795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Did the course and project provide a good understanding of DMBS usage?</a:t>
            </a:r>
          </a:p>
          <a:p>
            <a:endParaRPr lang="en-US" sz="2800" b="1" dirty="0"/>
          </a:p>
          <a:p>
            <a:r>
              <a:rPr lang="en-US" sz="2800" b="1" dirty="0" smtClean="0"/>
              <a:t>      </a:t>
            </a:r>
            <a:r>
              <a:rPr lang="en-US" sz="2800" b="1" dirty="0" smtClean="0">
                <a:solidFill>
                  <a:srgbClr val="7030A0"/>
                </a:solidFill>
              </a:rPr>
              <a:t>- Yes it did.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- Provided understanding about what goes into Database. What goes into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Database designing, how to plan about it.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- Understanding about business goal provide a good foundation of 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Database design as well as Logical planner.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0067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" y="365125"/>
            <a:ext cx="11978640" cy="64928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+mn-lt"/>
              </a:rPr>
              <a:t/>
            </a:r>
            <a:br>
              <a:rPr lang="en-US" sz="2800" b="1" dirty="0">
                <a:solidFill>
                  <a:srgbClr val="7030A0"/>
                </a:solidFill>
                <a:latin typeface="+mn-lt"/>
              </a:rPr>
            </a:br>
            <a:r>
              <a:rPr lang="en-US" sz="2800" b="1" dirty="0" smtClean="0">
                <a:solidFill>
                  <a:srgbClr val="7030A0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rgbClr val="7030A0"/>
                </a:solidFill>
                <a:latin typeface="+mn-lt"/>
              </a:rPr>
            </a:br>
            <a:endParaRPr lang="en-US" sz="28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736" y="621792"/>
            <a:ext cx="1186891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n-lt"/>
              </a:rPr>
              <a:t>How the project experience can be improved?</a:t>
            </a:r>
            <a:br>
              <a:rPr lang="en-US" sz="2800" b="1" dirty="0" smtClean="0">
                <a:latin typeface="+mn-lt"/>
              </a:rPr>
            </a:br>
            <a:r>
              <a:rPr lang="en-US" sz="2800" b="1" dirty="0" smtClean="0">
                <a:latin typeface="+mn-lt"/>
              </a:rPr>
              <a:t/>
            </a:r>
            <a:br>
              <a:rPr lang="en-US" sz="2800" b="1" dirty="0" smtClean="0">
                <a:latin typeface="+mn-lt"/>
              </a:rPr>
            </a:br>
            <a:r>
              <a:rPr lang="en-US" sz="2800" b="1" dirty="0" smtClean="0">
                <a:solidFill>
                  <a:srgbClr val="7030A0"/>
                </a:solidFill>
                <a:latin typeface="+mn-lt"/>
              </a:rPr>
              <a:t>- It can be improved by providing better and clear view about Phase 1.</a:t>
            </a:r>
            <a:br>
              <a:rPr lang="en-US" sz="2800" b="1" dirty="0" smtClean="0">
                <a:solidFill>
                  <a:srgbClr val="7030A0"/>
                </a:solidFill>
                <a:latin typeface="+mn-lt"/>
              </a:rPr>
            </a:br>
            <a:r>
              <a:rPr lang="en-US" sz="2800" b="1" dirty="0" smtClean="0">
                <a:solidFill>
                  <a:srgbClr val="7030A0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rgbClr val="7030A0"/>
                </a:solidFill>
                <a:latin typeface="+mn-lt"/>
              </a:rPr>
            </a:br>
            <a:r>
              <a:rPr lang="en-US" sz="2800" b="1" dirty="0" smtClean="0">
                <a:solidFill>
                  <a:srgbClr val="7030A0"/>
                </a:solidFill>
                <a:latin typeface="+mn-lt"/>
              </a:rPr>
              <a:t>- Better understanding about functionalities should be provided.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n-lt"/>
              </a:rPr>
              <a:t>How can course experience can be improved?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  <a:latin typeface="+mn-lt"/>
              </a:rPr>
              <a:t>     - Course has right pacing and covered many topics.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- Module III felts like very short and rushed out at the end.</a:t>
            </a:r>
          </a:p>
          <a:p>
            <a:endParaRPr lang="en-US" sz="2800" b="1" dirty="0">
              <a:solidFill>
                <a:srgbClr val="7030A0"/>
              </a:solidFill>
              <a:latin typeface="+mn-lt"/>
            </a:endParaRPr>
          </a:p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- If course material on Blackboard would have been more convenient.</a:t>
            </a:r>
            <a:r>
              <a:rPr lang="en-US" sz="2800" b="1" dirty="0" smtClean="0">
                <a:solidFill>
                  <a:srgbClr val="7030A0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rgbClr val="7030A0"/>
                </a:solidFill>
                <a:latin typeface="+mn-lt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16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19456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ea typeface="ＭＳ Ｐゴシック" pitchFamily="34" charset="-128"/>
              </a:rPr>
              <a:t>How can the test experience be improved?</a:t>
            </a:r>
          </a:p>
          <a:p>
            <a:endParaRPr lang="en-US" sz="2800" b="1" dirty="0"/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- Format of test was good.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- Questions were of mixed difficulty.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- Exam format should be the same.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Did the lecture modules with project provide a good understanding about end user view of DBMS?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- Provided a good view about Logical Planner, Physical Planner, cost and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 maintenance of DBMS,  cost of Database design etc.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- Also provided understanding about risk involvement with DBMS.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9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08" y="329184"/>
            <a:ext cx="1203350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Constructive comments/suggestion on Project for future offerings.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r>
              <a:rPr lang="en-US" sz="2800" b="1" dirty="0" smtClean="0"/>
              <a:t>      </a:t>
            </a:r>
            <a:r>
              <a:rPr lang="en-US" sz="2800" b="1" dirty="0" smtClean="0">
                <a:solidFill>
                  <a:srgbClr val="7030A0"/>
                </a:solidFill>
              </a:rPr>
              <a:t>- As said earlier, Phase 1 might be the toughest part, so it should be clear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as to what is expected and what are certain terms like “functionalities” and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“business goals.”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Other thoughts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- TA was knowledgeable and very helpful.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      - During the course of Project is it advisable to meet TA or Professor as much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as possible for clearing doubts about certain phase and for an early</a:t>
            </a:r>
          </a:p>
          <a:p>
            <a:r>
              <a:rPr lang="en-US" sz="2800" b="1" dirty="0" smtClean="0"/>
              <a:t>        </a:t>
            </a:r>
            <a:r>
              <a:rPr lang="en-US" sz="2800" b="1" dirty="0" smtClean="0">
                <a:solidFill>
                  <a:srgbClr val="7030A0"/>
                </a:solidFill>
              </a:rPr>
              <a:t>evaluation.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782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583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ＭＳ Ｐゴシック</vt:lpstr>
      <vt:lpstr>Office Theme</vt:lpstr>
      <vt:lpstr>PROJECT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Smit Ramteke</dc:creator>
  <cp:lastModifiedBy>Smit Ramteke</cp:lastModifiedBy>
  <cp:revision>15</cp:revision>
  <dcterms:created xsi:type="dcterms:W3CDTF">2015-12-02T23:55:41Z</dcterms:created>
  <dcterms:modified xsi:type="dcterms:W3CDTF">2015-12-03T04:56:05Z</dcterms:modified>
</cp:coreProperties>
</file>