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r shahriar" initials="as" lastIdx="2" clrIdx="0">
    <p:extLst>
      <p:ext uri="{19B8F6BF-5375-455C-9EA6-DF929625EA0E}">
        <p15:presenceInfo xmlns:p15="http://schemas.microsoft.com/office/powerpoint/2012/main" userId="3d9517a8d3aa0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15:18.510" idx="1">
    <p:pos x="10" y="10"/>
    <p:text>https://www.researchgate.net/profile/Amitava-Nag/publication/270958592/figure/tbl1/AS:667666268319773@1536195451769/Comparison-among-Public-Private-Hybrid-and-Community-Cloud.png</p:text>
    <p:extLst>
      <p:ext uri="{C676402C-5697-4E1C-873F-D02D1690AC5C}">
        <p15:threadingInfo xmlns:p15="http://schemas.microsoft.com/office/powerpoint/2012/main" timeZoneBias="-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1:27:01.159" idx="2">
    <p:pos x="10" y="10"/>
    <p:text>https://www.slideteam.net/cloud-vs-traditional-datacenters-cloud-computing-ppt-diagrams.html</p:text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09C4-FE31-4A85-883C-08A60B227451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ABBB7-DA61-40D6-9D30-9FE5A45E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data center or data center is a building, a dedicated space within a building, or a group of buildings used to house computer systems and associated components, such as telecommunications and storage systems.  (Wikipedia)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https://www.researchgate.net/profile/Amitava-Nag/publication/270958592/figure/tbl1/AS:667666268319773@1536195451769/Comparison-among-Public-Private-Hybrid-and-Community-Cloud.png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Cloud Elasticity is the property of a cloud to grow or shrink capacity for CPU, memory, and storage resources to adapt to the changing demands of an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2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https://www.slideteam.net/cloud-vs-traditional-datacenters-cloud-computing-ppt-diagrams.html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BBB7-DA61-40D6-9D30-9FE5A45E61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C2A-21FD-4EBC-BACA-F39ED0F18CE6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24D6-FB1B-4192-9701-026AA46CA7C6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4018-ACC5-4E3B-B046-4D8E9512A9D2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491-C74C-42C6-9F80-146A0916E44B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3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33E66AD-54EB-485F-99B0-20AF25564B99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220F-B426-45DF-9C1C-1FCACD1DE5A8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1ECF-ADE9-4F3F-93C2-508996723BD9}" type="datetime1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C7ED-A4BF-4732-8C97-8BD8AC46CE85}" type="datetime1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932-0356-41F7-94A3-3677F8A38B09}" type="datetime1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A652-9D79-4F55-B0C8-379F140E2D76}" type="datetime1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5DFB-A936-4C51-915B-C8A26E5A0EDE}" type="datetime1">
              <a:rPr lang="en-US" smtClean="0"/>
              <a:t>6/25/2022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D97A9B-530C-4E40-961F-802ACCD46B2D}" type="datetime1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S. M. Abrar Shahriar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F1BC65-A0BD-46C1-8E18-CDBEDB43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9406-075C-2A9D-2B67-5DFC008CC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AMAZON WEB SERVICE</a:t>
            </a:r>
            <a:br>
              <a:rPr lang="en-US" dirty="0"/>
            </a:br>
            <a:r>
              <a:rPr lang="en-US" dirty="0"/>
              <a:t>(AWS)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C113-43F9-4208-876A-6FE60A0DB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7FB2-4D02-BB4C-0F9A-7ACCD807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26B56-6452-0803-9E15-789D26AA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63E1-8088-3F9D-3959-7A009D5D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A9F0-DF85-3DAF-EEDF-DFB70A98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u="sng" dirty="0"/>
              <a:t>Computation: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only for the total times that we’ve used for computation process.</a:t>
            </a:r>
          </a:p>
          <a:p>
            <a:pPr algn="just">
              <a:lnSpc>
                <a:spcPct val="200000"/>
              </a:lnSpc>
            </a:pPr>
            <a:r>
              <a:rPr lang="en-US" b="1" u="sng" dirty="0"/>
              <a:t>Storage: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only for the exact amount of data we’ve stored</a:t>
            </a:r>
          </a:p>
          <a:p>
            <a:pPr algn="just">
              <a:lnSpc>
                <a:spcPct val="200000"/>
              </a:lnSpc>
            </a:pPr>
            <a:r>
              <a:rPr lang="en-US" b="1" u="sng" dirty="0"/>
              <a:t>Networking: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	Pay for only for data that leaves the cloud. Any data going into the cloud is free.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D3174-A069-E6FE-A708-7311F45E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3FD4A-3AB6-AE27-E14C-A6D2ECC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A68E-E836-43DC-B45A-17CF9BF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Fundamentals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7BB50A-361E-4E28-772A-B697BE3E4BA8}"/>
              </a:ext>
            </a:extLst>
          </p:cNvPr>
          <p:cNvSpPr/>
          <p:nvPr/>
        </p:nvSpPr>
        <p:spPr>
          <a:xfrm>
            <a:off x="2080471" y="3707934"/>
            <a:ext cx="1252756" cy="679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Plaque 4">
            <a:extLst>
              <a:ext uri="{FF2B5EF4-FFF2-40B4-BE49-F238E27FC236}">
                <a16:creationId xmlns:a16="http://schemas.microsoft.com/office/drawing/2014/main" id="{A371CFCA-3D93-0D47-9C7E-D94A1AF28E40}"/>
              </a:ext>
            </a:extLst>
          </p:cNvPr>
          <p:cNvSpPr/>
          <p:nvPr/>
        </p:nvSpPr>
        <p:spPr>
          <a:xfrm>
            <a:off x="5324213" y="3358742"/>
            <a:ext cx="1543574" cy="1377892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ADB9F-CE1F-A38D-DE17-EB1CDE8106E3}"/>
              </a:ext>
            </a:extLst>
          </p:cNvPr>
          <p:cNvSpPr/>
          <p:nvPr/>
        </p:nvSpPr>
        <p:spPr>
          <a:xfrm>
            <a:off x="8925886" y="3301067"/>
            <a:ext cx="1543574" cy="1493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  <a:p>
            <a:pPr algn="ctr"/>
            <a:r>
              <a:rPr lang="en-US" dirty="0"/>
              <a:t>(hosted</a:t>
            </a:r>
          </a:p>
          <a:p>
            <a:pPr algn="ctr"/>
            <a:r>
              <a:rPr lang="en-US" dirty="0"/>
              <a:t>somewhere)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54438026-CCDE-8F1A-30DE-375FDBB3B331}"/>
              </a:ext>
            </a:extLst>
          </p:cNvPr>
          <p:cNvSpPr/>
          <p:nvPr/>
        </p:nvSpPr>
        <p:spPr>
          <a:xfrm>
            <a:off x="6395643" y="264629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619CAB1-83A5-EC07-A316-975090050547}"/>
              </a:ext>
            </a:extLst>
          </p:cNvPr>
          <p:cNvSpPr/>
          <p:nvPr/>
        </p:nvSpPr>
        <p:spPr>
          <a:xfrm rot="21180643">
            <a:off x="3063999" y="2862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0ABD40A-1F48-A825-A046-F34A1025B073}"/>
              </a:ext>
            </a:extLst>
          </p:cNvPr>
          <p:cNvSpPr/>
          <p:nvPr/>
        </p:nvSpPr>
        <p:spPr>
          <a:xfrm rot="11434778">
            <a:off x="2927760" y="450440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534351B-9AD7-39FE-1AB3-A760784E18E8}"/>
              </a:ext>
            </a:extLst>
          </p:cNvPr>
          <p:cNvSpPr/>
          <p:nvPr/>
        </p:nvSpPr>
        <p:spPr>
          <a:xfrm rot="10972789">
            <a:off x="6374130" y="4743415"/>
            <a:ext cx="2801923" cy="698731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E9C6-9882-27D3-1441-DDA56028FE6C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E9D6B-C205-7F07-8E94-F382CB29ED7E}"/>
              </a:ext>
            </a:extLst>
          </p:cNvPr>
          <p:cNvSpPr txBox="1"/>
          <p:nvPr/>
        </p:nvSpPr>
        <p:spPr>
          <a:xfrm>
            <a:off x="1266738" y="65266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5ACEC-0969-A354-D3ED-B6B524B4B437}"/>
              </a:ext>
            </a:extLst>
          </p:cNvPr>
          <p:cNvSpPr txBox="1"/>
          <p:nvPr/>
        </p:nvSpPr>
        <p:spPr>
          <a:xfrm>
            <a:off x="3450296" y="3080997"/>
            <a:ext cx="193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Client uses network to route packets/data to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2A9D6-D7B7-E361-54E9-0FF4CC3C4FC6}"/>
              </a:ext>
            </a:extLst>
          </p:cNvPr>
          <p:cNvSpPr txBox="1"/>
          <p:nvPr/>
        </p:nvSpPr>
        <p:spPr>
          <a:xfrm>
            <a:off x="3923228" y="2375844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1C151-B1E6-A4E3-7780-7A6F4514448F}"/>
              </a:ext>
            </a:extLst>
          </p:cNvPr>
          <p:cNvSpPr txBox="1"/>
          <p:nvPr/>
        </p:nvSpPr>
        <p:spPr>
          <a:xfrm>
            <a:off x="7222921" y="551209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BB5762-8D46-D800-BCBC-A9C01CC1428D}"/>
              </a:ext>
            </a:extLst>
          </p:cNvPr>
          <p:cNvSpPr txBox="1"/>
          <p:nvPr/>
        </p:nvSpPr>
        <p:spPr>
          <a:xfrm>
            <a:off x="1879459" y="448443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D16E0-DD7E-1E7D-DF0A-4D884703D988}"/>
              </a:ext>
            </a:extLst>
          </p:cNvPr>
          <p:cNvSpPr txBox="1"/>
          <p:nvPr/>
        </p:nvSpPr>
        <p:spPr>
          <a:xfrm>
            <a:off x="9226156" y="485377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10260-BB5F-3DD3-449E-5A5A7DB1A8D7}"/>
              </a:ext>
            </a:extLst>
          </p:cNvPr>
          <p:cNvSpPr txBox="1"/>
          <p:nvPr/>
        </p:nvSpPr>
        <p:spPr>
          <a:xfrm>
            <a:off x="6938754" y="3951952"/>
            <a:ext cx="200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sends response based on clients IP address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F0798B9-2688-C65C-74B1-1AAB6AFF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1FFA3C5-4ECE-2CA5-205A-62957B9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CD6-24F9-0969-EDDD-66D1FC0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374D-3A73-0040-B628-4C321628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5748"/>
            <a:ext cx="9997843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server receives and responds to requests made by a client over the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is a specific hardware but a computer can act as server with right software.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Server has CPU, RAM, Storage, Database, Networking Components and OS.</a:t>
            </a:r>
          </a:p>
        </p:txBody>
      </p:sp>
      <p:pic>
        <p:nvPicPr>
          <p:cNvPr id="1028" name="Picture 4" descr="1.6 Overview of Compute Server | Mycloudwiki">
            <a:extLst>
              <a:ext uri="{FF2B5EF4-FFF2-40B4-BE49-F238E27FC236}">
                <a16:creationId xmlns:a16="http://schemas.microsoft.com/office/drawing/2014/main" id="{A0DBD1EA-8223-A71D-B8A6-1CBD32D9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078" y="4259555"/>
            <a:ext cx="5895023" cy="23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4218B-E0D3-9991-2280-3D8FEE8F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B5CDB-C784-4FB0-89A6-8547761C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90E-EA18-8801-9F06-CF0D4AA9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6ED7F-F92F-9F1B-AB89-6F846DF9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0606C-F242-2CF3-376E-73AC25CF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86003-5EA6-8E46-C60D-5300F8C436D7}"/>
              </a:ext>
            </a:extLst>
          </p:cNvPr>
          <p:cNvSpPr/>
          <p:nvPr/>
        </p:nvSpPr>
        <p:spPr>
          <a:xfrm>
            <a:off x="1187960" y="1816698"/>
            <a:ext cx="10405941" cy="436040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BUILDING/ DATACETER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2BBED-4EBD-4C32-994C-DE7F54CB04DD}"/>
              </a:ext>
            </a:extLst>
          </p:cNvPr>
          <p:cNvSpPr/>
          <p:nvPr/>
        </p:nvSpPr>
        <p:spPr>
          <a:xfrm>
            <a:off x="1431984" y="2143623"/>
            <a:ext cx="3342648" cy="37065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6BADE-39D2-CB04-8154-B23BC124D1CF}"/>
              </a:ext>
            </a:extLst>
          </p:cNvPr>
          <p:cNvSpPr/>
          <p:nvPr/>
        </p:nvSpPr>
        <p:spPr>
          <a:xfrm>
            <a:off x="2719432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CD180-C508-AA8B-6913-6F40D24E35E2}"/>
              </a:ext>
            </a:extLst>
          </p:cNvPr>
          <p:cNvSpPr/>
          <p:nvPr/>
        </p:nvSpPr>
        <p:spPr>
          <a:xfrm>
            <a:off x="1573514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7B1DF-9CD5-48BE-1D5E-DC6DEB34EFD8}"/>
              </a:ext>
            </a:extLst>
          </p:cNvPr>
          <p:cNvSpPr/>
          <p:nvPr/>
        </p:nvSpPr>
        <p:spPr>
          <a:xfrm>
            <a:off x="3812089" y="2332166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6EBAD5-B846-9214-A27B-B40D389E7B0A}"/>
              </a:ext>
            </a:extLst>
          </p:cNvPr>
          <p:cNvSpPr/>
          <p:nvPr/>
        </p:nvSpPr>
        <p:spPr>
          <a:xfrm>
            <a:off x="1573514" y="4314398"/>
            <a:ext cx="767751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45D206-4E4B-6D5F-F595-07F407654788}"/>
              </a:ext>
            </a:extLst>
          </p:cNvPr>
          <p:cNvSpPr/>
          <p:nvPr/>
        </p:nvSpPr>
        <p:spPr>
          <a:xfrm>
            <a:off x="2499243" y="4305771"/>
            <a:ext cx="1175609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3806A-5655-8820-4F9F-D6B5E7CBD9BE}"/>
              </a:ext>
            </a:extLst>
          </p:cNvPr>
          <p:cNvSpPr/>
          <p:nvPr/>
        </p:nvSpPr>
        <p:spPr>
          <a:xfrm>
            <a:off x="3811226" y="4297145"/>
            <a:ext cx="802256" cy="1311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E50700-AF74-A546-0B79-B553555AA716}"/>
              </a:ext>
            </a:extLst>
          </p:cNvPr>
          <p:cNvSpPr/>
          <p:nvPr/>
        </p:nvSpPr>
        <p:spPr>
          <a:xfrm>
            <a:off x="5111776" y="2135038"/>
            <a:ext cx="149173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746E9-A22C-24C8-44A7-285A6D20D4F4}"/>
              </a:ext>
            </a:extLst>
          </p:cNvPr>
          <p:cNvSpPr/>
          <p:nvPr/>
        </p:nvSpPr>
        <p:spPr>
          <a:xfrm>
            <a:off x="5111776" y="4554831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24 * 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D8F04D-EBED-727E-7658-FEBEC484A7CC}"/>
              </a:ext>
            </a:extLst>
          </p:cNvPr>
          <p:cNvSpPr/>
          <p:nvPr/>
        </p:nvSpPr>
        <p:spPr>
          <a:xfrm>
            <a:off x="6570602" y="4535124"/>
            <a:ext cx="1166544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Backup Power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F9C6A3-DC88-4CAC-5269-90817EDFE122}"/>
              </a:ext>
            </a:extLst>
          </p:cNvPr>
          <p:cNvSpPr/>
          <p:nvPr/>
        </p:nvSpPr>
        <p:spPr>
          <a:xfrm>
            <a:off x="6838587" y="2143623"/>
            <a:ext cx="898559" cy="129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 *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E8179-D65C-4ADB-825B-E8D3D3FE66F5}"/>
              </a:ext>
            </a:extLst>
          </p:cNvPr>
          <p:cNvSpPr txBox="1"/>
          <p:nvPr/>
        </p:nvSpPr>
        <p:spPr>
          <a:xfrm>
            <a:off x="8213353" y="2018571"/>
            <a:ext cx="3147721" cy="39566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Server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Maintenance/management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Employee Salary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Networking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Constant power supply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Cooling mechanism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Building/space rental cost</a:t>
            </a:r>
          </a:p>
          <a:p>
            <a:pPr algn="just">
              <a:lnSpc>
                <a:spcPct val="200000"/>
              </a:lnSpc>
            </a:pPr>
            <a:r>
              <a:rPr lang="en-US" sz="1600" dirty="0"/>
              <a:t>Limited Scaling</a:t>
            </a:r>
          </a:p>
        </p:txBody>
      </p:sp>
    </p:spTree>
    <p:extLst>
      <p:ext uri="{BB962C8B-B14F-4D97-AF65-F5344CB8AC3E}">
        <p14:creationId xmlns:p14="http://schemas.microsoft.com/office/powerpoint/2010/main" val="42489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42D8-A46C-ECA8-B532-E4C729F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70C3-1BAF-5387-6D0A-751E4D2F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On demand delivery of computing power, storage, database, application and IT resources via a cloud service platform.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Pay as you go pricing.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Customizable resources of the correct types and combinations based on needs.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Instant access to resources &amp; easy to monitor and access via cloud interface.</a:t>
            </a:r>
          </a:p>
          <a:p>
            <a:pPr algn="just">
              <a:lnSpc>
                <a:spcPct val="200000"/>
              </a:lnSpc>
            </a:pPr>
            <a:r>
              <a:rPr lang="en-US" sz="1800" dirty="0"/>
              <a:t>Example: Gmail, Dropbox, Google Drive, Netflix (based on AWS)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BD6A2-4D7A-7723-F2D0-B67D37D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2AD0-A6DB-FE97-F650-FFA312A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AF-A7A0-B985-4AD4-B3B12E4C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BE93D-6F45-747E-FAEF-1186E433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AC8F3-9518-C7CA-C4AB-0B976F8E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06DA2D-68C4-35BA-1C6A-B412E116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981" y="2093976"/>
            <a:ext cx="8096250" cy="3543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48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6614-7555-99B5-3CE2-EE482094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49D93-212E-A774-11CF-0F5DA23ED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On demand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 can select/choose resources without intervene of cloud service providers.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Access to reliable and broad network.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Elasticity, privacy, security and scalability.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Pay as you go. Only pay for the services and time period that we’ve used</a:t>
            </a:r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D192-1232-D550-A8FF-15281F97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258B2-B626-AE59-B72E-CD05EE3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7E5-1852-9AEE-A57F-C3BA1E0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4E0E-6DF6-102A-6F20-E1EC1ACF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4613F-780C-0F83-FC05-1FF74333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Cloud Vs Traditional Datacenters Cloud Computing Ppt Diagrams |  Presentation Graphics | Presentation PowerPoint Example | Slide Templates">
            <a:extLst>
              <a:ext uri="{FF2B5EF4-FFF2-40B4-BE49-F238E27FC236}">
                <a16:creationId xmlns:a16="http://schemas.microsoft.com/office/drawing/2014/main" id="{47DF6397-04AE-0B69-61AB-794C3B5ED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341" b="10534"/>
          <a:stretch/>
        </p:blipFill>
        <p:spPr bwMode="auto">
          <a:xfrm>
            <a:off x="1188507" y="2033016"/>
            <a:ext cx="7464413" cy="3925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66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187-3E5B-85DD-1C6E-E701C8C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8E87BC-F10A-58EA-4ACC-D0E2B80B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628" y="2212873"/>
            <a:ext cx="5891072" cy="3372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9E176-4D21-F60F-EFD8-B132564B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M. Abrar Shahriar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16742-8CA5-73CA-7675-4C99238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1BC65-A0BD-46C1-8E18-CDBEDB4305F9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5B865-CF61-CC4C-9412-FBAF65066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5353" y="2854435"/>
            <a:ext cx="4799917" cy="2218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236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</TotalTime>
  <Words>497</Words>
  <Application>Microsoft Office PowerPoint</Application>
  <PresentationFormat>Widescreen</PresentationFormat>
  <Paragraphs>91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AMAZON WEB SERVICE (AWS)</vt:lpstr>
      <vt:lpstr>WEB Fundamentals</vt:lpstr>
      <vt:lpstr>Server</vt:lpstr>
      <vt:lpstr>Traditional it</vt:lpstr>
      <vt:lpstr>Cloud computing</vt:lpstr>
      <vt:lpstr>Cloud types</vt:lpstr>
      <vt:lpstr>Cloud characteristics</vt:lpstr>
      <vt:lpstr>Traditional vs cloud</vt:lpstr>
      <vt:lpstr>cloud service types</vt:lpstr>
      <vt:lpstr>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(AWS)</dc:title>
  <dc:creator>abrar shahriar</dc:creator>
  <cp:lastModifiedBy>abrar shahriar</cp:lastModifiedBy>
  <cp:revision>3</cp:revision>
  <dcterms:created xsi:type="dcterms:W3CDTF">2022-06-24T04:08:42Z</dcterms:created>
  <dcterms:modified xsi:type="dcterms:W3CDTF">2022-06-25T06:41:32Z</dcterms:modified>
</cp:coreProperties>
</file>