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61" r:id="rId7"/>
    <p:sldId id="280" r:id="rId8"/>
    <p:sldId id="283" r:id="rId9"/>
    <p:sldId id="277" r:id="rId10"/>
    <p:sldId id="284" r:id="rId11"/>
    <p:sldId id="266" r:id="rId12"/>
    <p:sldId id="278" r:id="rId13"/>
    <p:sldId id="282" r:id="rId14"/>
    <p:sldId id="279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718"/>
  </p:normalViewPr>
  <p:slideViewPr>
    <p:cSldViewPr snapToGrid="0">
      <p:cViewPr varScale="1">
        <p:scale>
          <a:sx n="92" d="100"/>
          <a:sy n="92" d="100"/>
        </p:scale>
        <p:origin x="-4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=""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=""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=""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=""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=""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=""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=""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=""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=""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=""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=""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=""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=""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=""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=""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=""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=""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=""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=""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=""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=""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=""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=""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=""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=""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=""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=""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=""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=""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=""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=""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=""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=""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=""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=""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=""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=""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=""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=""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=""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=""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=""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=""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=""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=""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=""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=""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=""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=""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=""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=""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=""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=""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=""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=""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=""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=""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=""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=""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=""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=""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=""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=""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=""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=""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=""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=""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=""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=""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=""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217" y="2427889"/>
            <a:ext cx="3861707" cy="1082073"/>
          </a:xfrm>
        </p:spPr>
        <p:txBody>
          <a:bodyPr/>
          <a:lstStyle/>
          <a:p>
            <a:r>
              <a:rPr lang="en-US" dirty="0"/>
              <a:t>SÛR MILE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217" y="3602038"/>
            <a:ext cx="7580219" cy="806675"/>
          </a:xfrm>
        </p:spPr>
        <p:txBody>
          <a:bodyPr/>
          <a:lstStyle/>
          <a:p>
            <a:r>
              <a:rPr lang="en-US" dirty="0" smtClean="0"/>
              <a:t>Passenger - Bus company -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35114"/>
            <a:ext cx="9779183" cy="918287"/>
          </a:xfrm>
        </p:spPr>
        <p:txBody>
          <a:bodyPr/>
          <a:lstStyle/>
          <a:p>
            <a:r>
              <a:rPr lang="en-US" dirty="0" smtClean="0"/>
              <a:t>Real Time Location</a:t>
            </a:r>
            <a:endParaRPr lang="en-US" dirty="0"/>
          </a:p>
        </p:txBody>
      </p:sp>
      <p:pic>
        <p:nvPicPr>
          <p:cNvPr id="4098" name="Picture 2" descr="C:\Users\User\Downloads\image-removebg-preview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030" y="1820358"/>
            <a:ext cx="1799195" cy="196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ownloads\image-removebg-preview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904" y="2096462"/>
            <a:ext cx="1261036" cy="178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AA41C7C6-9FD2-4CDC-8BFF-E713AE5408E8}"/>
              </a:ext>
            </a:extLst>
          </p:cNvPr>
          <p:cNvSpPr txBox="1">
            <a:spLocks/>
          </p:cNvSpPr>
          <p:nvPr/>
        </p:nvSpPr>
        <p:spPr>
          <a:xfrm>
            <a:off x="2035528" y="4118547"/>
            <a:ext cx="3130197" cy="784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0" dirty="0" smtClean="0"/>
              <a:t>Show real time location of the bus for passengers</a:t>
            </a:r>
            <a:endParaRPr lang="en-US" sz="2000" b="0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AA41C7C6-9FD2-4CDC-8BFF-E713AE5408E8}"/>
              </a:ext>
            </a:extLst>
          </p:cNvPr>
          <p:cNvSpPr txBox="1">
            <a:spLocks/>
          </p:cNvSpPr>
          <p:nvPr/>
        </p:nvSpPr>
        <p:spPr>
          <a:xfrm>
            <a:off x="6690599" y="3979717"/>
            <a:ext cx="3195645" cy="10620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0" dirty="0" smtClean="0"/>
              <a:t>Show real time location of  the user to another user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5191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35114"/>
            <a:ext cx="9779183" cy="918287"/>
          </a:xfrm>
        </p:spPr>
        <p:txBody>
          <a:bodyPr/>
          <a:lstStyle/>
          <a:p>
            <a:r>
              <a:rPr lang="en-US" dirty="0" smtClean="0"/>
              <a:t>Overcrowding Data Collection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C2A4ECD9-6E8E-4C30-BFED-62712399D985}"/>
              </a:ext>
            </a:extLst>
          </p:cNvPr>
          <p:cNvSpPr txBox="1">
            <a:spLocks/>
          </p:cNvSpPr>
          <p:nvPr/>
        </p:nvSpPr>
        <p:spPr>
          <a:xfrm>
            <a:off x="4026725" y="1718201"/>
            <a:ext cx="7112330" cy="31618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801" y="1609817"/>
            <a:ext cx="1737582" cy="337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AA41C7C6-9FD2-4CDC-8BFF-E713AE5408E8}"/>
              </a:ext>
            </a:extLst>
          </p:cNvPr>
          <p:cNvSpPr txBox="1">
            <a:spLocks/>
          </p:cNvSpPr>
          <p:nvPr/>
        </p:nvSpPr>
        <p:spPr>
          <a:xfrm>
            <a:off x="3560516" y="1892996"/>
            <a:ext cx="7682447" cy="28122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itchFamily="34" charset="0"/>
              <a:buChar char="•"/>
            </a:pPr>
            <a:r>
              <a:rPr lang="en-US" sz="2800" b="0" dirty="0" smtClean="0"/>
              <a:t>Use of the ticket machine can allow us to collet data about overcrowding  which is a security issue.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800" b="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b="0" dirty="0" smtClean="0"/>
              <a:t>Collection of data is the first step to analyze the problem and make sensible solutions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83680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746" y="2084264"/>
            <a:ext cx="6220278" cy="2387600"/>
          </a:xfrm>
        </p:spPr>
        <p:txBody>
          <a:bodyPr/>
          <a:lstStyle/>
          <a:p>
            <a:pPr algn="ctr"/>
            <a:r>
              <a:rPr lang="en-US" dirty="0"/>
              <a:t>Thank </a:t>
            </a:r>
            <a:r>
              <a:rPr lang="en-US" dirty="0" smtClean="0"/>
              <a:t>you</a:t>
            </a:r>
            <a:br>
              <a:rPr lang="en-US" dirty="0" smtClean="0"/>
            </a:br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779317"/>
            <a:ext cx="4762405" cy="107271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673" y="2639436"/>
            <a:ext cx="4128903" cy="15792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Sûr</a:t>
            </a:r>
            <a:r>
              <a:rPr lang="en-US" dirty="0"/>
              <a:t> Mile is a travel companion designed to make </a:t>
            </a:r>
            <a:r>
              <a:rPr lang="en-US" dirty="0" smtClean="0"/>
              <a:t>travelling </a:t>
            </a:r>
            <a:r>
              <a:rPr lang="en-US" dirty="0"/>
              <a:t>safer.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9C5632B-3DD7-475D-A5A4-7D14E2301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897" y="1159375"/>
            <a:ext cx="4367494" cy="436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ADB </a:t>
            </a:r>
            <a:r>
              <a:rPr lang="en-US" dirty="0"/>
              <a:t>Challenge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8C1FA96-74F9-4738-B728-4242E12BE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016" y="2448244"/>
            <a:ext cx="3143668" cy="17670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77E4513C-18EA-4CE6-9E70-64A4518A0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863" y="2260342"/>
            <a:ext cx="2053581" cy="214286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="" xmlns:a16="http://schemas.microsoft.com/office/drawing/2014/main" id="{520D0956-16F8-436B-BC29-37B1277D8AC0}"/>
              </a:ext>
            </a:extLst>
          </p:cNvPr>
          <p:cNvSpPr txBox="1">
            <a:spLocks/>
          </p:cNvSpPr>
          <p:nvPr/>
        </p:nvSpPr>
        <p:spPr>
          <a:xfrm>
            <a:off x="1959354" y="3631424"/>
            <a:ext cx="364099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0" dirty="0"/>
              <a:t>Transport Technology Innovation Challenge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DEBEDAE7-8044-4000-8468-CFE1DE6CA934}"/>
              </a:ext>
            </a:extLst>
          </p:cNvPr>
          <p:cNvSpPr txBox="1">
            <a:spLocks/>
          </p:cNvSpPr>
          <p:nvPr/>
        </p:nvSpPr>
        <p:spPr>
          <a:xfrm>
            <a:off x="6057083" y="3631423"/>
            <a:ext cx="460368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0" dirty="0" smtClean="0"/>
              <a:t>Improve Security For Public Transport Users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48" y="286407"/>
            <a:ext cx="9779183" cy="1325563"/>
          </a:xfrm>
        </p:spPr>
        <p:txBody>
          <a:bodyPr/>
          <a:lstStyle/>
          <a:p>
            <a:r>
              <a:rPr lang="en-US" dirty="0"/>
              <a:t>Userbase For The System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7900A7E-1952-4652-B905-895C4E58E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685" y="1823519"/>
            <a:ext cx="3677163" cy="276263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="" xmlns:a16="http://schemas.microsoft.com/office/drawing/2014/main" id="{8CFF49DD-5267-48B2-8F5C-131883D6DAF2}"/>
              </a:ext>
            </a:extLst>
          </p:cNvPr>
          <p:cNvSpPr txBox="1">
            <a:spLocks/>
          </p:cNvSpPr>
          <p:nvPr/>
        </p:nvSpPr>
        <p:spPr>
          <a:xfrm>
            <a:off x="6595113" y="4370215"/>
            <a:ext cx="4136306" cy="721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0" dirty="0"/>
              <a:t>Bus Passengers</a:t>
            </a:r>
          </a:p>
        </p:txBody>
      </p:sp>
      <p:pic>
        <p:nvPicPr>
          <p:cNvPr id="1026" name="Picture 2" descr="C:\Users\User\Downloads\image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92" y="2104699"/>
            <a:ext cx="2181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8CFF49DD-5267-48B2-8F5C-131883D6DAF2}"/>
              </a:ext>
            </a:extLst>
          </p:cNvPr>
          <p:cNvSpPr txBox="1">
            <a:spLocks/>
          </p:cNvSpPr>
          <p:nvPr/>
        </p:nvSpPr>
        <p:spPr>
          <a:xfrm>
            <a:off x="1433151" y="4370215"/>
            <a:ext cx="4136306" cy="721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0" dirty="0" smtClean="0"/>
              <a:t>Bus Owner’s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24467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7900A7E-1952-4652-B905-895C4E58E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910" y="0"/>
            <a:ext cx="2189120" cy="1644676"/>
          </a:xfrm>
          <a:prstGeom prst="rect">
            <a:avLst/>
          </a:prstGeom>
        </p:spPr>
      </p:pic>
      <p:pic>
        <p:nvPicPr>
          <p:cNvPr id="5122" name="Picture 2" descr="C:\Users\User\Downloads\image-removebg-preview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118" y="2884157"/>
            <a:ext cx="1288314" cy="127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C8D2D58-5F56-47E9-8355-D4D9C5143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482" y="2650919"/>
            <a:ext cx="992500" cy="1745432"/>
          </a:xfrm>
          <a:prstGeom prst="rect">
            <a:avLst/>
          </a:prstGeom>
        </p:spPr>
      </p:pic>
      <p:cxnSp>
        <p:nvCxnSpPr>
          <p:cNvPr id="21" name="Straight Connector 20"/>
          <p:cNvCxnSpPr>
            <a:stCxn id="6" idx="1"/>
            <a:endCxn id="5122" idx="0"/>
          </p:cNvCxnSpPr>
          <p:nvPr/>
        </p:nvCxnSpPr>
        <p:spPr>
          <a:xfrm flipH="1">
            <a:off x="3297275" y="822338"/>
            <a:ext cx="1423635" cy="2061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122" idx="3"/>
            <a:endCxn id="8" idx="1"/>
          </p:cNvCxnSpPr>
          <p:nvPr/>
        </p:nvCxnSpPr>
        <p:spPr>
          <a:xfrm>
            <a:off x="3941432" y="3523635"/>
            <a:ext cx="4011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0"/>
            <a:endCxn id="6" idx="3"/>
          </p:cNvCxnSpPr>
          <p:nvPr/>
        </p:nvCxnSpPr>
        <p:spPr>
          <a:xfrm flipH="1" flipV="1">
            <a:off x="6910030" y="822338"/>
            <a:ext cx="1538702" cy="1828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=""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872" y="4536951"/>
            <a:ext cx="8257337" cy="918287"/>
          </a:xfrm>
        </p:spPr>
        <p:txBody>
          <a:bodyPr/>
          <a:lstStyle/>
          <a:p>
            <a:pPr algn="ctr"/>
            <a:r>
              <a:rPr lang="en-US" dirty="0" smtClean="0"/>
              <a:t>Snap</a:t>
            </a:r>
            <a:r>
              <a:rPr lang="en-US" dirty="0" smtClean="0"/>
              <a:t>shot of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1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1E2735B-4847-47D9-A5A7-F2FFA469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559020"/>
            <a:ext cx="4758559" cy="828292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C8D2D58-5F56-47E9-8355-D4D9C514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09" y="756864"/>
            <a:ext cx="3038899" cy="53442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99526850-5541-4AE5-B639-6AF94B3564D4}"/>
              </a:ext>
            </a:extLst>
          </p:cNvPr>
          <p:cNvSpPr txBox="1">
            <a:spLocks/>
          </p:cNvSpPr>
          <p:nvPr/>
        </p:nvSpPr>
        <p:spPr>
          <a:xfrm>
            <a:off x="4409932" y="1417076"/>
            <a:ext cx="7155149" cy="47786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 smtClean="0"/>
              <a:t>Bus Owner’s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/>
              <a:t>Overcrowding data collection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/>
              <a:t>Emergency location sharing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0" dirty="0"/>
          </a:p>
          <a:p>
            <a:r>
              <a:rPr lang="en-US" sz="2800" b="0" dirty="0" smtClean="0"/>
              <a:t>App User’s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/>
              <a:t>Emergency news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/>
              <a:t>Location of nearest police station/hospitals/etc.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/>
              <a:t>Sharing your location with another user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/>
              <a:t>Crowd sourced crime data update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0" dirty="0" smtClean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53416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173" y="2697760"/>
            <a:ext cx="7456963" cy="918287"/>
          </a:xfrm>
        </p:spPr>
        <p:txBody>
          <a:bodyPr/>
          <a:lstStyle/>
          <a:p>
            <a:pPr algn="ctr"/>
            <a:r>
              <a:rPr lang="en-US" dirty="0" smtClean="0"/>
              <a:t>What are the benefits?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4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801" y="411759"/>
            <a:ext cx="9779183" cy="918287"/>
          </a:xfrm>
        </p:spPr>
        <p:txBody>
          <a:bodyPr/>
          <a:lstStyle/>
          <a:p>
            <a:r>
              <a:rPr lang="en-US" sz="4400" dirty="0"/>
              <a:t>Crime </a:t>
            </a:r>
            <a:r>
              <a:rPr lang="en-US" sz="4400" dirty="0" smtClean="0"/>
              <a:t>Data Update</a:t>
            </a:r>
            <a:endParaRPr lang="en-US" sz="4400" dirty="0"/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01649D3A-4807-4AF5-8DB2-BF50A803E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63" y="2317446"/>
            <a:ext cx="1185041" cy="1304876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="" xmlns:a16="http://schemas.microsoft.com/office/drawing/2014/main" id="{7B500A15-0E74-471B-90FA-FA826C67C682}"/>
              </a:ext>
            </a:extLst>
          </p:cNvPr>
          <p:cNvSpPr txBox="1">
            <a:spLocks/>
          </p:cNvSpPr>
          <p:nvPr/>
        </p:nvSpPr>
        <p:spPr>
          <a:xfrm>
            <a:off x="1803963" y="3846788"/>
            <a:ext cx="2560387" cy="6121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0" dirty="0"/>
              <a:t>Inspired by Safe City Initiative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B79C5131-68F2-405A-B134-5566A3F47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886" y="2093742"/>
            <a:ext cx="1473763" cy="1466812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="" xmlns:a16="http://schemas.microsoft.com/office/drawing/2014/main" id="{AA41C7C6-9FD2-4CDC-8BFF-E713AE5408E8}"/>
              </a:ext>
            </a:extLst>
          </p:cNvPr>
          <p:cNvSpPr txBox="1">
            <a:spLocks/>
          </p:cNvSpPr>
          <p:nvPr/>
        </p:nvSpPr>
        <p:spPr>
          <a:xfrm>
            <a:off x="4951573" y="3693730"/>
            <a:ext cx="2560387" cy="918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0" dirty="0"/>
              <a:t>Users will be able to report crime in an area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DB708CDC-CE38-4CC6-9EFE-F831F5B09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246" y="2426764"/>
            <a:ext cx="979350" cy="1086240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="" xmlns:a16="http://schemas.microsoft.com/office/drawing/2014/main" id="{4153D458-EBCD-4C20-9C9B-9B14AA9B0146}"/>
              </a:ext>
            </a:extLst>
          </p:cNvPr>
          <p:cNvSpPr txBox="1">
            <a:spLocks/>
          </p:cNvSpPr>
          <p:nvPr/>
        </p:nvSpPr>
        <p:spPr>
          <a:xfrm>
            <a:off x="8099183" y="3658910"/>
            <a:ext cx="2560387" cy="918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0" dirty="0"/>
              <a:t>Passengers can be ensured to be safe at their end mile</a:t>
            </a:r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35114"/>
            <a:ext cx="9779183" cy="918287"/>
          </a:xfrm>
        </p:spPr>
        <p:txBody>
          <a:bodyPr/>
          <a:lstStyle/>
          <a:p>
            <a:r>
              <a:rPr lang="en-US" dirty="0"/>
              <a:t>Emergency News Update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AA41C7C6-9FD2-4CDC-8BFF-E713AE5408E8}"/>
              </a:ext>
            </a:extLst>
          </p:cNvPr>
          <p:cNvSpPr txBox="1">
            <a:spLocks/>
          </p:cNvSpPr>
          <p:nvPr/>
        </p:nvSpPr>
        <p:spPr>
          <a:xfrm>
            <a:off x="2931434" y="3492961"/>
            <a:ext cx="2560387" cy="1528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0" dirty="0"/>
              <a:t>Will get notified about bad weather conditions or any natural disaster in the area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9CB7776-869A-43EE-B6E4-200749AE3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999" y="2221849"/>
            <a:ext cx="1283349" cy="128999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="" xmlns:a16="http://schemas.microsoft.com/office/drawing/2014/main" id="{4153D458-EBCD-4C20-9C9B-9B14AA9B0146}"/>
              </a:ext>
            </a:extLst>
          </p:cNvPr>
          <p:cNvSpPr txBox="1">
            <a:spLocks/>
          </p:cNvSpPr>
          <p:nvPr/>
        </p:nvSpPr>
        <p:spPr>
          <a:xfrm>
            <a:off x="6283985" y="3658910"/>
            <a:ext cx="2560387" cy="12269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0" dirty="0"/>
              <a:t>Will get notified about any ongoing or potentially political condition in the area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8C6863B0-1527-4990-A5F5-0BAF783A6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675" y="2221849"/>
            <a:ext cx="1657723" cy="163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2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239</TotalTime>
  <Words>202</Words>
  <Application>Microsoft Office PowerPoint</Application>
  <PresentationFormat>Custom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SÛR MILE</vt:lpstr>
      <vt:lpstr>Introduction</vt:lpstr>
      <vt:lpstr>ADB Challenge</vt:lpstr>
      <vt:lpstr>Userbase For The System</vt:lpstr>
      <vt:lpstr>Snapshot of the database</vt:lpstr>
      <vt:lpstr>Features</vt:lpstr>
      <vt:lpstr>What are the benefits?</vt:lpstr>
      <vt:lpstr>Crime Data Update</vt:lpstr>
      <vt:lpstr>Emergency News Update</vt:lpstr>
      <vt:lpstr>Real Time Location</vt:lpstr>
      <vt:lpstr>Overcrowding Data Collection</vt:lpstr>
      <vt:lpstr>Thank you 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SÛR MILE</dc:title>
  <dc:creator>Abrar Tanim</dc:creator>
  <cp:lastModifiedBy>User</cp:lastModifiedBy>
  <cp:revision>26</cp:revision>
  <dcterms:created xsi:type="dcterms:W3CDTF">2023-01-27T23:03:17Z</dcterms:created>
  <dcterms:modified xsi:type="dcterms:W3CDTF">2023-01-31T04:49:06Z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