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9" r:id="rId2"/>
    <p:sldId id="300" r:id="rId3"/>
    <p:sldId id="305" r:id="rId4"/>
    <p:sldId id="301" r:id="rId5"/>
    <p:sldId id="302" r:id="rId6"/>
    <p:sldId id="303" r:id="rId7"/>
    <p:sldId id="304" r:id="rId8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1ACB"/>
    <a:srgbClr val="DAE3F3"/>
    <a:srgbClr val="FFF2CC"/>
    <a:srgbClr val="0066FF"/>
    <a:srgbClr val="FFD966"/>
    <a:srgbClr val="99CCFF"/>
    <a:srgbClr val="3333FF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1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641 1190 24575,'0'1'0,"0"-1"0,0 1 0,0-1 0,0 0 0,0 1 0,0-1 0,0 1 0,0-1 0,0 0 0,0 1 0,0-1 0,0 0 0,1 1 0,-1-1 0,0 1 0,0-1 0,0 0 0,1 0 0,-1 1 0,0-1 0,0 0 0,1 1 0,-1-1 0,0 0 0,1 0 0,-1 0 0,0 1 0,0-1 0,1 0 0,-1 0 0,0 0 0,1 0 0,-1 0 0,1 0 0,-1 0 0,0 1 0,1-1 0,-1 0 0,0 0 0,1-1 0,-1 1 0,0 0 0,1 0 0,-1 0 0,0 0 0,1 0 0,-1 0 0,0 0 0,1-1 0,1 0 0,1 0 0,-1 0 0,0 0 0,0 0 0,0-1 0,2-1 0,3-4 0,-1-1 0,0 1 0,0-1 0,7-14 0,12-15 0,30-24 0,-4 5 0,-23 23 0,14-18 0,-30 37 0,19-19 0,-19 21 0,16-20 0,-25 27 0,1 0 0,-1-1 0,0 1 0,0-1 0,0 0 0,-1 0 0,4-11 0,-4 5 0,-1 1 0,1-1 0,-2 0 0,1 0 0,-2-12 0,0 7 0,3-25 0,9-130 0,-11 157 0,0 0 0,-1 0 0,-1 1 0,-4-17 0,5 24 0,-19-64 0,16 62 0,0-1 0,0 1 0,-1 0 0,0 0 0,-7-9 0,-4-4 0,-22-32 0,34 46 0,-1 1 0,1 1 0,-1-1 0,0 1 0,-1 0 0,1 0 0,-1 0 0,0 1 0,0 0 0,-1 1 0,0-1 0,-11-5 0,-2 2 0,-1 0 0,-1 2 0,-25-5 0,-68-3 0,90 12 0,-36 3 0,48 0 0,1 1 0,-1 0 0,1 1 0,-22 9 0,18-5 0,0 2 0,0 0 0,1 1 0,1 0 0,-1 1 0,2 1 0,-1 1 0,1 0 0,1 1 0,-20 28 0,20-24 0,0-2 0,-28 29 0,13-20 0,-61 40 0,87-64 0,-8 5 86,1 1-1,-1 0 0,-11 14 1,16-17-300,0 2 1,0-1 0,0 0-1,1 1 1,0 0 0,0 0-1,-4 10 1,2 2-6613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49 24575,'388'0'0,"-376"-1"0,17-3 0,9-1 0,-31 5 0,6 1 0,-11-2 0,-7 0 0,-43-9 0,-1 2 0,-73-1 0,49 10 0,83-4 0,18-3 0,107 4 0,-73 3 0,-33-2 0,-16 0 0,0 1 0,1 1 0,-1 0 0,13 3 0,-25-4 0,-1 0 0,0 0 0,1 0 0,-1 0 0,0 0 0,0 0 0,1 0 0,-1 0 0,0 0 0,0 0 0,1 0 0,-1 0 0,0 0 0,0 0 0,1 1 0,-1-1 0,0 0 0,0 0 0,1 0 0,-1 0 0,0 1 0,0-1 0,0 0 0,0 0 0,1 1 0,-1-1 0,-7 2 0,-14-1 0,-277-1 0,748 0 0,-965 0 0,497-2-1365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140 553 24575,'0'-6'0,"-1"-1"0,0 1 0,0 0 0,0 0 0,-3-7 0,2 6 0,0 0 0,0 0 0,-1-12 0,2 6 0,0 1 0,-2 0 0,-3-15 0,-18-82 0,21 97 0,2 0 0,0 0 0,0 0 0,1-23 0,0-17 0,-4 21 0,2 19 0,-1-20 0,4 2 0,-1 15 0,-1-23 0,0 35 0,0 5 0,-1 6 0,-5 57 0,5-30 0,1-23 0,-1 9 0,0-1 0,-9 39 0,1-26-682,-17 41-1,20-58-6143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9 501 24575,'0'-1'0,"-1"1"0,1 0 0,0 0 0,0 0 0,-1-1 0,1 1 0,0 0 0,0 0 0,-1-1 0,1 1 0,0 0 0,0-1 0,0 1 0,-1 0 0,1 0 0,0-1 0,0 1 0,0-1 0,0 1 0,0 0 0,0-1 0,0 1 0,-1 0 0,1-1 0,0 1 0,-1-13 0,1 11 0,-3-163 0,4 93 0,-1-145 0,0 216 0,0-1 0,0 0 0,0 0 0,0 0 0,0 0 0,0 0 0,1 0 0,-1 0 0,1 0 0,0-3 0,0 7 0,0 0 0,-1 1 0,1-1 0,-1 0 0,1 0 0,-1 0 0,0 3 0,2 167 0,-3-95 0,2-63 0,0 0 0,1 1 0,4 18 0,-6-32 0,6 20 0,-6-20 0,1 1 0,-1-1 0,1 0 0,0 1 0,-1-1 0,1 0 0,0 1 0,0-1 0,0 0 0,-1 0 0,3 2 0,-3-3 0,0 0 0,0 0 0,1 0 0,-1 0 0,0 0 0,0 0 0,0 0 0,0 0 0,0 0 0,0 0 0,1 0 0,-1 0 0,0 0 0,0 0 0,0 0 0,0 0 0,0 0 0,0 0 0,0 0 0,1 0 0,-1 0 0,0 0 0,0 0 0,0 0 0,0 0 0,0 0 0,0 0 0,0 0 0,1 0 0,-1 0 0,0-1 0,0 1 0,0 0 0,0 0 0,0 0 0,0 0 0,0 0 0,0 0 0,3-8 0,-2-8 0,-1 16 0,1-26 0,-1 11 0,4-27 0,-3 28 0,-1 11 0,0 0 0,0 0 0,1 1 0,-1-1 0,1 0 0,-1 0 0,1 1 0,1-5 0,-2 7 0,0 0 0,0 0 0,1 0 0,-1 0 0,0 0 0,0 0 0,0 0 0,0 0 0,0 0 0,0 0 0,0 0 0,0 0 0,0 0 0,0 0 0,0 0 0,0 0 0,0 0 0,0 0 0,0 0 0,0 0 0,0 0 0,1 0 0,-1 0 0,0 0 0,0 0 0,0 0 0,0 0 0,0 0 0,0 0 0,0 0 0,0 0 0,0 0 0,0 0 0,0 0 0,0 0 0,0 0 0,0 0 0,0 0 0,0 0 0,0 0 0,0 1 0,0-1 0,0 0 0,1 0 0,-1 0 0,0 0 0,0 0 0,0 0 0,0 0 0,0 0 0,0 0 0,0 0 0,0 0 0,0 0 0,0 0 0,0 0 0,0 0 0,0 1 0,0-1 0,0 0 0,0 0 0,0 0 0,1 6 0,1 34 37,-2 55 0,-1-43-1476,1-42-5387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7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59 24575,'0'0'0,"0"0"0,0 0 0,1 1 0,-1-1 0,0 0 0,0 1 0,0-1 0,0 0 0,1 0 0,-1 1 0,0-1 0,0 0 0,0 0 0,1 1 0,-1-1 0,0 0 0,0 0 0,1 0 0,-1 0 0,0 1 0,1-1 0,-1 0 0,0 0 0,0 0 0,1 0 0,-1 0 0,1 0 0,10 1 0,-8 0 0,185 1 0,-107-2 0,-65-1 0,-1 0 0,32-7 0,-39 5 0,-8 3 0,0 0 0,0 0 0,0 0 0,0-1 0,0 1 0,0 0 0,0 0 0,0 0 0,0 0 0,0 0 0,0 0 0,0 0 0,0 0 0,0 0 0,0 0 0,1 0 0,-1 0 0,0 0 0,0 0 0,0 0 0,0 0 0,0 0 0,0 0 0,0 0 0,0 0 0,0 0 0,0-1 0,0 1 0,0 0 0,0 0 0,0 0 0,0 0 0,0 0 0,0 0 0,0 0 0,0 0 0,0 0 0,0 0 0,0 0 0,0 0 0,-1 0 0,1 0 0,0 0 0,0 0 0,0 0 0,0 0 0,0 0 0,0-1 0,0 1 0,0 0 0,0 0 0,0 0 0,0 0 0,0 0 0,0 0 0,0 0 0,0 0 0,0 0 0,0 0 0,0 0 0,0 0 0,-16-2 0,-140 1 0,-5 1 0,149-3 0,8 0 0,4 3 0,0 0 0,0-1 0,0 1 0,0 0 0,0 0 0,0-1 0,0 1 0,1 0 0,-1 0 0,0-1 0,0 1 0,0 0 0,0 0 0,0 0 0,1-1 0,-1 1 0,0 0 0,0 0 0,0 0 0,1 0 0,-1-1 0,0 1 0,1 0 0,3-3 0,0 1 0,1-1 0,-1 1 0,1 1 0,6-3 0,27-4 0,-26 6 0,24-4 0,50-1 0,38 8 0,-41 1 0,-73-3 0,5 1 0,-15 0 0,0 0 0,0 0 0,0 0 0,0 0 0,0 0 0,0 0 0,0 0 0,0 0 0,0 0 0,0 0 0,0 0 0,0 0 0,0 1 0,0-1 0,0 0 0,0 0 0,0 0 0,0 0 0,0 0 0,0 0 0,0 0 0,0 0 0,-9 1 0,-149 9 0,70-6 0,49-3 273,18-1-1092,-29 4 0,41-2-6007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2240 4465 24575,'-1'1'0,"0"-1"0,1 1 0,-1 0 0,0-1 0,1 1 0,-1 0 0,0-1 0,1 1 0,-1 0 0,1 0 0,-1 0 0,1-1 0,-1 1 0,1 0 0,-1 0 0,1 2 0,-1-1 0,-29 74 0,-40 95 0,59-148 0,-22 33 0,17-31 0,-1 5 0,5-8 0,-22 27 0,18-28 0,-18 22 0,29-38 0,-1 1 0,0-1 0,0 0 0,-11 8 0,-16 4 0,0-2 0,-1-1 0,0-2 0,-39 8 0,-64 15 0,118-31 0,-2 0 0,-33-1 0,-906-4 0,947 1 0,-17-4 0,16 2 0,-15-1 0,1 3 0,1-2 0,-34-7 0,-109-25 0,169 34 0,-1-1 0,1 1 0,0 0 0,-1-1 0,1 1 0,0-1 0,-1 0 0,1 1 0,0-1 0,0 0 0,-1 0 0,1 0 0,0 0 0,0 0 0,0 0 0,0 0 0,0 0 0,-1-2 0,1 1 0,0-1 0,1 1 0,-1 0 0,0-1 0,1 1 0,-1-1 0,1 1 0,0-1 0,0 1 0,0-6 0,1-12 0,0 0 0,2 0 0,0 0 0,1 1 0,1-1 0,0 1 0,11-24 0,-8 21 0,7-27 0,-12 39 0,-1-1 0,0 0 0,-1 0 0,0 1 0,-1-13 0,-2-282 0,3 201 0,-2 81 0,-1 0 0,-5-30 0,-13-44 0,-3-18 0,-10-85 0,19 105 0,9 58 0,-1 0 0,-1-67 0,8-353 0,-1 249 0,4 145 0,0 9 0,-3-43 0,1-42 0,0 111 0,1 1 0,1-1 0,8-27 0,-8 35 0,-1-1 0,-1-1 0,0 1 0,-2-27 0,2-15 0,3-186 0,-5 188 0,-1 44 0,-1 0 0,0 0 0,-9-30 0,2 4 0,-30-173 0,36 190 0,-5-22 0,-3 0 0,2-1 0,-4-63 0,12 95 0,-4-40 0,2 26 0,1 0 0,3-41 0,0 19 0,-2 3 0,2-58 0,1 91 0,6-28 0,-1 9 0,3-14 0,-5 25 0,4-46 0,-8 26 0,0 23 0,0 0 0,5-31 0,-2 26 0,1-40 0,3 6 0,-5 44 0,0 0 0,0-27 0,-3 0 0,1 21 0,-1 0 0,-5-41 0,3 58-341,1 1 0,0 0-1,-3-7 1,-1 1-6485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 1690 24575,'1'-1'0,"0"0"0,0-1 0,-1 1 0,1 0 0,-1 0 0,1 0 0,-1-1 0,1 1 0,-1 0 0,0-1 0,0 1 0,1-2 0,-1-19 0,0 16 0,0-8 0,-1 1 0,0-1 0,-4-15 0,-12-40 0,-3-16 0,-2-63 0,21 140 0,-20-99 0,3 21 0,7 34 0,7 35 0,0 0 0,1 0 0,1-1 0,-1-19 0,5-22 0,11-84 0,-7 101 0,3 0 0,22-70 0,-21 83 0,-2 9 0,-2-1 0,9-40 0,-12 40 0,-3 13 0,1 1 0,2-10 0,1-4 0,-1 0 0,-1 1 0,0-1 0,-2-33 0,0 40 0,-6-80 0,5 91 0,1 0 0,0 0 0,0 0 0,1 0 0,-1 0 0,0 0 0,1 0 0,0 1 0,0-1 0,-1 0 0,1 0 0,1 1 0,-1-1 0,0 0 0,1 1 0,-1 0 0,1-1 0,-1 1 0,1 0 0,0 0 0,0 0 0,0 0 0,3-2 0,-1 1 0,0 0 0,0 1 0,0-1 0,0 1 0,1 0 0,-1 1 0,1-1 0,0 1 0,-1 0 0,1 0 0,0 1 0,5-1 0,182 3-1365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1318 5062 24575,'1'50'0,"-2"56"0,0-93 0,-1-1 0,0 0 0,0 0 0,-4 13 0,4-19 0,0 0 0,-1 0 0,0 0 0,0-1 0,0 1 0,0-1 0,-1 0 0,1 0 0,-8 7 0,-3 3 0,-17 24 0,19-22 0,-21 21 0,7-10 0,18-18 0,-1 0 0,0-1 0,-12 8 0,-16 8 0,-47 23 0,76-44 0,0-1 0,0 0 0,0 0 0,0-1 0,-1 0 0,-12 0 0,-52-2 0,31-2 0,-124 2 0,153-1 0,-1 0 0,-13-4 0,-19-2 0,15 7 0,20 0 0,0 0 0,0 0 0,1-2 0,-16-2 0,23 3 0,0 0 0,0 0 0,1-1 0,-1 1 0,0 0 0,1-1 0,-1 0 0,1 0 0,0 0 0,-1 0 0,1 0 0,0 0 0,0-1 0,0 1 0,1-1 0,-1 1 0,0-1 0,1 0 0,-1 0 0,1 0 0,-1-3 0,0-2 0,0 0 0,1-1 0,0 1 0,0 0 0,1-17 0,0 13 0,0 1 0,-3-16 0,-12-57 0,12 58 0,1 1 0,1-1 0,2-34 0,0 14 0,-1-1083 0,-2 1104 0,0 0 0,-7-35 0,4 32 0,-3-44 0,8-179 0,1 120 0,-12-55 0,1 88 0,7 75 0,1-27 0,2 29 0,-5-35 0,-4-22 0,7 52 0,-1-1 0,-2 1 0,-6-27 0,0 12 0,-8-72 0,16 92 0,-7-47 0,-1-130 0,11-475 0,0 654 0,-6-29 0,3 28 0,0-23 0,3-158 0,0 92 0,0 101 0,-1 1 0,0-1 0,0 1 0,0-1 0,-5-13 0,-16-34 0,12 30 0,-7-11 0,9 17 0,-8-22 0,3 5 0,-28-55 0,34 74 0,0 1 0,1-1 0,1 0 0,0-1 0,2 0 0,-1 1 0,0-22 0,-8-46 0,6 50 0,3 19 0,-1-32 0,3-169 0,2 101 0,0 106 0,0 1 0,0 0 0,1 0 0,0 0 0,0 0 0,1 0 0,0 1 0,0-1 0,1 1 0,0 0 0,0 0 0,10-13 0,-12 19 0,0-1 0,0 1 0,0 0 0,0 0 0,1 1 0,-1-1 0,0 0 0,1 1 0,-1 0 0,1-1 0,-1 1 0,1 0 0,0 1 0,-1-1 0,1 0 0,3 1 0,4-1 0,1 1 0,20 2 0,-5 0 0,130-1 0,-85-2 0,-70 1 0,17-1 0,-10-3 0,-7 3 0,-1 1 0,0 0 0,0 0 0,0-1 0,0 1 0,0 0 0,1 0 0,-1-1 0,0 1 0,0 0 0,0 0 0,0-1 0,0 1 0,0 0 0,0 0 0,0-1 0,0 1 0,0 0 0,0-1 0,0 1 0,0 0 0,0 0 0,0-1 0,0 1 0,0 0 0,0-1 0,0 1 0,-1 0 0,1-1 0,0 0 0,-1 1 0,0-1 0,1 0 0,-1 0 0,0 1 0,0-1 0,1 0 0,-1 1 0,0-1 0,0 0 0,0 1 0,0-1 0,1 1 0,-1 0 0,0-1 0,0 1 0,-1 0 0,-18-3 0,18 2 0,-88 1 0,-2 0 0,86 0 0,1-1 0,-1 0 0,0-1 0,1 1 0,-1-1 0,-8-4 0,14 6 0,0-1 0,0 1 0,-1 0 0,1 0 0,0 0 0,-1 0 0,1 0 0,0-1 0,0 1 0,-1 0 0,1 0 0,0-1 0,0 1 0,0 0 0,-1 0 0,1-1 0,0 1 0,0 0 0,0-1 0,0 1 0,0 0 0,-1-1 0,1 1 0,0 0 0,0-1 0,0 1 0,0-1 0,0 1 0,1-1 0,-1 1 0,0 0 0,0-1 0,1 1 0,-1-1 0,0 1 0,0 0 0,1-1 0,-1 1 0,0 0 0,1 0 0,-1-1 0,1 1 0,-1 0 0,1-1 0,20-6 0,-18 7 0,17-4 0,-3 1 0,-14 2 0,-5 0 0,-61 2-1365,51-1-5461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0 24575,'-3'0'0,"-2"0"0,-2 0 0,-5 0 0,-3 0 0,-4 0 0,-2 0 0,-4 3 0,-1 0 0,1 0 0,0 2 0,5 0-8191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3:24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0 24575,'-5'21'0,"-1"28"0,0 71 0,-1 14 0,-4-50 0,4-38 0,-2 83 0,7-11 0,4 80 0,1-179 0,1 1 0,7 25 0,5 18 0,4 16 0,-15-62 0,0 1 0,-1 0 0,0 1 0,-2-1 0,1 19 0,-5 22 0,3 97 0,2-140 0,0-1 0,1 1 0,1-1 0,11 26 0,6 20 0,-19-52 0,1 1 0,0-1 0,0-1 0,1 1 0,0 0 0,0-1 0,1 0 0,11 12 0,6 3 0,33 26 0,-23-21 0,81 59 0,-102-77 0,-1-2 0,2 0 0,17 10 0,24 15 0,84 56 0,-58-40 0,-63-39 0,0-1 0,1-1 0,1 0 0,-1-1 0,1-1 0,38 6 0,122 7 0,-133-16 0,508 6 0,-339-11 0,-205 2 0,41-1 0,0 3 0,74 11 0,153 32 0,-216-36 0,-9-3 0,87-4 0,-109-2 0,-19 1 0,-1 0 0,0 1 0,1 0 0,15 6 0,7 1 0,61 15 0,51 9 0,-52-14 0,-1 3 0,-1 4 0,153 67 0,-7 11 0,-146-69 0,-52-22 0,-2 2 0,0 2 0,0 1 0,60 40 0,-76-40 0,-1 0 0,-1 1 0,-1 1 0,-1 1 0,0 0 0,-2 1 0,26 45 0,-19-31 0,-18-29 0,0 0 0,-1 0 0,1 1 0,-1 0 0,-1-1 0,0 1 0,0 0 0,0 1 0,2 15 0,0 12 0,1 0 0,2 0 0,2-1 0,1 0 0,1 0 0,2-1 0,27 46 0,-23-44 0,26 68 0,-21-45 0,-21-55 0,123 338 0,-118-313 0,-2 0 0,3 42 0,-5 250 0,-5-167 0,16 16 0,-2-43 0,-8-59 0,4 169 0,-9-165 0,2 89 0,5-109 0,-3-28 0,1 30 0,-5 172-1365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3:31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2104 2 24575,'0'0'0,"0"0"0,0 0 0,0 0 0,-1 0 0,1-1 0,0 1 0,0 0 0,0 0 0,0 0 0,0 0 0,-1 0 0,1 0 0,0 0 0,0 0 0,0 0 0,-1 0 0,1 0 0,0-1 0,0 1 0,0 0 0,-1 0 0,1 0 0,0 0 0,0 1 0,0-1 0,0 0 0,-1 0 0,1 0 0,0 0 0,0 0 0,0 0 0,-1 0 0,1 0 0,0 0 0,0 0 0,0 0 0,0 1 0,-1-1 0,1 0 0,0 0 0,0 0 0,0 0 0,0 0 0,0 1 0,0-1 0,0 0 0,0 0 0,-1 0 0,1 1 0,0-1 0,0 0 0,0 0 0,0 1 0,-4 12 0,4-11 0,-8 52 0,2-1 0,3 1 0,5 64 0,-1-46 0,-1-59 0,-1 43 0,3 0 0,2 1 0,12 56 0,32 127 0,-38-177 0,1 118 0,-11-7 0,-1 119 0,-4-223 0,-16 79 0,-4 65 0,23 277 0,4-238 0,-2-153 0,10 398 0,-5-113 0,-7-217 0,4-23 0,-4 159 0,0-288 0,-1 0 0,0-1 0,-9 25 0,6-20 0,-6 33 0,-10 60 0,13-74 0,2 1 0,1 0 0,-1 56 0,10 771 0,-5-450 0,1-383 0,-2 0 0,-1-1 0,-2 1 0,-1-1 0,-18 51 0,1-21 0,-58 108 0,70-151 0,-1 0 0,-1-2 0,-26 30 0,-56 45 0,79-78 0,-7 7 0,-2-2 0,-1-1 0,0-1 0,-50 24 0,-125 42 0,160-68 0,12-5 0,0-1 0,0-1 0,-1-1 0,0-2 0,0-1 0,-1-1 0,-31-1 0,26-3 0,0-2 0,0-1 0,-59-13 0,-80-20 0,31 7 0,67 4 0,54 17 0,-39-10 0,35 12 0,11 4 0,0-2 0,-24-7 0,36 9 0,1 0 0,-1 0 0,0-1 0,0 1 0,1-1 0,0 0 0,0-1 0,0 1 0,0-1 0,0 1 0,0-1 0,-3-6 0,2 2 0,-1 0 0,0 0 0,0 1 0,0-1 0,-1 1 0,0 1 0,-1-1 0,1 1 0,-1 1 0,-1-1 0,1 1 0,-1 1 0,1 0 0,-16-5 0,24 9 0,-1-1 0,0 1 0,0 0 0,1 0 0,-1 0 0,0-1 0,1 1 0,-1 0 0,0 0 0,1-1 0,-1 1 0,1-1 0,-1 1 0,1-1 0,-1 1 0,1-1 0,-1 1 0,1-1 0,-1 1 0,1-1 0,-1 1 0,1-1 0,0 0 0,-1 1 0,1-1 0,0 0 0,0 1 0,0-1 0,-1 0 0,1 0 0,0 1 0,0-2 0,1 0 0,-1 0 0,1 0 0,0 1 0,0-1 0,0 0 0,0 1 0,0-1 0,0 1 0,0-1 0,1 1 0,-1-1 0,2 0 0,6-6 0,1 0 0,19-11 0,-14 11-1365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17 371 24575,'-1'0'0,"1"0"0,-1 0 0,1 0 0,0-1 0,-1 1 0,1 0 0,-1 0 0,1 0 0,0-1 0,-1 1 0,1 0 0,-1-1 0,1 1 0,0 0 0,-1-1 0,1 1 0,0 0 0,0-1 0,-1 1 0,1-1 0,0 1 0,0-1 0,0 1 0,-1-1 0,1 1 0,0-1 0,0 0 0,-3-16 0,3 14 0,-4-46 0,3-80 0,2 60 0,0 58-273,-1 1 0,1-1 0,1 0 0,3-16 0,2 3-6553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3:35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287 106 24575,'-4'-2'0,"1"-1"0,0 1 0,-1 0 0,1 0 0,-1 0 0,0 0 0,0 1 0,0-1 0,0 1 0,0 0 0,-6-1 0,-48-2 0,56 4 0,-1 0 0,1 0 0,-1 0 0,0 1 0,1-1 0,-1 0 0,1 1 0,-1 0 0,1 0 0,-1 0 0,1 0 0,-1 0 0,1 0 0,0 0 0,-1 1 0,1-1 0,0 1 0,-3 3 0,4-4 0,0 1 0,0-1 0,0 1 0,0-1 0,0 1 0,1-1 0,-1 1 0,0 0 0,1-1 0,0 1 0,-1 0 0,1 0 0,0-1 0,0 1 0,0 0 0,0-1 0,0 1 0,0 0 0,1 0 0,-1-1 0,0 1 0,1 0 0,-1-1 0,1 1 0,0 0 0,0-1 0,0 1 0,1 1 0,0 0 0,0 0 0,1 0 0,-1-1 0,1 1 0,0-1 0,0 0 0,0 0 0,0 0 0,0 0 0,0 0 0,0-1 0,1 1 0,-1-1 0,1 0 0,-1 0 0,1 0 0,6 0 0,2 1 0,0-1 0,1 0 0,23-3 0,-34 2 0,0 0 0,-1-1 0,1 1 0,0 0 0,0-1 0,0 0 0,-1 1 0,1-1 0,0 0 0,0 0 0,-1 0 0,1 0 0,-1 0 0,1 0 0,-1 0 0,1 0 0,-1-1 0,0 1 0,0 0 0,1-1 0,0-3 0,0 2 0,-1 0 0,0 0 0,0 0 0,0 0 0,-1-1 0,1 1 0,-1 0 0,0-1 0,0 1 0,0 0 0,-1-6 0,0 2 0,0 0 0,-1 0 0,0 0 0,0 0 0,-1 1 0,1-1 0,-2 1 0,1 0 0,-1 0 0,1 0 0,-9-9 0,8 12 0,-1-1 0,0 1 0,0 0 0,0 1 0,-1-1 0,1 1 0,-1 0 0,1 0 0,-1 1 0,0-1 0,0 1 0,0 1 0,1-1 0,-1 1 0,0 0 0,0 0 0,0 1 0,0 0 0,-10 2 0,14-2 0,1 0 0,-1 0 0,1 0 0,-1 0 0,1 0 0,-1 0 0,1 0 0,0 1 0,-1-1 0,1 1 0,0-1 0,0 1 0,0-1 0,0 1 0,0-1 0,1 1 0,-1 0 0,0 0 0,1-1 0,-1 1 0,1 0 0,0 0 0,-1 0 0,1 2 0,-1 7 0,1 1 0,2 21 0,0-15 0,-2-2 0,0-9 0,0 0 0,0 0 0,1 0 0,0 1 0,3 7 0,-3-13 0,-1 0 0,1 0 0,0 0 0,0-1 0,0 1 0,0 0 0,1 0 0,-1-1 0,0 1 0,1-1 0,-1 1 0,1-1 0,0 0 0,-1 0 0,1 1 0,0-1 0,0 0 0,0 0 0,-1-1 0,1 1 0,0 0 0,4 0 0,12 2 0,1-1 0,0-1 0,0 0 0,25-3 0,-12 0 0,-30 3 0,0-1 0,0-1 0,0 1 0,0 0 0,1 0 0,-1-1 0,0 1 0,0-1 0,0 0 0,0 1 0,0-1 0,0 0 0,0 0 0,0-1 0,0 1 0,-1 0 0,1 0 0,2-3 0,-2 1 0,-1 0 0,1 1 0,-1-1 0,0 0 0,0 0 0,0 0 0,-1 0 0,1 0 0,0 0 0,-1 1 0,0-2 0,0 1 0,0-3 0,0-1 0,0 1 0,-1-1 0,0 0 0,0 1 0,-1-1 0,0 1 0,0 0 0,0-1 0,-1 1 0,-6-10 0,7 13 0,0 0 0,0 0 0,0 0 0,-1 0 0,1 0 0,-1 1 0,0 0 0,0-1 0,0 1 0,0 0 0,0 0 0,0 1 0,-1-1 0,1 1 0,-1-1 0,1 1 0,-1 0 0,1 0 0,-1 1 0,-7-1 0,0 1 0,0 0 0,0 1 0,0 0 0,0 1 0,0 0 0,0 1 0,-12 4 0,18-5 0,0 0 0,0 1 0,0-1 0,0 1 0,1 0 0,-1 0 0,1 1 0,0-1 0,0 1 0,0 0 0,0 0 0,1 0 0,-1 1 0,1-1 0,0 1 0,-3 8 0,4-10 0,1 0 0,0 0 0,0 0 0,0 1 0,1-1 0,-1 0 0,1 1 0,-1-1 0,1 0 0,0 1 0,1-1 0,-1 1 0,0-1 0,1 0 0,0 0 0,0 1 0,0-1 0,0 0 0,0 0 0,1 0 0,0 0 0,-1 0 0,1 0 0,0 0 0,0-1 0,0 1 0,1-1 0,-1 1 0,1-1 0,-1 0 0,1 0 0,0 0 0,0 0 0,4 1 0,3 3 0,0-1 0,1-1 0,0 0 0,0 0 0,1-1 0,-1-1 0,1 0 0,18 1 0,-10-1 0,52-2 0,-66 0 0,-1 0 0,1-1 0,-1 0 0,1 0 0,-1-1 0,0 1 0,1-1 0,-1 0 0,0-1 0,5-3 0,-8 5 0,0-1 0,0 1 0,-1-1 0,1 0 0,-1 0 0,1 0 0,-1 0 0,0 0 0,1 0 0,-1 0 0,0 0 0,-1-1 0,1 1 0,0 0 0,-1 0 0,1-1 0,-1 1 0,0-1 0,1 1 0,-1 0 0,0-1 0,-1 1 0,1-1 0,0 1 0,-1 0 0,1-1 0,-1 1 0,-1-4 0,0 1 0,0 1 0,0 0 0,0 0 0,0-1 0,-1 1 0,1 1 0,-1-1 0,0 0 0,-1 1 0,1-1 0,0 1 0,-1 0 0,-6-4 0,2 3 0,0 1 0,0 0 0,0 1 0,0 0 0,0 0 0,0 1 0,0 0 0,-12 0 0,4 1 0,0 0 0,0 2 0,-22 3 0,32-4 0,-1 1 0,1 0 0,0 0 0,1 0 0,-1 0 0,0 1 0,1 0 0,-1 0 0,1 1 0,0-1 0,0 1 0,0 0 0,-6 7 0,8-7 0,1 0 0,-1 0 0,1 0 0,0 0 0,0 1 0,0-1 0,0 1 0,1-1 0,0 1 0,0-1 0,0 1 0,0 0 0,1 0 0,0-1 0,0 1 0,0 0 0,1 0 0,0 5 0,1-4 0,0 0 0,0 0 0,1 0 0,-1 0 0,1-1 0,1 1 0,-1-1 0,1 1 0,0-1 0,0 0 0,0-1 0,1 1 0,0-1 0,0 0 0,0 0 0,0 0 0,0-1 0,7 3 0,-3-1 0,1 0 0,-1-1 0,1 0 0,0 0 0,0-1 0,1-1 0,-1 0 0,1 0 0,-1-1 0,14 0 0,-22-1 0,1 0 0,-1 0 0,0-1 0,0 1 0,1-1 0,-1 1 0,0-1 0,0 0 0,0 0 0,0 0 0,0 0 0,0 0 0,0-1 0,-1 1 0,1-1 0,0 1 0,1-3 0,0 1 0,-1-1 0,1 1 0,-1-1 0,0 0 0,-1 0 0,1 0 0,0 0 0,0-7 0,1-5 0,0-1 0,-2 0 0,-1-27 0,0 36 0,0 1 0,0 0 0,0 0 0,-1-1 0,0 1 0,-1 0 0,1 0 0,-1 0 0,-6-12 0,5 14 0,0 0 0,0 0 0,-1 1 0,0 0 0,0-1 0,0 1 0,0 1 0,-1-1 0,1 1 0,-1-1 0,-9-3 0,-8-5 0,-1 2 0,0 0 0,-1 2 0,0 1 0,0 1 0,-1 0 0,1 2 0,-36-1 0,57 5 0,0-1 0,0 1 0,0 1 0,0-1 0,0 0 0,0 1 0,0-1 0,1 1 0,-1 0 0,0 0 0,0 0 0,-3 2 0,5-2 0,0 0 0,-1 1 0,1-1 0,0 0 0,0 1 0,0-1 0,0 1 0,0-1 0,0 1 0,1-1 0,-1 1 0,0 0 0,1-1 0,0 1 0,-1 0 0,1-1 0,0 1 0,0 0 0,0 0 0,0-1 0,0 3 0,0 7 0,0-1 0,1 0 0,0 0 0,1 0 0,0 0 0,0 0 0,1 0 0,0-1 0,1 1 0,0-1 0,1 0 0,0 0 0,0 0 0,1-1 0,0 1 0,1-2 0,-1 1 0,2-1 0,-1 0 0,1 0 0,0-1 0,0 0 0,12 7 0,-1-3 0,1-1 0,0 0 0,1-1 0,-1-1 0,2-2 0,-1 0 0,1 0 0,-1-2 0,1-1 0,0-1 0,39-3 0,-59 2 0,1 0 0,-1 0 0,1-1 0,-1 1 0,1-1 0,-1 1 0,1-1 0,-1 0 0,1 0 0,-1 0 0,0-1 0,0 1 0,1 0 0,-1-1 0,0 0 0,0 1 0,-1-1 0,1 0 0,0 0 0,2-4 0,-1 0 0,0 1 0,-1-1 0,0 0 0,0 0 0,-1-1 0,0 1 0,1-9 0,-1 5 0,1-2 0,0 0 0,-2-1 0,1 1 0,-3-21 0,1 29 0,0 0 0,0 0 0,0 0 0,-1 0 0,1 0 0,-1 0 0,0 0 0,0 0 0,-1 1 0,1-1 0,-1 1 0,0-1 0,0 1 0,0 0 0,0 0 0,0 0 0,-5-2 0,-5-4 0,-1 0 0,0 1 0,0 0 0,-1 1 0,0 1 0,-26-8 0,37 13 0,-1 1 0,1-1 0,-1 0 0,0 1 0,1 0 0,-1 0 0,1 1 0,-1-1 0,1 1 0,-1 0 0,1 0 0,-6 2 0,7-1 0,0-1 0,0 1 0,0 0 0,0 1 0,0-1 0,0 0 0,1 1 0,-1-1 0,1 1 0,0 0 0,0 0 0,0 0 0,0 0 0,0 0 0,1 1 0,-1-1 0,-1 6 0,0 5 0,0 0 0,1 1 0,1-1 0,0 1 0,1-1 0,1 1 0,2 19 0,-3-32 0,1 0 0,-1 0 0,1 0 0,-1 0 0,1 0 0,0 0 0,-1 0 0,1 0 0,0 0 0,0 0 0,1-1 0,-1 1 0,0 0 0,0-1 0,1 1 0,-1-1 0,1 1 0,1 0 0,1 0 0,-1 0 0,1 0 0,-1 0 0,1-1 0,0 1 0,0-1 0,0 0 0,7 1 0,2-1 0,0-1 0,-1 0 0,1 0 0,0-2 0,13-2 0,-22 3 0,1 0 0,-1 0 0,0-1 0,0 0 0,0 0 0,0 0 0,-1 0 0,1-1 0,0 1 0,-1-1 0,0 0 0,1 0 0,-1 0 0,0 0 0,-1-1 0,1 1 0,-1-1 0,1 0 0,2-5 0,-2 1 0,0 0 0,0 0 0,0-1 0,-1 1 0,0-1 0,-1 0 0,0 0 0,0-16 0,-1 24 0,0 0 0,-1-1 0,1 1 0,0-1 0,-1 1 0,0 0 0,1-1 0,-1 1 0,0 0 0,1 0 0,-1 0 0,0-1 0,0 1 0,0 0 0,0 0 0,0 0 0,0 0 0,-1 0 0,1 1 0,0-1 0,0 0 0,-1 1 0,1-1 0,0 0 0,-1 1 0,1 0 0,-1-1 0,1 1 0,0 0 0,-1 0 0,1-1 0,-1 1 0,-2 1 0,-6-2 0,-1 1 0,0 0 0,-13 3 0,21-3 0,-10 2 0,-1 1 0,-21 6 0,31-8 0,1 0 0,-1 1 0,0-1 0,1 1 0,-1 0 0,1 0 0,0 0 0,-1 1 0,1-1 0,0 1 0,0-1 0,1 1 0,-5 6 0,6-8 0,1 0 0,-1 0 0,1-1 0,-1 1 0,1 0 0,0 0 0,0 0 0,-1 0 0,1 0 0,0 0 0,0 0 0,0 0 0,0-1 0,0 1 0,0 0 0,0 0 0,0 0 0,1 0 0,-1 0 0,0 0 0,1 0 0,-1-1 0,1 2 0,0 0 0,0 0 0,1-1 0,-1 1 0,1-1 0,-1 1 0,1-1 0,-1 0 0,1 1 0,3 1 0,3 1 0,0-1 0,0 0 0,16 4 0,-6-3-1365,-2-1-5461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3:05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 1 24575,'1'83'0,"-3"87"0,-3-126 0,-21 75 0,-1 5 0,14-58 0,7-39 0,1 1 0,2-1 0,-1 31 0,4 51 0,6 117 0,-3-197 0,2-1 0,0 0 0,2 0 0,1 0 0,22 49 0,60 132 0,27 56 0,-15-92 0,-3-18 0,-78-126 0,-6-10 0,1 0 0,1-2 0,1 0 0,1-1 0,0-1 0,1 0 0,0-2 0,23 12 0,-19-15 0,0-1 0,1-1 0,0-1 0,0-1 0,35 3 0,-20-2 0,427 99 0,-440-98 0,-1 1 0,0 1 0,-1 1 0,0 2 0,-1 0 0,0 2 0,-1 0 0,22 20 0,-36-24 0,0-1 0,0 1 0,-1 0 0,-1 1 0,0 0 0,0 0 0,-1 0 0,7 23 0,-6-16 0,2 0 0,19 33 0,2-5 0,-18-26 0,28 34 0,66 63 0,-83-94 0,-1 1 0,-1 1 0,-1 0 0,-1 2 0,18 36 0,9 30 0,-28-47 0,2-1 0,1-1 0,3-1 0,46 65 0,-61-97 0,-2 1 0,1 0 0,6 16 0,11 20 0,-21-41 0,0 0 0,0 0 0,-1 0 0,0 0 0,0 0 0,-1 1 0,0 0 0,0-1 0,-1 1 0,-1 0 0,1-1 0,-1 1 0,-1 0 0,0 0 0,0-1 0,0 1 0,-1 0 0,-1-1 0,1 0 0,-1 1 0,-1-1 0,0 0 0,0 0 0,-10 13 0,10-15 0,1-1 0,-1 1 0,1 0 0,0 0 0,1 0 0,0 1 0,0-1 0,0 1 0,0-1 0,1 1 0,0-1 0,1 1 0,-1 0 0,1 0 0,1-1 0,1 11 0,-2-16 0,-1 0 0,1 0 0,0-1 0,0 1 0,0 0 0,1 0 0,-1 0 0,0-1 0,0 1 0,0 0 0,1 0 0,-1 0 0,0-1 0,0 1 0,1 0 0,-1-1 0,1 1 0,-1 0 0,1-1 0,-1 1 0,1 0 0,-1-1 0,1 1 0,0-1 0,-1 1 0,1-1 0,0 0 0,-1 1 0,1-1 0,0 1 0,0-1 0,-1 0 0,1 0 0,0 0 0,0 1 0,0-1 0,-1 0 0,1 0 0,0 0 0,0 0 0,0 0 0,-1 0 0,1 0 0,0-1 0,0 1 0,0 0 0,-1 0 0,1-1 0,0 1 0,0 0 0,-1-1 0,1 1 0,0 0 0,-1-1 0,1 1 0,0-2 0,4-1 0,0 0 0,-1-1 0,0 0 0,1 0 0,-1 0 0,5-7 0,-6 6 0,0 1 0,-1-1 0,1 0 0,-1 0 0,0-1 0,0 1 0,0 0 0,-1 0 0,0-1 0,0 1 0,0-1 0,-1-7 0,0 10 0,0 1 0,0-1 0,-1 1 0,1-1 0,-1 1 0,0-1 0,1 1 0,-1-1 0,0 1 0,-1 0 0,1 0 0,0 0 0,-1 0 0,1-1 0,-1 2 0,1-1 0,-1 0 0,0 0 0,0 1 0,0-1 0,0 0 0,0 1 0,0 0 0,-1 0 0,1 0 0,0 0 0,-1 0 0,-3-1 0,-2 0 0,1 1 0,-1 0 0,0 1 0,0 0 0,0 0 0,1 0 0,-1 1 0,0 1 0,1-1 0,-1 1 0,-9 3 0,14-4 0,0 1 0,-1-1 0,1 1 0,0 0 0,0 0 0,0 0 0,0 0 0,0 1 0,0-1 0,1 1 0,-4 4 0,5-5 0,-1 0 0,1 0 0,0 0 0,1 0 0,-1 0 0,0 0 0,1 0 0,-1 1 0,1-1 0,-1 0 0,1 0 0,0 1 0,0-1 0,0 0 0,0 1 0,1-1 0,-1 0 0,1 0 0,1 5 0,-1-5 0,0 0 0,0-1 0,0 1 0,1 0 0,-1 0 0,1-1 0,-1 1 0,1-1 0,0 1 0,-1-1 0,1 1 0,0-1 0,0 0 0,0 0 0,0 0 0,0 0 0,0-1 0,0 1 0,0 0 0,4 0 0,8 1 0,-1 1 0,16-1 0,-18-1 0,4 0 0,18 2 0,0-1 0,0-2 0,40-4 0,-71 4 0,-1-1 0,1 1 0,-1-1 0,0 1 0,1-1 0,-1 0 0,0 0 0,1 0 0,-1 0 0,0 1 0,0-2 0,0 1 0,1 0 0,-1 0 0,0 0 0,-1 0 0,1-1 0,0 1 0,0 0 0,0-1 0,-1 1 0,1-1 0,-1 1 0,1-1 0,-1 1 0,0-1 0,1 1 0,-1-1 0,0-2 0,0-6 0,1-1 0,-2 0 0,-1-14 0,0 4 0,2 19 0,0 0 0,0 0 0,0 0 0,0 0 0,-1 0 0,1 0 0,-1 0 0,1 0 0,-1 1 0,1-1 0,-1 0 0,0 0 0,0 0 0,0 1 0,0-1 0,0 0 0,-1 1 0,1-1 0,0 1 0,-1 0 0,1-1 0,-1 1 0,-2-2 0,0 2 0,-1-1 0,0 0 0,0 1 0,0 0 0,0 0 0,1 1 0,-1-1 0,-8 1 0,6 0 0,-5-1 0,-1 1 0,1 0 0,0 1 0,-24 4 0,32-4 0,1 1 0,-1-1 0,1 0 0,-1 1 0,1 0 0,0 0 0,0 0 0,0 0 0,0 0 0,0 1 0,0 0 0,1-1 0,-1 1 0,1 0 0,0 0 0,0 0 0,0 0 0,0 1 0,0-1 0,-1 6 0,-1 1 0,1 0 0,0 0 0,1 0 0,0 0 0,0 0 0,0 14 0,2-22 0,0 0 0,0 0 0,0 0 0,0 0 0,0-1 0,0 1 0,1 0 0,-1 0 0,1 0 0,-1 0 0,1-1 0,0 1 0,-1 0 0,1-1 0,0 1 0,0-1 0,0 1 0,0-1 0,1 1 0,-1-1 0,0 1 0,1-1 0,-1 0 0,1 0 0,-1 0 0,1 0 0,-1 0 0,1 0 0,0 0 0,-1-1 0,1 1 0,0 0 0,0-1 0,0 0 0,-1 1 0,1-1 0,0 0 0,0 0 0,0 0 0,0 0 0,-1 0 0,4-1 0,-2 1 0,-1-1 0,1 0 0,-1 1 0,1-1 0,-1 0 0,1-1 0,-1 1 0,1 0 0,-1-1 0,0 1 0,0-1 0,0 0 0,0 1 0,0-1 0,3-4 0,-2 2 0,0 0 0,-1 0 0,1-1 0,-1 1 0,0 0 0,0-1 0,-1 1 0,1-1 0,0-4 0,-1 6 0,-1-1 0,1 1 0,-1 0 0,0 0 0,0 0 0,0 0 0,-1 0 0,1 0 0,-1 0 0,1 0 0,-1-1 0,0 2 0,-2-6 0,2 6 0,-1 0 0,1 1 0,0-1 0,-1 0 0,1 1 0,-1 0 0,1-1 0,-1 1 0,1 0 0,-1-1 0,0 1 0,0 0 0,0 0 0,0 1 0,0-1 0,0 0 0,0 1 0,0-1 0,0 1 0,0-1 0,0 1 0,-2 0 0,0 0 0,-1-1 0,1 1 0,0 0 0,0 1 0,0-1 0,-1 1 0,1 0 0,0 0 0,0 0 0,0 0 0,0 1 0,1 0 0,-1-1 0,0 1 0,1 1 0,-1-1 0,1 1 0,-4 3 0,3-3 0,1 1 0,1 0 0,-1 0 0,1 0 0,-1 1 0,1-1 0,0 1 0,1-1 0,-1 1 0,1-1 0,0 1 0,0 0 0,1 0 0,-1 0 0,1 7 0,0 2 0,-1-7 0,1 0 0,0 0 0,0 0 0,1 0 0,2 9 0,-3-15 0,1 1 0,0-1 0,-1 1 0,1-1 0,0 1 0,-1-1 0,1 0 0,0 0 0,0 1 0,0-1 0,0 0 0,0 0 0,1 0 0,-1 0 0,0 0 0,0 0 0,1 0 0,-1-1 0,0 1 0,1 0 0,-1-1 0,1 1 0,-1-1 0,1 1 0,-1-1 0,1 0 0,-1 0 0,4 0 0,2 1 0,0-1 0,0 0 0,0 0 0,0-1 0,0 0 0,0 0 0,0-1 0,0 0 0,-1 0 0,12-6 0,-14 6 0,-1 0 0,0 0 0,-1 0 0,1 0 0,0-1 0,-1 0 0,1 1 0,-1-1 0,0 0 0,0 0 0,0 0 0,0-1 0,0 1 0,-1 0 0,0-1 0,1 1 0,-1 0 0,0-1 0,-1 0 0,1 1 0,-1-1 0,1-5 0,-1 6 0,0 0 0,0 1 0,0-1 0,0 0 0,0 1 0,-1-1 0,1 0 0,-1 0 0,0 1 0,1-1 0,-1 1 0,0-1 0,-1 1 0,-2-5 0,3 5 0,-1 1 0,0-1 0,0 1 0,0 0 0,0 0 0,0-1 0,0 1 0,0 0 0,0 1 0,0-1 0,0 0 0,0 1 0,-1-1 0,1 1 0,0 0 0,-1 0 0,1 0 0,-3 0 0,-6 0 0,0 1 0,-1 0 0,1 1 0,1 1 0,-1-1 0,0 2 0,0-1 0,1 2 0,0-1 0,0 1 0,0 1 0,1 0 0,-1 0 0,1 1 0,-14 14 0,21-16 0,-1 0 0,1 0 0,0 0 0,0 0 0,1 1 0,0-1 0,0 1 0,0 0 0,0-1 0,1 1 0,0-1 0,0 1 0,0 0 0,1-1 0,0 1 0,0-1 0,4 10 0,-4-13 0,0 0 0,1 0 0,0 0 0,-1 0 0,1-1 0,0 1 0,0 0 0,0-1 0,0 0 0,0 1 0,0-1 0,0 0 0,1 0 0,-1 0 0,0 0 0,1-1 0,-1 1 0,1 0 0,4-1 0,3 2 0,0-1 0,0-1 0,15-1 0,-22 1 0,0-1 0,-1 0 0,1 0 0,-1 0 0,1 0 0,-1 0 0,0 0 0,1-1 0,-1 0 0,0 1 0,0-1 0,0 0 0,0 0 0,0 0 0,0 0 0,-1 0 0,1 0 0,-1 0 0,1-1 0,-1 1 0,0-1 0,0 1 0,0-1 0,1-3 0,2-6 0,-1 0 0,-1 0 0,0 0 0,1-13 0,-3 18 0,2-8 0,-1 1 0,-1-1 0,0 1 0,-1 0 0,0-1 0,-4-14 0,5 28 0,-1 0 0,1 0 0,-1-1 0,0 1 0,1 0 0,-1 0 0,0 0 0,0 0 0,1 0 0,-1 0 0,0 0 0,0 0 0,0 0 0,0 0 0,0 0 0,-1 0 0,1 1 0,0-1 0,0 0 0,0 1 0,-3-1 0,1 0 0,0 1 0,0-1 0,0 1 0,0 0 0,1 0 0,-1 1 0,0-1 0,0 1 0,-5 1 0,-4 1 0,1 2 0,0 0 0,-18 10 0,24-11 0,0-1 0,1 0 0,-1 1 0,1 0 0,0 0 0,0 0 0,1 0 0,-1 1 0,1 0 0,0-1 0,0 1 0,-3 7 0,5-9 0,0 0 0,-1 1 0,1-1 0,0 1 0,1-1 0,-1 1 0,1 0 0,-1-1 0,1 1 0,0 0 0,1-1 0,-1 1 0,0-1 0,1 1 0,0 0 0,0-1 0,0 0 0,0 1 0,1-1 0,1 4 0,0-4 0,-1-1 0,0 0 0,0 0 0,1 0 0,-1 0 0,1-1 0,0 1 0,-1-1 0,1 0 0,0 1 0,0-1 0,0 0 0,0-1 0,0 1 0,0 0 0,0-1 0,0 0 0,6 0 0,0 1 0,0-1 0,1-1 0,-1 0 0,0 0 0,11-3 0,-17 3 0,0-1 0,0 1 0,0-1 0,0 0 0,0 0 0,0 0 0,0 0 0,0-1 0,-1 1 0,0-1 0,1 1 0,-1-1 0,0 0 0,0 0 0,0 0 0,-1 0 0,1 0 0,-1-1 0,1 1 0,-1 0 0,0-1 0,-1 1 0,1 0 0,0-8 0,0 8 0,-1 0 0,0 0 0,0 0 0,0 0 0,0 1 0,-1-1 0,1 0 0,-1 0 0,1 0 0,-1 0 0,0 0 0,0 1 0,0-1 0,-1 0 0,1 1 0,-1-1 0,1 1 0,-1 0 0,0-1 0,0 1 0,0 0 0,0 0 0,0 0 0,-1 0 0,1 1 0,0-1 0,-1 0 0,0 1 0,1 0 0,-4-2 0,-1 1 0,0 1 0,1-1 0,-1 1 0,0 0 0,0 0 0,0 1 0,0 0 0,0 0 0,0 1 0,1 0 0,-1 0 0,0 1 0,0 0 0,1 0 0,-12 5 0,13-4 0,0 0 0,1 0 0,-1 0 0,1 1 0,-1 0 0,1 0 0,1 0 0,-1 0 0,0 1 0,1-1 0,0 1 0,0 0 0,0 0 0,1 0 0,0 0 0,0 1 0,0-1 0,1 1 0,-2 7 0,2-7 0,0-1 0,0 0 0,1 1 0,0-1 0,0 0 0,0 1 0,1-1 0,0 0 0,0 1 0,3 9 0,-3-13 0,1 1 0,-1-1 0,0 1 0,1-1 0,0 0 0,0 1 0,0-1 0,0 0 0,0 0 0,0-1 0,0 1 0,0 0 0,1-1 0,-1 1 0,1-1 0,-1 0 0,1 0 0,0 0 0,-1 0 0,1 0 0,0 0 0,3 0 0,15 2 0,-1-1 0,1-1 0,24-1 0,-38 0 0,0-1 0,-1 1 0,1-1 0,0-1 0,-1 1 0,1-1 0,-1 0 0,1-1 0,-1 1 0,0-1 0,0-1 0,0 1 0,8-8 0,-12 9-136,0 0-1,0 0 1,0-1-1,0 1 1,-1-1-1,1 0 1,-1 1-1,0-1 0,2-4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641 1190 24575,'0'1'0,"0"-1"0,0 1 0,0-1 0,0 0 0,0 1 0,0-1 0,0 1 0,0-1 0,0 0 0,0 1 0,0-1 0,0 0 0,1 1 0,-1-1 0,0 1 0,0-1 0,0 0 0,1 0 0,-1 1 0,0-1 0,0 0 0,1 1 0,-1-1 0,0 0 0,1 0 0,-1 0 0,0 1 0,0-1 0,1 0 0,-1 0 0,0 0 0,1 0 0,-1 0 0,1 0 0,-1 0 0,0 1 0,1-1 0,-1 0 0,0 0 0,1-1 0,-1 1 0,0 0 0,1 0 0,-1 0 0,0 0 0,1 0 0,-1 0 0,0 0 0,1-1 0,1 0 0,1 0 0,-1 0 0,0 0 0,0 0 0,0-1 0,2-1 0,3-4 0,-1-1 0,0 1 0,0-1 0,7-14 0,12-15 0,30-24 0,-4 5 0,-23 23 0,14-18 0,-30 37 0,19-19 0,-19 21 0,16-20 0,-25 27 0,1 0 0,-1-1 0,0 1 0,0-1 0,0 0 0,-1 0 0,4-11 0,-4 5 0,-1 1 0,1-1 0,-2 0 0,1 0 0,-2-12 0,0 7 0,3-25 0,9-130 0,-11 157 0,0 0 0,-1 0 0,-1 1 0,-4-17 0,5 24 0,-19-64 0,16 62 0,0-1 0,0 1 0,-1 0 0,0 0 0,-7-9 0,-4-4 0,-22-32 0,34 46 0,-1 1 0,1 1 0,-1-1 0,0 1 0,-1 0 0,1 0 0,-1 0 0,0 1 0,0 0 0,-1 1 0,0-1 0,-11-5 0,-2 2 0,-1 0 0,-1 2 0,-25-5 0,-68-3 0,90 12 0,-36 3 0,48 0 0,1 1 0,-1 0 0,1 1 0,-22 9 0,18-5 0,0 2 0,0 0 0,1 1 0,1 0 0,-1 1 0,2 1 0,-1 1 0,1 0 0,1 1 0,-20 28 0,20-24 0,0-2 0,-28 29 0,13-20 0,-61 40 0,87-64 0,-8 5 86,1 1-1,-1 0 0,-11 14 1,16-17-300,0 2 1,0-1 0,0 0-1,1 1 1,0 0 0,0 0-1,-4 10 1,2 2-6613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17 371 24575,'-1'0'0,"1"0"0,-1 0 0,1 0 0,0-1 0,-1 1 0,1 0 0,-1 0 0,1 0 0,0-1 0,-1 1 0,1 0 0,-1-1 0,1 1 0,0 0 0,-1-1 0,1 1 0,0 0 0,0-1 0,-1 1 0,1-1 0,0 1 0,0-1 0,0 1 0,-1-1 0,1 1 0,0-1 0,0 0 0,-3-16 0,3 14 0,-4-46 0,3-80 0,2 60 0,0 58-273,-1 1 0,1-1 0,1 0 0,3-16 0,2 3-6553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85 24575,'0'2'0,"3"2"0,3 0 0,5-4 0,7-5 0,3-1 0,2-3 0,6-3 0,3 2 0,3-2 0,-1 2 0,-4 2 0,-4 3 0,-5 0 0,-2-1 0,-3 2 0,-3 1-8191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0 122 24575,'0'-1'0,"0"0"0,1-1 0,-1 1 0,0 0 0,0 0 0,1 0 0,-1 0 0,1 0 0,-1 0 0,1 0 0,-1 0 0,1 0 0,-1 0 0,2-1 0,12-11 0,-11 10 0,7-5 0,-1 1 0,12-7 0,-10 8 0,17-15 0,-24 17 0,0 1 0,1-1 0,-1 1 0,1 1 0,-1-1 0,1 1 0,9-4 0,-7 5 0,1-1 0,0 1 0,0 0 0,11 1 0,-1 0 0,-11-1 0,-1 1 0,1 0 0,-1 1 0,1-1 0,-1 1 0,10 3 0,-14-3 0,-1 0 0,0-1 0,0 1 0,0 0 0,0 0 0,0-1 0,0 1 0,0 0 0,0 0 0,0 0 0,0 0 0,-1 0 0,1 1 0,0-1 0,-1 0 0,1 0 0,0 1 0,-1-1 0,0 0 0,1 1 0,-1-1 0,0 0 0,1 1 0,-1-1 0,0 0 0,0 1 0,0 2 0,0-2 0,0 0 0,-1 0 0,1 0 0,-1 0 0,1 1 0,-1-1 0,0 0 0,1 0 0,-1 0 0,0-1 0,0 1 0,0 0 0,0 0 0,-1 0 0,1-1 0,0 1 0,-3 1 0,-4 3 0,0 0 0,0-1 0,-1-1 0,1 1 0,-1-1 0,-9 2 0,-55 12 0,72-18 0,0 0 0,1 0 0,-1 1 0,0-1 0,0 0 0,0 0 0,0 0 0,0 0 0,1-1 0,-1 1 0,0 0 0,-1 0 0,2-1 0,0 1 0,0 0 0,0 0 0,0 0 0,-1 0 0,1 0 0,0-1 0,0 1 0,0 0 0,0 0 0,0 0 0,0 0 0,0-1 0,0 1 0,0 0 0,0 0 0,0 0 0,0 0 0,0-1 0,0 1 0,0 0 0,0 0 0,0 0 0,0-1 0,0 1 0,0 0 0,0 0 0,0 0 0,0 0 0,0-1 0,0 1 0,0 0 0,0 0 0,0 0 0,0-1 0,2-1 0,-1 0 0,1 0 0,-1 0 0,1 0 0,0 0 0,-1 1 0,3-2 0,3-3-136,0 2-1,0-1 1,1 1-1,-1 1 1,1-1-1,0 1 1,0 1-1,0 0 0,16-2 1,-9 2-6690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77 317 24575,'-4'0'0,"1"0"0,0 0 0,-1 0 0,1-1 0,-4 0 0,6 0 0,0 1 0,0-1 0,0 0 0,-1 1 0,1-1 0,1 0 0,-1 1 0,0-1 0,0 0 0,0 0 0,0 0 0,0 0 0,1 0 0,-1 0 0,0 0 0,1 0 0,-1 0 0,0-2 0,-3-8 0,1-1 0,-1 1 0,2-1 0,0 0 0,-2-19 0,3-61 0,1 71 0,-1 9 0,0 0 0,0 1 0,-5-17 0,0-4 0,5 90 0,2 127 0,-1-366-1365,0 166-5461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17 24575,'3'3'0,"3"1"0,3-1 0,3 0 0,2-1 0,4-3 0,1-2 0,0-1 0,2-2 0,0 0 0,-1 1 0,-1 1 0,-4 1-8191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0 336 24575,'0'-3'0,"0"-4"0,0-4 0,0-2 0,0-2 0,0-2 0,0-3 0,0-2 0,0-5 0,0-2 0,0 3 0,0 1 0,0 0 0,5-2 0,2 2 0,0 0 0,-1 6-8191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92 24575,'2'2'0,"0"-1"0,0 1 0,0-1 0,0 0 0,0 0 0,0 1 0,0-1 0,0-1 0,0 1 0,0 0 0,1-1 0,1 1 0,4 0 0,0 0 0,9 0 0,-7-2 0,0 0 0,0-1 0,0 0 0,14-5 0,35-18 0,-19 7 0,-10 7 0,-31 11 0,1 0 0,0 0 0,0 0 0,0 0 0,0 0 0,0 0 0,0 0 0,0-1 0,0 1 0,0 0 0,0 0 0,0 0 0,0 0 0,0 0 0,0 0 0,0 0 0,0 0 0,0 0 0,0 0 0,0 0 0,0 0 0,0 0 0,0 0 0,0 0 0,0 0 0,0-1 0,0 1 0,0 0 0,0 0 0,0 0 0,0 0 0,0 0 0,0 0 0,0 0 0,0 0 0,0 0 0,0 0 0,0 0 0,0 0 0,0 0 0,0 0 0,0 0 0,0 0 0,1 0 0,-1 0 0,0 0 0,0 0 0,0-1 0,0 1 0,0 0 0,0 0 0,0 0 0,-6 0 0,-6 2 0,1 1 0,-1 0 0,1 1 0,-16 8 0,10-5 0,-17 5 0,33-11 0,-1-1 0,1 1 0,-1-1 0,0 0 0,1 0 0,-1 0 0,1 0 0,-1 0 0,1-1 0,-1 1 0,-2-1 0,4 1 0,0 0 0,-1 0 0,1-1 0,0 1 0,-1 0 0,1 0 0,0-1 0,-1 1 0,1 0 0,0-1 0,0 1 0,-1 0 0,1-1 0,0 1 0,0 0 0,-1-1 0,1 1 0,0 0 0,0-1 0,0 0 0,0 0 0,0 0 0,0 0 0,0 1 0,0-1 0,0 0 0,0 0 0,0 1 0,0-1 0,0 0 0,1 0 0,-1 1 0,0-1 0,1-1 0,1-2 43,0 1 0,1-1-1,-1 1 1,1-1 0,0 1-1,-1 0 1,5-3 0,1-1-897,13-8 1,-4 4-5973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85 24575,'0'2'0,"3"2"0,3 0 0,5-4 0,7-5 0,3-1 0,2-3 0,6-3 0,3 2 0,3-2 0,-1 2 0,-4 2 0,-4 3 0,-5 0 0,-2-1 0,-3 2 0,-3 1-8191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110 311 24575,'-1'0'0,"-1"-1"0,1 1 0,0 0 0,-1-1 0,1 1 0,0-1 0,0 1 0,-1-1 0,1 0 0,0 0 0,0 1 0,0-1 0,0 0 0,0 0 0,-2-2 0,0-2 0,0 1 0,-6-9 0,5 3 0,-1 0 0,1-1 0,0 1 0,1-1 0,-3-11 0,-7-58 0,11-29 0,2 95 0,0 259 0,0-237 0,0-1 0,-1 1 0,-1 7 0,1-13 0,1 1 0,-1-1 0,0 1 0,0-1 0,1 0 0,-1 1 0,-1-1 0,1 0 0,0 1 0,0-1 0,-1 0 0,-1 2 0,3-4 0,0 0 0,-1 0 0,1 0 0,0 1 0,0-1 0,0 0 0,-1 0 0,1 0 0,0 0 0,0 0 0,0 0 0,-1 0 0,1 0 0,0 0 0,0 1 0,0-1 0,-1 0 0,1 0 0,0 0 0,0 0 0,0 0 0,-1-1 0,1 1 0,0 0 0,0 0 0,0 0 0,-1 0 0,1 0 0,0 0 0,0 0 0,0 0 0,-1 0 0,1-1 0,0 1 0,0 0 0,0 0 0,0 0 0,-1 0 0,1-1 0,0 1 0,0 0 0,0 0 0,0 0 0,0-1 0,0 1 0,0 0 0,0 0 0,-1 0 0,1-1 0,0 1 0,-3-13 0,1-14 0,1 0 0,3-30 0,-1 8 0,-1 33-1365,0 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49 24575,'388'0'0,"-376"-1"0,17-3 0,9-1 0,-31 5 0,6 1 0,-11-2 0,-7 0 0,-43-9 0,-1 2 0,-73-1 0,49 10 0,83-4 0,18-3 0,107 4 0,-73 3 0,-33-2 0,-16 0 0,0 1 0,1 1 0,-1 0 0,13 3 0,-25-4 0,-1 0 0,0 0 0,1 0 0,-1 0 0,0 0 0,0 0 0,1 0 0,-1 0 0,0 0 0,0 0 0,1 0 0,-1 0 0,0 0 0,0 0 0,1 1 0,-1-1 0,0 0 0,0 0 0,1 0 0,-1 0 0,0 1 0,0-1 0,0 0 0,0 0 0,1 1 0,-1-1 0,-7 2 0,-14-1 0,-277-1 0,748 0 0,-965 0 0,497-2-1365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140 553 24575,'0'-6'0,"-1"-1"0,0 1 0,0 0 0,0 0 0,-3-7 0,2 6 0,0 0 0,0 0 0,-1-12 0,2 6 0,0 1 0,-2 0 0,-3-15 0,-18-82 0,21 97 0,2 0 0,0 0 0,0 0 0,1-23 0,0-17 0,-4 21 0,2 19 0,-1-20 0,4 2 0,-1 15 0,-1-23 0,0 35 0,0 5 0,-1 6 0,-5 57 0,5-30 0,1-23 0,-1 9 0,0-1 0,-9 39 0,1-26-682,-17 41-1,20-58-6143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9 501 24575,'0'-1'0,"-1"1"0,1 0 0,0 0 0,0 0 0,-1-1 0,1 1 0,0 0 0,0 0 0,-1-1 0,1 1 0,0 0 0,0-1 0,0 1 0,-1 0 0,1 0 0,0-1 0,0 1 0,0-1 0,0 1 0,0 0 0,0-1 0,0 1 0,-1 0 0,1-1 0,0 1 0,-1-13 0,1 11 0,-3-163 0,4 93 0,-1-145 0,0 216 0,0-1 0,0 0 0,0 0 0,0 0 0,0 0 0,0 0 0,1 0 0,-1 0 0,1 0 0,0-3 0,0 7 0,0 0 0,-1 1 0,1-1 0,-1 0 0,1 0 0,-1 0 0,0 3 0,2 167 0,-3-95 0,2-63 0,0 0 0,1 1 0,4 18 0,-6-32 0,6 20 0,-6-20 0,1 1 0,-1-1 0,1 0 0,0 1 0,-1-1 0,1 0 0,0 1 0,0-1 0,0 0 0,-1 0 0,3 2 0,-3-3 0,0 0 0,0 0 0,1 0 0,-1 0 0,0 0 0,0 0 0,0 0 0,0 0 0,0 0 0,0 0 0,1 0 0,-1 0 0,0 0 0,0 0 0,0 0 0,0 0 0,0 0 0,0 0 0,0 0 0,1 0 0,-1 0 0,0 0 0,0 0 0,0 0 0,0 0 0,0 0 0,0 0 0,0 0 0,1 0 0,-1 0 0,0-1 0,0 1 0,0 0 0,0 0 0,0 0 0,0 0 0,0 0 0,0 0 0,3-8 0,-2-8 0,-1 16 0,1-26 0,-1 11 0,4-27 0,-3 28 0,-1 11 0,0 0 0,0 0 0,1 1 0,-1-1 0,1 0 0,-1 0 0,1 1 0,1-5 0,-2 7 0,0 0 0,0 0 0,1 0 0,-1 0 0,0 0 0,0 0 0,0 0 0,0 0 0,0 0 0,0 0 0,0 0 0,0 0 0,0 0 0,0 0 0,0 0 0,0 0 0,0 0 0,0 0 0,0 0 0,0 0 0,0 0 0,1 0 0,-1 0 0,0 0 0,0 0 0,0 0 0,0 0 0,0 0 0,0 0 0,0 0 0,0 0 0,0 0 0,0 0 0,0 0 0,0 0 0,0 0 0,0 0 0,0 0 0,0 0 0,0 0 0,0 1 0,0-1 0,0 0 0,1 0 0,-1 0 0,0 0 0,0 0 0,0 0 0,0 0 0,0 0 0,0 0 0,0 0 0,0 0 0,0 0 0,0 0 0,0 0 0,0 0 0,0 1 0,0-1 0,0 0 0,0 0 0,0 0 0,1 6 0,1 34 37,-2 55 0,-1-43-1476,1-42-5387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7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59 24575,'0'0'0,"0"0"0,0 0 0,1 1 0,-1-1 0,0 0 0,0 1 0,0-1 0,0 0 0,1 0 0,-1 1 0,0-1 0,0 0 0,0 0 0,1 1 0,-1-1 0,0 0 0,0 0 0,1 0 0,-1 0 0,0 1 0,1-1 0,-1 0 0,0 0 0,0 0 0,1 0 0,-1 0 0,1 0 0,10 1 0,-8 0 0,185 1 0,-107-2 0,-65-1 0,-1 0 0,32-7 0,-39 5 0,-8 3 0,0 0 0,0 0 0,0 0 0,0-1 0,0 1 0,0 0 0,0 0 0,0 0 0,0 0 0,0 0 0,0 0 0,0 0 0,0 0 0,0 0 0,0 0 0,1 0 0,-1 0 0,0 0 0,0 0 0,0 0 0,0 0 0,0 0 0,0 0 0,0 0 0,0 0 0,0 0 0,0-1 0,0 1 0,0 0 0,0 0 0,0 0 0,0 0 0,0 0 0,0 0 0,0 0 0,0 0 0,0 0 0,0 0 0,0 0 0,0 0 0,-1 0 0,1 0 0,0 0 0,0 0 0,0 0 0,0 0 0,0 0 0,0-1 0,0 1 0,0 0 0,0 0 0,0 0 0,0 0 0,0 0 0,0 0 0,0 0 0,0 0 0,0 0 0,0 0 0,0 0 0,0 0 0,-16-2 0,-140 1 0,-5 1 0,149-3 0,8 0 0,4 3 0,0 0 0,0-1 0,0 1 0,0 0 0,0 0 0,0-1 0,0 1 0,1 0 0,-1 0 0,0-1 0,0 1 0,0 0 0,0 0 0,0 0 0,1-1 0,-1 1 0,0 0 0,0 0 0,0 0 0,1 0 0,-1-1 0,0 1 0,1 0 0,3-3 0,0 1 0,1-1 0,-1 1 0,1 1 0,6-3 0,27-4 0,-26 6 0,24-4 0,50-1 0,38 8 0,-41 1 0,-73-3 0,5 1 0,-15 0 0,0 0 0,0 0 0,0 0 0,0 0 0,0 0 0,0 0 0,0 0 0,0 0 0,0 0 0,0 0 0,0 0 0,0 0 0,0 1 0,0-1 0,0 0 0,0 0 0,0 0 0,0 0 0,0 0 0,0 0 0,0 0 0,0 0 0,-9 1 0,-149 9 0,70-6 0,49-3 273,18-1-1092,-29 4 0,41-2-6007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2240 4465 24575,'-1'1'0,"0"-1"0,1 1 0,-1 0 0,0-1 0,1 1 0,-1 0 0,0-1 0,1 1 0,-1 0 0,1 0 0,-1 0 0,1-1 0,-1 1 0,1 0 0,-1 0 0,1 2 0,-1-1 0,-29 74 0,-40 95 0,59-148 0,-22 33 0,17-31 0,-1 5 0,5-8 0,-22 27 0,18-28 0,-18 22 0,29-38 0,-1 1 0,0-1 0,0 0 0,-11 8 0,-16 4 0,0-2 0,-1-1 0,0-2 0,-39 8 0,-64 15 0,118-31 0,-2 0 0,-33-1 0,-906-4 0,947 1 0,-17-4 0,16 2 0,-15-1 0,1 3 0,1-2 0,-34-7 0,-109-25 0,169 34 0,-1-1 0,1 1 0,0 0 0,-1-1 0,1 1 0,0-1 0,-1 0 0,1 1 0,0-1 0,0 0 0,-1 0 0,1 0 0,0 0 0,0 0 0,0 0 0,0 0 0,0 0 0,-1-2 0,1 1 0,0-1 0,1 1 0,-1 0 0,0-1 0,1 1 0,-1-1 0,1 1 0,0-1 0,0 1 0,0-6 0,1-12 0,0 0 0,2 0 0,0 0 0,1 1 0,1-1 0,0 1 0,11-24 0,-8 21 0,7-27 0,-12 39 0,-1-1 0,0 0 0,-1 0 0,0 1 0,-1-13 0,-2-282 0,3 201 0,-2 81 0,-1 0 0,-5-30 0,-13-44 0,-3-18 0,-10-85 0,19 105 0,9 58 0,-1 0 0,-1-67 0,8-353 0,-1 249 0,4 145 0,0 9 0,-3-43 0,1-42 0,0 111 0,1 1 0,1-1 0,8-27 0,-8 35 0,-1-1 0,-1-1 0,0 1 0,-2-27 0,2-15 0,3-186 0,-5 188 0,-1 44 0,-1 0 0,0 0 0,-9-30 0,2 4 0,-30-173 0,36 190 0,-5-22 0,-3 0 0,2-1 0,-4-63 0,12 95 0,-4-40 0,2 26 0,1 0 0,3-41 0,0 19 0,-2 3 0,2-58 0,1 91 0,6-28 0,-1 9 0,3-14 0,-5 25 0,4-46 0,-8 26 0,0 23 0,0 0 0,5-31 0,-2 26 0,1-40 0,3 6 0,-5 44 0,0 0 0,0-27 0,-3 0 0,1 21 0,-1 0 0,-5-41 0,3 58-341,1 1 0,0 0-1,-3-7 1,-1 1-6485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 1690 24575,'1'-1'0,"0"0"0,0-1 0,-1 1 0,1 0 0,-1 0 0,1 0 0,-1-1 0,1 1 0,-1 0 0,0-1 0,0 1 0,1-2 0,-1-19 0,0 16 0,0-8 0,-1 1 0,0-1 0,-4-15 0,-12-40 0,-3-16 0,-2-63 0,21 140 0,-20-99 0,3 21 0,7 34 0,7 35 0,0 0 0,1 0 0,1-1 0,-1-19 0,5-22 0,11-84 0,-7 101 0,3 0 0,22-70 0,-21 83 0,-2 9 0,-2-1 0,9-40 0,-12 40 0,-3 13 0,1 1 0,2-10 0,1-4 0,-1 0 0,-1 1 0,0-1 0,-2-33 0,0 40 0,-6-80 0,5 91 0,1 0 0,0 0 0,0 0 0,1 0 0,-1 0 0,0 0 0,1 0 0,0 1 0,0-1 0,-1 0 0,1 0 0,1 1 0,-1-1 0,0 0 0,1 1 0,-1 0 0,1-1 0,-1 1 0,1 0 0,0 0 0,0 0 0,0 0 0,3-2 0,-1 1 0,0 0 0,0 1 0,0-1 0,0 1 0,1 0 0,-1 1 0,1-1 0,0 1 0,-1 0 0,1 0 0,0 1 0,5-1 0,182 3-1365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1318 5062 24575,'1'50'0,"-2"56"0,0-93 0,-1-1 0,0 0 0,0 0 0,-4 13 0,4-19 0,0 0 0,-1 0 0,0 0 0,0-1 0,0 1 0,0-1 0,-1 0 0,1 0 0,-8 7 0,-3 3 0,-17 24 0,19-22 0,-21 21 0,7-10 0,18-18 0,-1 0 0,0-1 0,-12 8 0,-16 8 0,-47 23 0,76-44 0,0-1 0,0 0 0,0 0 0,0-1 0,-1 0 0,-12 0 0,-52-2 0,31-2 0,-124 2 0,153-1 0,-1 0 0,-13-4 0,-19-2 0,15 7 0,20 0 0,0 0 0,0 0 0,1-2 0,-16-2 0,23 3 0,0 0 0,0 0 0,1-1 0,-1 1 0,0 0 0,1-1 0,-1 0 0,1 0 0,0 0 0,-1 0 0,1 0 0,0 0 0,0-1 0,0 1 0,1-1 0,-1 1 0,0-1 0,1 0 0,-1 0 0,1 0 0,-1-3 0,0-2 0,0 0 0,1-1 0,0 1 0,0 0 0,1-17 0,0 13 0,0 1 0,-3-16 0,-12-57 0,12 58 0,1 1 0,1-1 0,2-34 0,0 14 0,-1-1083 0,-2 1104 0,0 0 0,-7-35 0,4 32 0,-3-44 0,8-179 0,1 120 0,-12-55 0,1 88 0,7 75 0,1-27 0,2 29 0,-5-35 0,-4-22 0,7 52 0,-1-1 0,-2 1 0,-6-27 0,0 12 0,-8-72 0,16 92 0,-7-47 0,-1-130 0,11-475 0,0 654 0,-6-29 0,3 28 0,0-23 0,3-158 0,0 92 0,0 101 0,-1 1 0,0-1 0,0 1 0,0-1 0,-5-13 0,-16-34 0,12 30 0,-7-11 0,9 17 0,-8-22 0,3 5 0,-28-55 0,34 74 0,0 1 0,1-1 0,1 0 0,0-1 0,2 0 0,-1 1 0,0-22 0,-8-46 0,6 50 0,3 19 0,-1-32 0,3-169 0,2 101 0,0 106 0,0 1 0,0 0 0,1 0 0,0 0 0,0 0 0,1 0 0,0 1 0,0-1 0,1 1 0,0 0 0,0 0 0,10-13 0,-12 19 0,0-1 0,0 1 0,0 0 0,0 0 0,1 1 0,-1-1 0,0 0 0,1 1 0,-1 0 0,1-1 0,-1 1 0,1 0 0,0 1 0,-1-1 0,1 0 0,3 1 0,4-1 0,1 1 0,20 2 0,-5 0 0,130-1 0,-85-2 0,-70 1 0,17-1 0,-10-3 0,-7 3 0,-1 1 0,0 0 0,0 0 0,0-1 0,0 1 0,0 0 0,1 0 0,-1-1 0,0 1 0,0 0 0,0 0 0,0-1 0,0 1 0,0 0 0,0 0 0,0-1 0,0 1 0,0 0 0,0-1 0,0 1 0,0 0 0,0 0 0,0-1 0,0 1 0,0 0 0,0-1 0,0 1 0,-1 0 0,1-1 0,0 0 0,-1 1 0,0-1 0,1 0 0,-1 0 0,0 1 0,0-1 0,1 0 0,-1 1 0,0-1 0,0 0 0,0 1 0,0-1 0,1 1 0,-1 0 0,0-1 0,0 1 0,-1 0 0,-18-3 0,18 2 0,-88 1 0,-2 0 0,86 0 0,1-1 0,-1 0 0,0-1 0,1 1 0,-1-1 0,-8-4 0,14 6 0,0-1 0,0 1 0,-1 0 0,1 0 0,0 0 0,-1 0 0,1 0 0,0-1 0,0 1 0,-1 0 0,1 0 0,0-1 0,0 1 0,0 0 0,-1 0 0,1-1 0,0 1 0,0 0 0,0-1 0,0 1 0,0 0 0,-1-1 0,1 1 0,0 0 0,0-1 0,0 1 0,0-1 0,0 1 0,1-1 0,-1 1 0,0 0 0,0-1 0,1 1 0,-1-1 0,0 1 0,0 0 0,1-1 0,-1 1 0,0 0 0,1 0 0,-1-1 0,1 1 0,-1 0 0,1-1 0,20-6 0,-18 7 0,17-4 0,-3 1 0,-14 2 0,-5 0 0,-61 2-1365,51-1-5461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0 24575,'-3'0'0,"-2"0"0,-2 0 0,-5 0 0,-3 0 0,-4 0 0,-2 0 0,-4 3 0,-1 0 0,1 0 0,0 2 0,5 0-8191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3:24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0 24575,'-5'21'0,"-1"28"0,0 71 0,-1 14 0,-4-50 0,4-38 0,-2 83 0,7-11 0,4 80 0,1-179 0,1 1 0,7 25 0,5 18 0,4 16 0,-15-62 0,0 1 0,-1 0 0,0 1 0,-2-1 0,1 19 0,-5 22 0,3 97 0,2-140 0,0-1 0,1 1 0,1-1 0,11 26 0,6 20 0,-19-52 0,1 1 0,0-1 0,0-1 0,1 1 0,0 0 0,0-1 0,1 0 0,11 12 0,6 3 0,33 26 0,-23-21 0,81 59 0,-102-77 0,-1-2 0,2 0 0,17 10 0,24 15 0,84 56 0,-58-40 0,-63-39 0,0-1 0,1-1 0,1 0 0,-1-1 0,1-1 0,38 6 0,122 7 0,-133-16 0,508 6 0,-339-11 0,-205 2 0,41-1 0,0 3 0,74 11 0,153 32 0,-216-36 0,-9-3 0,87-4 0,-109-2 0,-19 1 0,-1 0 0,0 1 0,1 0 0,15 6 0,7 1 0,61 15 0,51 9 0,-52-14 0,-1 3 0,-1 4 0,153 67 0,-7 11 0,-146-69 0,-52-22 0,-2 2 0,0 2 0,0 1 0,60 40 0,-76-40 0,-1 0 0,-1 1 0,-1 1 0,-1 1 0,0 0 0,-2 1 0,26 45 0,-19-31 0,-18-29 0,0 0 0,-1 0 0,1 1 0,-1 0 0,-1-1 0,0 1 0,0 0 0,0 1 0,2 15 0,0 12 0,1 0 0,2 0 0,2-1 0,1 0 0,1 0 0,2-1 0,27 46 0,-23-44 0,26 68 0,-21-45 0,-21-55 0,123 338 0,-118-313 0,-2 0 0,3 42 0,-5 250 0,-5-167 0,16 16 0,-2-43 0,-8-59 0,4 169 0,-9-165 0,2 89 0,5-109 0,-3-28 0,1 30 0,-5 172-1365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0 122 24575,'0'-1'0,"0"0"0,1-1 0,-1 1 0,0 0 0,0 0 0,1 0 0,-1 0 0,1 0 0,-1 0 0,1 0 0,-1 0 0,1 0 0,-1 0 0,2-1 0,12-11 0,-11 10 0,7-5 0,-1 1 0,12-7 0,-10 8 0,17-15 0,-24 17 0,0 1 0,1-1 0,-1 1 0,1 1 0,-1-1 0,1 1 0,9-4 0,-7 5 0,1-1 0,0 1 0,0 0 0,11 1 0,-1 0 0,-11-1 0,-1 1 0,1 0 0,-1 1 0,1-1 0,-1 1 0,10 3 0,-14-3 0,-1 0 0,0-1 0,0 1 0,0 0 0,0 0 0,0-1 0,0 1 0,0 0 0,0 0 0,0 0 0,0 0 0,-1 0 0,1 1 0,0-1 0,-1 0 0,1 0 0,0 1 0,-1-1 0,0 0 0,1 1 0,-1-1 0,0 0 0,1 1 0,-1-1 0,0 0 0,0 1 0,0 2 0,0-2 0,0 0 0,-1 0 0,1 0 0,-1 0 0,1 1 0,-1-1 0,0 0 0,1 0 0,-1 0 0,0-1 0,0 1 0,0 0 0,0 0 0,-1 0 0,1-1 0,0 1 0,-3 1 0,-4 3 0,0 0 0,0-1 0,-1-1 0,1 1 0,-1-1 0,-9 2 0,-55 12 0,72-18 0,0 0 0,1 0 0,-1 1 0,0-1 0,0 0 0,0 0 0,0 0 0,0 0 0,1-1 0,-1 1 0,0 0 0,-1 0 0,2-1 0,0 1 0,0 0 0,0 0 0,0 0 0,-1 0 0,1 0 0,0-1 0,0 1 0,0 0 0,0 0 0,0 0 0,0 0 0,0-1 0,0 1 0,0 0 0,0 0 0,0 0 0,0 0 0,0-1 0,0 1 0,0 0 0,0 0 0,0 0 0,0-1 0,0 1 0,0 0 0,0 0 0,0 0 0,0 0 0,0-1 0,0 1 0,0 0 0,0 0 0,0 0 0,0-1 0,2-1 0,-1 0 0,1 0 0,-1 0 0,1 0 0,0 0 0,-1 1 0,3-2 0,3-3-136,0 2-1,0-1 1,1 1-1,-1 1 1,1-1-1,0 1 1,0 1-1,0 0 0,16-2 1,-9 2-6690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3:31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2104 2 24575,'0'0'0,"0"0"0,0 0 0,0 0 0,-1 0 0,1-1 0,0 1 0,0 0 0,0 0 0,0 0 0,0 0 0,-1 0 0,1 0 0,0 0 0,0 0 0,0 0 0,-1 0 0,1 0 0,0-1 0,0 1 0,0 0 0,-1 0 0,1 0 0,0 0 0,0 1 0,0-1 0,0 0 0,-1 0 0,1 0 0,0 0 0,0 0 0,0 0 0,-1 0 0,1 0 0,0 0 0,0 0 0,0 0 0,0 1 0,-1-1 0,1 0 0,0 0 0,0 0 0,0 0 0,0 0 0,0 1 0,0-1 0,0 0 0,0 0 0,-1 0 0,1 1 0,0-1 0,0 0 0,0 0 0,0 1 0,-4 12 0,4-11 0,-8 52 0,2-1 0,3 1 0,5 64 0,-1-46 0,-1-59 0,-1 43 0,3 0 0,2 1 0,12 56 0,32 127 0,-38-177 0,1 118 0,-11-7 0,-1 119 0,-4-223 0,-16 79 0,-4 65 0,23 277 0,4-238 0,-2-153 0,10 398 0,-5-113 0,-7-217 0,4-23 0,-4 159 0,0-288 0,-1 0 0,0-1 0,-9 25 0,6-20 0,-6 33 0,-10 60 0,13-74 0,2 1 0,1 0 0,-1 56 0,10 771 0,-5-450 0,1-383 0,-2 0 0,-1-1 0,-2 1 0,-1-1 0,-18 51 0,1-21 0,-58 108 0,70-151 0,-1 0 0,-1-2 0,-26 30 0,-56 45 0,79-78 0,-7 7 0,-2-2 0,-1-1 0,0-1 0,-50 24 0,-125 42 0,160-68 0,12-5 0,0-1 0,0-1 0,-1-1 0,0-2 0,0-1 0,-1-1 0,-31-1 0,26-3 0,0-2 0,0-1 0,-59-13 0,-80-20 0,31 7 0,67 4 0,54 17 0,-39-10 0,35 12 0,11 4 0,0-2 0,-24-7 0,36 9 0,1 0 0,-1 0 0,0-1 0,0 1 0,1-1 0,0 0 0,0-1 0,0 1 0,0-1 0,0 1 0,0-1 0,-3-6 0,2 2 0,-1 0 0,0 0 0,0 1 0,0-1 0,-1 1 0,0 1 0,-1-1 0,1 1 0,-1 1 0,-1-1 0,1 1 0,-1 1 0,1 0 0,-16-5 0,24 9 0,-1-1 0,0 1 0,0 0 0,1 0 0,-1 0 0,0-1 0,1 1 0,-1 0 0,0 0 0,1-1 0,-1 1 0,1-1 0,-1 1 0,1-1 0,-1 1 0,1-1 0,-1 1 0,1-1 0,-1 1 0,1-1 0,-1 1 0,1-1 0,0 0 0,-1 1 0,1-1 0,0 0 0,0 1 0,0-1 0,-1 0 0,1 0 0,0 1 0,0-2 0,1 0 0,-1 0 0,1 0 0,0 1 0,0-1 0,0 0 0,0 1 0,0-1 0,0 1 0,0-1 0,1 1 0,-1-1 0,2 0 0,6-6 0,1 0 0,19-11 0,-14 11-1365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3:35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287 106 24575,'-4'-2'0,"1"-1"0,0 1 0,-1 0 0,1 0 0,-1 0 0,0 0 0,0 1 0,0-1 0,0 1 0,0 0 0,-6-1 0,-48-2 0,56 4 0,-1 0 0,1 0 0,-1 0 0,0 1 0,1-1 0,-1 0 0,1 1 0,-1 0 0,1 0 0,-1 0 0,1 0 0,-1 0 0,1 0 0,0 0 0,-1 1 0,1-1 0,0 1 0,-3 3 0,4-4 0,0 1 0,0-1 0,0 1 0,0-1 0,0 1 0,1-1 0,-1 1 0,0 0 0,1-1 0,0 1 0,-1 0 0,1 0 0,0-1 0,0 1 0,0 0 0,0-1 0,0 1 0,0 0 0,1 0 0,-1-1 0,0 1 0,1 0 0,-1-1 0,1 1 0,0 0 0,0-1 0,0 1 0,1 1 0,0 0 0,0 0 0,1 0 0,-1-1 0,1 1 0,0-1 0,0 0 0,0 0 0,0 0 0,0 0 0,0 0 0,0-1 0,1 1 0,-1-1 0,1 0 0,-1 0 0,1 0 0,6 0 0,2 1 0,0-1 0,1 0 0,23-3 0,-34 2 0,0 0 0,-1-1 0,1 1 0,0 0 0,0-1 0,0 0 0,-1 1 0,1-1 0,0 0 0,0 0 0,-1 0 0,1 0 0,-1 0 0,1 0 0,-1 0 0,1 0 0,-1-1 0,0 1 0,0 0 0,1-1 0,0-3 0,0 2 0,-1 0 0,0 0 0,0 0 0,0 0 0,-1-1 0,1 1 0,-1 0 0,0-1 0,0 1 0,0 0 0,-1-6 0,0 2 0,0 0 0,-1 0 0,0 0 0,0 0 0,-1 1 0,1-1 0,-2 1 0,1 0 0,-1 0 0,1 0 0,-9-9 0,8 12 0,-1-1 0,0 1 0,0 0 0,0 1 0,-1-1 0,1 1 0,-1 0 0,1 0 0,-1 1 0,0-1 0,0 1 0,0 1 0,1-1 0,-1 1 0,0 0 0,0 0 0,0 1 0,0 0 0,-10 2 0,14-2 0,1 0 0,-1 0 0,1 0 0,-1 0 0,1 0 0,-1 0 0,1 0 0,0 1 0,-1-1 0,1 1 0,0-1 0,0 1 0,0-1 0,0 1 0,0-1 0,1 1 0,-1 0 0,0 0 0,1-1 0,-1 1 0,1 0 0,0 0 0,-1 0 0,1 2 0,-1 7 0,1 1 0,2 21 0,0-15 0,-2-2 0,0-9 0,0 0 0,0 0 0,1 0 0,0 1 0,3 7 0,-3-13 0,-1 0 0,1 0 0,0 0 0,0-1 0,0 1 0,0 0 0,1 0 0,-1-1 0,0 1 0,1-1 0,-1 1 0,1-1 0,0 0 0,-1 0 0,1 1 0,0-1 0,0 0 0,0 0 0,-1-1 0,1 1 0,0 0 0,4 0 0,12 2 0,1-1 0,0-1 0,0 0 0,25-3 0,-12 0 0,-30 3 0,0-1 0,0-1 0,0 1 0,0 0 0,1 0 0,-1-1 0,0 1 0,0-1 0,0 0 0,0 1 0,0-1 0,0 0 0,0 0 0,0-1 0,0 1 0,-1 0 0,1 0 0,2-3 0,-2 1 0,-1 0 0,1 1 0,-1-1 0,0 0 0,0 0 0,0 0 0,-1 0 0,1 0 0,0 0 0,-1 1 0,0-2 0,0 1 0,0-3 0,0-1 0,0 1 0,-1-1 0,0 0 0,0 1 0,-1-1 0,0 1 0,0 0 0,0-1 0,-1 1 0,-6-10 0,7 13 0,0 0 0,0 0 0,0 0 0,-1 0 0,1 0 0,-1 1 0,0 0 0,0-1 0,0 1 0,0 0 0,0 0 0,0 1 0,-1-1 0,1 1 0,-1-1 0,1 1 0,-1 0 0,1 0 0,-1 1 0,-7-1 0,0 1 0,0 0 0,0 1 0,0 0 0,0 1 0,0 0 0,0 1 0,-12 4 0,18-5 0,0 0 0,0 1 0,0-1 0,0 1 0,1 0 0,-1 0 0,1 1 0,0-1 0,0 1 0,0 0 0,0 0 0,1 0 0,-1 1 0,1-1 0,0 1 0,-3 8 0,4-10 0,1 0 0,0 0 0,0 0 0,0 1 0,1-1 0,-1 0 0,1 1 0,-1-1 0,1 0 0,0 1 0,1-1 0,-1 1 0,0-1 0,1 0 0,0 0 0,0 1 0,0-1 0,0 0 0,0 0 0,1 0 0,0 0 0,-1 0 0,1 0 0,0 0 0,0-1 0,0 1 0,1-1 0,-1 1 0,1-1 0,-1 0 0,1 0 0,0 0 0,0 0 0,4 1 0,3 3 0,0-1 0,1-1 0,0 0 0,0 0 0,1-1 0,-1-1 0,1 0 0,18 1 0,-10-1 0,52-2 0,-66 0 0,-1 0 0,1-1 0,-1 0 0,1 0 0,-1-1 0,0 1 0,1-1 0,-1 0 0,0-1 0,5-3 0,-8 5 0,0-1 0,0 1 0,-1-1 0,1 0 0,-1 0 0,1 0 0,-1 0 0,0 0 0,1 0 0,-1 0 0,0 0 0,-1-1 0,1 1 0,0 0 0,-1 0 0,1-1 0,-1 1 0,0-1 0,1 1 0,-1 0 0,0-1 0,-1 1 0,1-1 0,0 1 0,-1 0 0,1-1 0,-1 1 0,-1-4 0,0 1 0,0 1 0,0 0 0,0 0 0,0-1 0,-1 1 0,1 1 0,-1-1 0,0 0 0,-1 1 0,1-1 0,0 1 0,-1 0 0,-6-4 0,2 3 0,0 1 0,0 0 0,0 1 0,0 0 0,0 0 0,0 1 0,0 0 0,-12 0 0,4 1 0,0 0 0,0 2 0,-22 3 0,32-4 0,-1 1 0,1 0 0,0 0 0,1 0 0,-1 0 0,0 1 0,1 0 0,-1 0 0,1 1 0,0-1 0,0 1 0,0 0 0,-6 7 0,8-7 0,1 0 0,-1 0 0,1 0 0,0 0 0,0 1 0,0-1 0,0 1 0,1-1 0,0 1 0,0-1 0,0 1 0,0 0 0,1 0 0,0-1 0,0 1 0,0 0 0,1 0 0,0 5 0,1-4 0,0 0 0,0 0 0,1 0 0,-1 0 0,1-1 0,1 1 0,-1-1 0,1 1 0,0-1 0,0 0 0,0-1 0,1 1 0,0-1 0,0 0 0,0 0 0,0 0 0,0-1 0,7 3 0,-3-1 0,1 0 0,-1-1 0,1 0 0,0 0 0,0-1 0,1-1 0,-1 0 0,1 0 0,-1-1 0,14 0 0,-22-1 0,1 0 0,-1 0 0,0-1 0,0 1 0,1-1 0,-1 1 0,0-1 0,0 0 0,0 0 0,0 0 0,0 0 0,0 0 0,0-1 0,-1 1 0,1-1 0,0 1 0,1-3 0,0 1 0,-1-1 0,1 1 0,-1-1 0,0 0 0,-1 0 0,1 0 0,0 0 0,0-7 0,1-5 0,0-1 0,-2 0 0,-1-27 0,0 36 0,0 1 0,0 0 0,0 0 0,-1-1 0,0 1 0,-1 0 0,1 0 0,-1 0 0,-6-12 0,5 14 0,0 0 0,0 0 0,-1 1 0,0 0 0,0-1 0,0 1 0,0 1 0,-1-1 0,1 1 0,-1-1 0,-9-3 0,-8-5 0,-1 2 0,0 0 0,-1 2 0,0 1 0,0 1 0,-1 0 0,1 2 0,-36-1 0,57 5 0,0-1 0,0 1 0,0 1 0,0-1 0,0 0 0,0 1 0,0-1 0,1 1 0,-1 0 0,0 0 0,0 0 0,-3 2 0,5-2 0,0 0 0,-1 1 0,1-1 0,0 0 0,0 1 0,0-1 0,0 1 0,0-1 0,0 1 0,1-1 0,-1 1 0,0 0 0,1-1 0,0 1 0,-1 0 0,1-1 0,0 1 0,0 0 0,0 0 0,0-1 0,0 3 0,0 7 0,0-1 0,1 0 0,0 0 0,1 0 0,0 0 0,0 0 0,1 0 0,0-1 0,1 1 0,0-1 0,1 0 0,0 0 0,0 0 0,1-1 0,0 1 0,1-2 0,-1 1 0,2-1 0,-1 0 0,1 0 0,0-1 0,0 0 0,12 7 0,-1-3 0,1-1 0,0 0 0,1-1 0,-1-1 0,2-2 0,-1 0 0,1 0 0,-1-2 0,1-1 0,0-1 0,39-3 0,-59 2 0,1 0 0,-1 0 0,1-1 0,-1 1 0,1-1 0,-1 1 0,1-1 0,-1 0 0,1 0 0,-1 0 0,0-1 0,0 1 0,1 0 0,-1-1 0,0 0 0,0 1 0,-1-1 0,1 0 0,0 0 0,2-4 0,-1 0 0,0 1 0,-1-1 0,0 0 0,0 0 0,-1-1 0,0 1 0,1-9 0,-1 5 0,1-2 0,0 0 0,-2-1 0,1 1 0,-3-21 0,1 29 0,0 0 0,0 0 0,0 0 0,-1 0 0,1 0 0,-1 0 0,0 0 0,0 0 0,-1 1 0,1-1 0,-1 1 0,0-1 0,0 1 0,0 0 0,0 0 0,0 0 0,-5-2 0,-5-4 0,-1 0 0,0 1 0,0 0 0,-1 1 0,0 1 0,-26-8 0,37 13 0,-1 1 0,1-1 0,-1 0 0,0 1 0,1 0 0,-1 0 0,1 1 0,-1-1 0,1 1 0,-1 0 0,1 0 0,-6 2 0,7-1 0,0-1 0,0 1 0,0 0 0,0 1 0,0-1 0,0 0 0,1 1 0,-1-1 0,1 1 0,0 0 0,0 0 0,0 0 0,0 0 0,0 0 0,1 1 0,-1-1 0,-1 6 0,0 5 0,0 0 0,1 1 0,1-1 0,0 1 0,1-1 0,1 1 0,2 19 0,-3-32 0,1 0 0,-1 0 0,1 0 0,-1 0 0,1 0 0,0 0 0,-1 0 0,1 0 0,0 0 0,0 0 0,1-1 0,-1 1 0,0 0 0,0-1 0,1 1 0,-1-1 0,1 1 0,1 0 0,1 0 0,-1 0 0,1 0 0,-1 0 0,1-1 0,0 1 0,0-1 0,0 0 0,7 1 0,2-1 0,0-1 0,-1 0 0,1 0 0,0-2 0,13-2 0,-22 3 0,1 0 0,-1 0 0,0-1 0,0 0 0,0 0 0,0 0 0,-1 0 0,1-1 0,0 1 0,-1-1 0,0 0 0,1 0 0,-1 0 0,0 0 0,-1-1 0,1 1 0,-1-1 0,1 0 0,2-5 0,-2 1 0,0 0 0,0 0 0,0-1 0,-1 1 0,0-1 0,-1 0 0,0 0 0,0-16 0,-1 24 0,0 0 0,-1-1 0,1 1 0,0-1 0,-1 1 0,0 0 0,1-1 0,-1 1 0,0 0 0,1 0 0,-1 0 0,0-1 0,0 1 0,0 0 0,0 0 0,0 0 0,0 0 0,-1 0 0,1 1 0,0-1 0,0 0 0,-1 1 0,1-1 0,0 0 0,-1 1 0,1 0 0,-1-1 0,1 1 0,0 0 0,-1 0 0,1-1 0,-1 1 0,-2 1 0,-6-2 0,-1 1 0,0 0 0,-13 3 0,21-3 0,-10 2 0,-1 1 0,-21 6 0,31-8 0,1 0 0,-1 1 0,0-1 0,1 1 0,-1 0 0,1 0 0,0 0 0,-1 1 0,1-1 0,0 1 0,0-1 0,1 1 0,-5 6 0,6-8 0,1 0 0,-1 0 0,1-1 0,-1 1 0,1 0 0,0 0 0,0 0 0,-1 0 0,1 0 0,0 0 0,0 0 0,0 0 0,0-1 0,0 1 0,0 0 0,0 0 0,0 0 0,1 0 0,-1 0 0,0 0 0,1 0 0,-1-1 0,1 2 0,0 0 0,0 0 0,1-1 0,-1 1 0,1-1 0,-1 1 0,1-1 0,-1 0 0,1 1 0,3 1 0,3 1 0,0-1 0,0 0 0,16 4 0,-6-3-1365,-2-1-5461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3:05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 1 24575,'1'83'0,"-3"87"0,-3-126 0,-21 75 0,-1 5 0,14-58 0,7-39 0,1 1 0,2-1 0,-1 31 0,4 51 0,6 117 0,-3-197 0,2-1 0,0 0 0,2 0 0,1 0 0,22 49 0,60 132 0,27 56 0,-15-92 0,-3-18 0,-78-126 0,-6-10 0,1 0 0,1-2 0,1 0 0,1-1 0,0-1 0,1 0 0,0-2 0,23 12 0,-19-15 0,0-1 0,1-1 0,0-1 0,0-1 0,35 3 0,-20-2 0,427 99 0,-440-98 0,-1 1 0,0 1 0,-1 1 0,0 2 0,-1 0 0,0 2 0,-1 0 0,22 20 0,-36-24 0,0-1 0,0 1 0,-1 0 0,-1 1 0,0 0 0,0 0 0,-1 0 0,7 23 0,-6-16 0,2 0 0,19 33 0,2-5 0,-18-26 0,28 34 0,66 63 0,-83-94 0,-1 1 0,-1 1 0,-1 0 0,-1 2 0,18 36 0,9 30 0,-28-47 0,2-1 0,1-1 0,3-1 0,46 65 0,-61-97 0,-2 1 0,1 0 0,6 16 0,11 20 0,-21-41 0,0 0 0,0 0 0,-1 0 0,0 0 0,0 0 0,-1 1 0,0 0 0,0-1 0,-1 1 0,-1 0 0,1-1 0,-1 1 0,-1 0 0,0 0 0,0-1 0,0 1 0,-1 0 0,-1-1 0,1 0 0,-1 1 0,-1-1 0,0 0 0,0 0 0,-10 13 0,10-15 0,1-1 0,-1 1 0,1 0 0,0 0 0,1 0 0,0 1 0,0-1 0,0 1 0,0-1 0,1 1 0,0-1 0,1 1 0,-1 0 0,1 0 0,1-1 0,1 11 0,-2-16 0,-1 0 0,1 0 0,0-1 0,0 1 0,0 0 0,1 0 0,-1 0 0,0-1 0,0 1 0,0 0 0,1 0 0,-1 0 0,0-1 0,0 1 0,1 0 0,-1-1 0,1 1 0,-1 0 0,1-1 0,-1 1 0,1 0 0,-1-1 0,1 1 0,0-1 0,-1 1 0,1-1 0,0 0 0,-1 1 0,1-1 0,0 1 0,0-1 0,-1 0 0,1 0 0,0 0 0,0 1 0,0-1 0,-1 0 0,1 0 0,0 0 0,0 0 0,0 0 0,-1 0 0,1 0 0,0-1 0,0 1 0,0 0 0,-1 0 0,1-1 0,0 1 0,0 0 0,-1-1 0,1 1 0,0 0 0,-1-1 0,1 1 0,0-2 0,4-1 0,0 0 0,-1-1 0,0 0 0,1 0 0,-1 0 0,5-7 0,-6 6 0,0 1 0,-1-1 0,1 0 0,-1 0 0,0-1 0,0 1 0,0 0 0,-1 0 0,0-1 0,0 1 0,0-1 0,-1-7 0,0 10 0,0 1 0,0-1 0,-1 1 0,1-1 0,-1 1 0,0-1 0,1 1 0,-1-1 0,0 1 0,-1 0 0,1 0 0,0 0 0,-1 0 0,1-1 0,-1 2 0,1-1 0,-1 0 0,0 0 0,0 1 0,0-1 0,0 0 0,0 1 0,0 0 0,-1 0 0,1 0 0,0 0 0,-1 0 0,-3-1 0,-2 0 0,1 1 0,-1 0 0,0 1 0,0 0 0,0 0 0,1 0 0,-1 1 0,0 1 0,1-1 0,-1 1 0,-9 3 0,14-4 0,0 1 0,-1-1 0,1 1 0,0 0 0,0 0 0,0 0 0,0 0 0,0 1 0,0-1 0,1 1 0,-4 4 0,5-5 0,-1 0 0,1 0 0,0 0 0,1 0 0,-1 0 0,0 0 0,1 0 0,-1 1 0,1-1 0,-1 0 0,1 0 0,0 1 0,0-1 0,0 0 0,0 1 0,1-1 0,-1 0 0,1 0 0,1 5 0,-1-5 0,0 0 0,0-1 0,0 1 0,1 0 0,-1 0 0,1-1 0,-1 1 0,1-1 0,0 1 0,-1-1 0,1 1 0,0-1 0,0 0 0,0 0 0,0 0 0,0 0 0,0-1 0,0 1 0,0 0 0,4 0 0,8 1 0,-1 1 0,16-1 0,-18-1 0,4 0 0,18 2 0,0-1 0,0-2 0,40-4 0,-71 4 0,-1-1 0,1 1 0,-1-1 0,0 1 0,1-1 0,-1 0 0,0 0 0,1 0 0,-1 0 0,0 1 0,0-2 0,0 1 0,1 0 0,-1 0 0,0 0 0,-1 0 0,1-1 0,0 1 0,0 0 0,0-1 0,-1 1 0,1-1 0,-1 1 0,1-1 0,-1 1 0,0-1 0,1 1 0,-1-1 0,0-2 0,0-6 0,1-1 0,-2 0 0,-1-14 0,0 4 0,2 19 0,0 0 0,0 0 0,0 0 0,0 0 0,-1 0 0,1 0 0,-1 0 0,1 0 0,-1 1 0,1-1 0,-1 0 0,0 0 0,0 0 0,0 1 0,0-1 0,0 0 0,-1 1 0,1-1 0,0 1 0,-1 0 0,1-1 0,-1 1 0,-2-2 0,0 2 0,-1-1 0,0 0 0,0 1 0,0 0 0,0 0 0,1 1 0,-1-1 0,-8 1 0,6 0 0,-5-1 0,-1 1 0,1 0 0,0 1 0,-24 4 0,32-4 0,1 1 0,-1-1 0,1 0 0,-1 1 0,1 0 0,0 0 0,0 0 0,0 0 0,0 0 0,0 1 0,0 0 0,1-1 0,-1 1 0,1 0 0,0 0 0,0 0 0,0 0 0,0 1 0,0-1 0,-1 6 0,-1 1 0,1 0 0,0 0 0,1 0 0,0 0 0,0 0 0,0 14 0,2-22 0,0 0 0,0 0 0,0 0 0,0 0 0,0-1 0,0 1 0,1 0 0,-1 0 0,1 0 0,-1 0 0,1-1 0,0 1 0,-1 0 0,1-1 0,0 1 0,0-1 0,0 1 0,0-1 0,1 1 0,-1-1 0,0 1 0,1-1 0,-1 0 0,1 0 0,-1 0 0,1 0 0,-1 0 0,1 0 0,0 0 0,-1-1 0,1 1 0,0 0 0,0-1 0,0 0 0,-1 1 0,1-1 0,0 0 0,0 0 0,0 0 0,0 0 0,-1 0 0,4-1 0,-2 1 0,-1-1 0,1 0 0,-1 1 0,1-1 0,-1 0 0,1-1 0,-1 1 0,1 0 0,-1-1 0,0 1 0,0-1 0,0 0 0,0 1 0,0-1 0,3-4 0,-2 2 0,0 0 0,-1 0 0,1-1 0,-1 1 0,0 0 0,0-1 0,-1 1 0,1-1 0,0-4 0,-1 6 0,-1-1 0,1 1 0,-1 0 0,0 0 0,0 0 0,0 0 0,-1 0 0,1 0 0,-1 0 0,1 0 0,-1-1 0,0 2 0,-2-6 0,2 6 0,-1 0 0,1 1 0,0-1 0,-1 0 0,1 1 0,-1 0 0,1-1 0,-1 1 0,1 0 0,-1-1 0,0 1 0,0 0 0,0 0 0,0 1 0,0-1 0,0 0 0,0 1 0,0-1 0,0 1 0,0-1 0,0 1 0,-2 0 0,0 0 0,-1-1 0,1 1 0,0 0 0,0 1 0,0-1 0,-1 1 0,1 0 0,0 0 0,0 0 0,0 0 0,0 1 0,1 0 0,-1-1 0,0 1 0,1 1 0,-1-1 0,1 1 0,-4 3 0,3-3 0,1 1 0,1 0 0,-1 0 0,1 0 0,-1 1 0,1-1 0,0 1 0,1-1 0,-1 1 0,1-1 0,0 1 0,0 0 0,1 0 0,-1 0 0,1 7 0,0 2 0,-1-7 0,1 0 0,0 0 0,0 0 0,1 0 0,2 9 0,-3-15 0,1 1 0,0-1 0,-1 1 0,1-1 0,0 1 0,-1-1 0,1 0 0,0 0 0,0 1 0,0-1 0,0 0 0,0 0 0,1 0 0,-1 0 0,0 0 0,0 0 0,1 0 0,-1-1 0,0 1 0,1 0 0,-1-1 0,1 1 0,-1-1 0,1 1 0,-1-1 0,1 0 0,-1 0 0,4 0 0,2 1 0,0-1 0,0 0 0,0 0 0,0-1 0,0 0 0,0 0 0,0-1 0,0 0 0,-1 0 0,12-6 0,-14 6 0,-1 0 0,0 0 0,-1 0 0,1 0 0,0-1 0,-1 0 0,1 1 0,-1-1 0,0 0 0,0 0 0,0 0 0,0-1 0,0 1 0,-1 0 0,0-1 0,1 1 0,-1 0 0,0-1 0,-1 0 0,1 1 0,-1-1 0,1-5 0,-1 6 0,0 0 0,0 1 0,0-1 0,0 0 0,0 1 0,-1-1 0,1 0 0,-1 0 0,0 1 0,1-1 0,-1 1 0,0-1 0,-1 1 0,-2-5 0,3 5 0,-1 1 0,0-1 0,0 1 0,0 0 0,0 0 0,0-1 0,0 1 0,0 0 0,0 1 0,0-1 0,0 0 0,0 1 0,-1-1 0,1 1 0,0 0 0,-1 0 0,1 0 0,-3 0 0,-6 0 0,0 1 0,-1 0 0,1 1 0,1 1 0,-1-1 0,0 2 0,0-1 0,1 2 0,0-1 0,0 1 0,0 1 0,1 0 0,-1 0 0,1 1 0,-14 14 0,21-16 0,-1 0 0,1 0 0,0 0 0,0 0 0,1 1 0,0-1 0,0 1 0,0 0 0,0-1 0,1 1 0,0-1 0,0 1 0,0 0 0,1-1 0,0 1 0,0-1 0,4 10 0,-4-13 0,0 0 0,1 0 0,0 0 0,-1 0 0,1-1 0,0 1 0,0 0 0,0-1 0,0 0 0,0 1 0,0-1 0,0 0 0,1 0 0,-1 0 0,0 0 0,1-1 0,-1 1 0,1 0 0,4-1 0,3 2 0,0-1 0,0-1 0,15-1 0,-22 1 0,0-1 0,-1 0 0,1 0 0,-1 0 0,1 0 0,-1 0 0,0 0 0,1-1 0,-1 0 0,0 1 0,0-1 0,0 0 0,0 0 0,0 0 0,0 0 0,-1 0 0,1 0 0,-1 0 0,1-1 0,-1 1 0,0-1 0,0 1 0,0-1 0,1-3 0,2-6 0,-1 0 0,-1 0 0,0 0 0,1-13 0,-3 18 0,2-8 0,-1 1 0,-1-1 0,0 1 0,-1 0 0,0-1 0,-4-14 0,5 28 0,-1 0 0,1 0 0,-1-1 0,0 1 0,1 0 0,-1 0 0,0 0 0,0 0 0,1 0 0,-1 0 0,0 0 0,0 0 0,0 0 0,0 0 0,0 0 0,-1 0 0,1 1 0,0-1 0,0 0 0,0 1 0,-3-1 0,1 0 0,0 1 0,0-1 0,0 1 0,0 0 0,1 0 0,-1 1 0,0-1 0,0 1 0,-5 1 0,-4 1 0,1 2 0,0 0 0,-18 10 0,24-11 0,0-1 0,1 0 0,-1 1 0,1 0 0,0 0 0,0 0 0,1 0 0,-1 1 0,1 0 0,0-1 0,0 1 0,-3 7 0,5-9 0,0 0 0,-1 1 0,1-1 0,0 1 0,1-1 0,-1 1 0,1 0 0,-1-1 0,1 1 0,0 0 0,1-1 0,-1 1 0,0-1 0,1 1 0,0 0 0,0-1 0,0 0 0,0 1 0,1-1 0,1 4 0,0-4 0,-1-1 0,0 0 0,0 0 0,1 0 0,-1 0 0,1-1 0,0 1 0,-1-1 0,1 0 0,0 1 0,0-1 0,0 0 0,0-1 0,0 1 0,0 0 0,0-1 0,0 0 0,6 0 0,0 1 0,0-1 0,1-1 0,-1 0 0,0 0 0,11-3 0,-17 3 0,0-1 0,0 1 0,0-1 0,0 0 0,0 0 0,0 0 0,0 0 0,0-1 0,-1 1 0,0-1 0,1 1 0,-1-1 0,0 0 0,0 0 0,0 0 0,-1 0 0,1 0 0,-1-1 0,1 1 0,-1 0 0,0-1 0,-1 1 0,1 0 0,0-8 0,0 8 0,-1 0 0,0 0 0,0 0 0,0 0 0,0 1 0,-1-1 0,1 0 0,-1 0 0,1 0 0,-1 0 0,0 0 0,0 1 0,0-1 0,-1 0 0,1 1 0,-1-1 0,1 1 0,-1 0 0,0-1 0,0 1 0,0 0 0,0 0 0,0 0 0,-1 0 0,1 1 0,0-1 0,-1 0 0,0 1 0,1 0 0,-4-2 0,-1 1 0,0 1 0,1-1 0,-1 1 0,0 0 0,0 0 0,0 1 0,0 0 0,0 0 0,0 1 0,1 0 0,-1 0 0,0 1 0,0 0 0,1 0 0,-12 5 0,13-4 0,0 0 0,1 0 0,-1 0 0,1 1 0,-1 0 0,1 0 0,1 0 0,-1 0 0,0 1 0,1-1 0,0 1 0,0 0 0,0 0 0,1 0 0,0 0 0,0 1 0,0-1 0,1 1 0,-2 7 0,2-7 0,0-1 0,0 0 0,1 1 0,0-1 0,0 0 0,0 1 0,1-1 0,0 0 0,0 1 0,3 9 0,-3-13 0,1 1 0,-1-1 0,0 1 0,1-1 0,0 0 0,0 1 0,0-1 0,0 0 0,0 0 0,0-1 0,0 1 0,0 0 0,1-1 0,-1 1 0,1-1 0,-1 0 0,1 0 0,0 0 0,-1 0 0,1 0 0,0 0 0,3 0 0,15 2 0,-1-1 0,1-1 0,24-1 0,-38 0 0,0-1 0,-1 1 0,1-1 0,0-1 0,-1 1 0,1-1 0,-1 0 0,1-1 0,-1 1 0,0-1 0,0-1 0,0 1 0,8-8 0,-12 9-136,0 0-1,0 0 1,0-1-1,0 1 1,-1-1-1,1 0 1,-1 1-1,0-1 0,2-4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13:08.3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24575,'0'1468'0,"2"-1410"0,3-1 0,2 0 0,3-1 0,26 87 0,-8-52 0,14 51 0,-16 2 0,-6-26 0,5 5 0,6 30 0,70 210 0,21-48 0,20 55 0,-85-155 0,-30-96 0,-5-32 0,43 154 0,-41-165 0,36 80 0,112 198 0,-121-256 0,18 38 0,-55-101 0,4 11 0,2-1 0,2 0 0,29 44 0,49 86 0,-80-132 0,2-2 0,3 0 0,0-2 0,39 44 0,-45-60 0,-1 0 0,0 1 0,-2 1 0,-1 0 0,-2 2 0,13 29 0,-20-43 0,1-1 0,0 0 0,1 0 0,0 0 0,15 15 0,58 50 0,-23-23 0,147 168 0,-17-18 0,-37-55-195,7-6 0,274 190 0,164 104 780,-398-286-585,110 87 0,-177-131 0,191 162 0,-250-202 0,-2 3 0,73 98 0,266 466 0,-236-293 0,-67-124 0,29 16 0,-121-209 0,0 1 0,-2 1 0,-1 0 0,11 36 0,8 21 0,101 264 0,-111-282 0,24 68 0,-12-54 0,70 193 0,-77-196 0,24 130 0,46 224 0,-41-193 0,-38-152 0,49 150 0,-49-197 0,25 43 0,-7-15 0,-11-17 0,-10-19 0,20 33 0,-4-16 0,129 225 0,13 36 0,-61-116 0,-106-182 0,1-1 0,-1 1 0,-1 0 0,0 0 0,0 0 0,-1 0 0,1 15 0,-1 6 0,-3 35 0,0-41 0,1-1 0,5 50 0,3-23 0,-3 0 0,-2 73 0,-3-107 0,5 31 0,-5-43 0,1-1 0,0 1 0,0-1 0,0 0 0,1 0 0,-1 1 0,1-1 0,0 0 0,0 0 0,1-1 0,4 8 0,-11-14 0,0 1 0,0-1 0,0 1 0,0 0 0,-8-3 0,7 4 0,1 0 0,0 0 0,0-1 0,0 0 0,0 0 0,1 0 0,-1 0 0,1-1 0,-1 1 0,1-1 0,0 0 0,0 0 0,0 0 0,0 0 0,-3-5 0,3 2 0,1 0 0,-1 0 0,-1-1 0,1 1 0,-1 1 0,-6-9 0,8 13 0,0-1 0,0 0 0,-1 1 0,1-1 0,0 1 0,-1-1 0,1 1 0,-1 0 0,1 0 0,-1 0 0,0 1 0,1-1 0,-1 0 0,0 1 0,1 0 0,-1 0 0,-3 0 0,4 0 0,-1 0 0,1 0 0,0 1 0,0-1 0,0 1 0,0-1 0,0 1 0,0 0 0,0 0 0,1 0 0,-1 0 0,0 0 0,0 0 0,1 0 0,-1 1 0,1-1 0,-1 1 0,1-1 0,-1 1 0,1 0 0,0-1 0,0 1 0,0 0 0,0 0 0,0 0 0,0 0 0,0 0 0,1 0 0,-1 0 0,1 0 0,-1 2 0,1-1 0,-1-1 0,1 1 0,0 0 0,0-1 0,0 1 0,0 0 0,0-1 0,1 1 0,-1-1 0,1 1 0,0 0 0,-1-1 0,1 1 0,0-1 0,1 0 0,-1 1 0,0-1 0,1 0 0,-1 0 0,1 0 0,0 0 0,-1 0 0,1 0 0,4 3 0,0-2 0,0 0 0,1-1 0,-1 0 0,1 0 0,-1 0 0,1 0 0,0-1 0,0-1 0,6 1 0,11 0 0,29-4 0,-44 2 0,-1-1 0,1 1 0,0-2 0,-1 1 0,0-1 0,0 0 0,12-8 0,-16 10 0,-1-1 0,-1 1 0,1-1 0,0 0 0,0 0 0,-1-1 0,1 1 0,-1-1 0,1 1 0,-1-1 0,0 0 0,0 1 0,0-1 0,-1 0 0,1 0 0,-1 0 0,0-1 0,0 1 0,0 0 0,0-1 0,1-5 0,-2 8 0,0 0 0,0 0 0,0 0 0,0 0 0,0 0 0,0 0 0,0 0 0,-1 0 0,1 0 0,0 0 0,-1 0 0,1 0 0,0 1 0,-1-1 0,1 0 0,-1 0 0,0 0 0,1 1 0,-1-1 0,1 0 0,-1 0 0,0 1 0,0-1 0,1 1 0,-1-1 0,0 0 0,0 1 0,0 0 0,0-1 0,0 1 0,0 0 0,1-1 0,-1 1 0,0 0 0,0 0 0,-2-1 0,2 1 0,-1 1 0,1-1 0,-1 0 0,1 0 0,-1 0 0,1 1 0,0-1 0,-1 1 0,1-1 0,-1 1 0,1 0 0,0-1 0,-1 1 0,1 0 0,0 0 0,0 0 0,0 0 0,0 0 0,0 0 0,0 0 0,0 0 0,0 1 0,-1 1 0,1-1 0,-1 1 0,1-1 0,0 1 0,0-1 0,0 1 0,0 0 0,0 0 0,1-1 0,-1 1 0,1 0 0,0 0 0,0 0 0,0 0 0,0-1 0,0 1 0,1 0 0,-1 0 0,1 0 0,0-1 0,-1 1 0,4 5 0,-2-6 0,0 1 0,0-1 0,0 0 0,0 1 0,1-1 0,-1 0 0,1-1 0,-1 1 0,1 0 0,0-1 0,-1 1 0,1-1 0,0 0 0,0 0 0,0 0 0,0 0 0,0-1 0,1 1 0,4 0 0,1 0 0,-1 0 0,1-1 0,0 1 0,0-2 0,-1 1 0,1-1 0,0-1 0,13-3 0,-21 5 0,0 0 0,-1-1 0,1 1 0,0-1 0,0 1 0,-1-1 0,1 1 0,0-1 0,-1 1 0,1-1 0,-1 0 0,1 1 0,-1-1 0,1 0 0,-1 1 0,1-1 0,-1 0 0,1 0 0,-1 0 0,0 1 0,0-1 0,1 0 0,-1 0 0,0 0 0,0 0 0,0 0 0,0 1 0,0-1 0,0 0 0,0 0 0,0 0 0,0 0 0,-1 0 0,1 1 0,0-1 0,0 0 0,-1 0 0,1 0 0,-1 1 0,1-1 0,-1 0 0,1 1 0,-1-1 0,1 0 0,-1 1 0,0-2 0,-3-3 0,-1 0 0,1 1 0,-1-1 0,-9-6 0,2 3 0,0 1 0,-1 0 0,0 1 0,0 1 0,0 0 0,0 1 0,-1 0 0,0 1 0,-18-2 0,26 4 0,0 1 0,0 0 0,-1 0 0,1 0 0,0 1 0,0 0 0,0 0 0,0 1 0,0 0 0,-9 3 0,12-3 0,0 0 0,-1 0 0,1 1 0,0-1 0,0 1 0,0-1 0,1 1 0,-1 0 0,0 0 0,1 0 0,0 1 0,0-1 0,0 0 0,0 1 0,1 0 0,-1-1 0,-1 8 0,2-8 0,0 1 0,0-1 0,0 0 0,1 0 0,-1 1 0,1-1 0,0 0 0,0 1 0,0-1 0,1 0 0,-1 0 0,1 1 0,-1-1 0,1 0 0,0 0 0,1 0 0,-1 0 0,0 0 0,1 0 0,0 0 0,-1 0 0,1 0 0,0-1 0,1 1 0,-1-1 0,0 1 0,1-1 0,-1 0 0,1 0 0,0 0 0,0 0 0,-1-1 0,1 1 0,0-1 0,0 0 0,1 0 0,-1 0 0,0 0 0,0 0 0,1-1 0,-1 1 0,0-1 0,0 0 0,1 0 0,-1 0 0,0 0 0,4-2 0,-3 2 0,0-1 0,0-1 0,-1 1 0,1 0 0,-1-1 0,1 0 0,-1 0 0,0 0 0,0 0 0,1 0 0,-1-1 0,-1 1 0,1-1 0,0 0 0,-1 0 0,1 0 0,-1 0 0,0 0 0,0-1 0,0 1 0,-1-1 0,1 1 0,0-5 0,-1 6 0,0 0 0,0-1 0,-1 1 0,1-1 0,-1 0 0,0 1 0,0-1 0,1 1 0,-2-1 0,1 1 0,0-1 0,-1 0 0,1 1 0,-1-1 0,1 1 0,-1 0 0,0-1 0,0 1 0,-1-1 0,1 1 0,0 0 0,-1 0 0,1 0 0,-1 0 0,0 0 0,1 0 0,-1 0 0,0 1 0,0-1 0,0 1 0,-1-1 0,1 1 0,0 0 0,-5-2 0,-2 0 0,-1 0 0,0 1 0,0 0 0,1 0 0,-1 2 0,0-1 0,0 1 0,0 0 0,0 1 0,0 0 0,0 1 0,-13 4 0,21-5 0,0 0 0,0 0 0,0 0 0,0 0 0,0 0 0,0 1 0,1-1 0,-1 1 0,1-1 0,-1 1 0,1 0 0,0 0 0,-1-1 0,1 1 0,0 0 0,0 0 0,0 0 0,0 0 0,1 1 0,-1-1 0,1 0 0,-1 0 0,1 0 0,0 0 0,0 1 0,-1-1 0,2 0 0,-1 0 0,0 0 0,0 1 0,2 2 0,-1 0 0,0 1 0,1-1 0,0 0 0,0 0 0,0 0 0,1 0 0,-1 0 0,1 0 0,1-1 0,-1 0 0,6 7 0,-4-7 0,1 0 0,-1 0 0,1 0 0,0 0 0,0-1 0,1 0 0,-1 0 0,1-1 0,-1 0 0,1 0 0,11 1 0,-4-1 0,0-1 0,1 0 0,-1-1 0,24-3 0,-35 2 0,1 0 0,0 0 0,-1 0 0,1 0 0,-1 0 0,0-1 0,1 0 0,-1 1 0,0-1 0,0 0 0,0-1 0,0 1 0,0-1 0,-1 1 0,1-1 0,-1 0 0,1 0 0,-1 0 0,2-4 0,-2 4 0,-1 1 0,0-1 0,0 0 0,0 0 0,0 0 0,0 0 0,0 0 0,-1 0 0,0 0 0,1 0 0,-1 0 0,0 0 0,-1 0 0,1 0 0,0 0 0,-1 0 0,0 0 0,0 0 0,0 0 0,0 1 0,0-1 0,0 0 0,-1 0 0,-1-2 0,1 2 0,-1 1 0,1-1 0,-1 1 0,0 0 0,0-1 0,0 1 0,0 0 0,0 1 0,0-1 0,0 1 0,0-1 0,-1 1 0,1 0 0,-1 0 0,1 0 0,-7 0 0,-7 0 0,1 0 0,-23 2 0,21 0 0,11-1 0,-1 1 0,1 0 0,0 0 0,-14 4 0,20-4 0,0-1 0,0 0 0,0 0 0,0 1 0,0-1 0,0 0 0,0 1 0,0-1 0,0 1 0,0-1 0,0 1 0,1 0 0,-1-1 0,0 1 0,0 0 0,1-1 0,-1 1 0,0 0 0,1 0 0,-1 0 0,1 0 0,-1 0 0,1-1 0,0 1 0,-1 0 0,1 0 0,0 0 0,-1 0 0,1 0 0,0 0 0,0 0 0,0 0 0,0 0 0,0 0 0,0 0 0,0 1 0,0-1 0,1 0 0,-1 0 0,0-1 0,1 1 0,-1 0 0,0 0 0,1 0 0,-1 0 0,2 1 0,-1 0 0,1 0 0,0 0 0,0 0 0,-1 0 0,1 0 0,1-1 0,-1 1 0,0-1 0,0 1 0,0-1 0,1 0 0,3 2 0,33 8 0,-28-9 0,26 6 0,2-2 0,-1-2 0,0-1 0,1-2 0,51-5 0,-87 3 0,0 1 0,0 0 0,-1-1 0,1 0 0,0 0 0,0 0 0,0 0 0,0 0 0,-1-1 0,1 1 0,-1-1 0,5-2 0,-7 3 0,0 1 0,1 0 0,-1-1 0,0 1 0,0 0 0,1-1 0,-1 1 0,0 0 0,0-1 0,0 1 0,1-1 0,-1 1 0,0 0 0,0-1 0,0 1 0,0-1 0,0 1 0,0-1 0,0 1 0,0 0 0,0-1 0,0 1 0,0-1 0,0 1 0,0-1 0,0 1 0,0 0 0,0-1 0,-1 1 0,1-1 0,-1 0 0,0 0 0,-1 0 0,1 0 0,0 0 0,0 0 0,-1 0 0,1 0 0,-1 0 0,1 1 0,0-1 0,-1 1 0,1-1 0,-3 0 0,-24-4 0,-1 1 0,1 2 0,0 0 0,-56 5 0,12 0 0,54-3 0,11-1 0,1 1 0,-1-1 0,0 2 0,1-1 0,-1 1 0,0 0 0,1 0 0,-1 1 0,-6 2 0,43-8 0,20-6 0,0 2 0,94-3 0,-420 12 0,488-1 0,-271 1 0,20 0 0,1-1 0,-44-6 0,65 1 0,17 5 0,0 0 0,0 0 0,0 0 0,0 0 0,0 0 0,0 0 0,-1 0 0,1 0 0,0 0 0,0 0 0,0 0 0,0 0 0,0 0 0,0-1 0,0 1 0,0 0 0,0 0 0,-1 0 0,1 0 0,0 0 0,0 0 0,0 0 0,0-1 0,0 1 0,0 0 0,0 0 0,0 0 0,0 0 0,0 0 0,0 0 0,0 0 0,0-1 0,0 1 0,0 0 0,0 0 0,0 0 0,0 0 0,0 0 0,0 0 0,0-1 0,0 1 0,0 0 0,0 0 0,0 0 0,1 0 0,-1 0 0,0 0 0,0-1 0,2 0 0,1 0 0,-1 0 0,0-1 0,1 2 0,-1-1 0,1 0 0,0 0 0,2 0 0,53-8 0,1 2 0,79 1 0,-29 2 0,-104 4-170,1-1-1,0 1 0,0-1 1,-1-1-1,1 1 0,0-1 1,8-3-1,2-6-6655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13:19.8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24575,'184'21'0,"-151"-15"0,-1 2 0,1 1 0,45 21 0,-19-4 0,276 110 0,-274-115 0,-1 3 0,-1 2 0,70 43 0,155 120 0,-174-123 0,-72-45 0,45 32 0,-64-39 0,178 137 0,-176-132 0,-1 2 0,-1 0 0,-1 1 0,16 25 0,19 23 0,11 17 0,97 170 0,-102-153 0,78 100 0,-50-99 0,25 33 0,-96-114 0,0 0 0,-2 1 0,0 1 0,10 31 0,75 214 0,-23-65 0,55 131 0,103 250 0,-86-214 0,-12-38 0,19 40 0,114 125 0,-39-143 0,-194-313 0,-20-26 0,24 38 0,12 34 0,-22-34 0,53 72 0,-72-113 0,0-1 0,0 0 0,2-1 0,0 0 0,0-1 0,1 0 0,22 13 0,-21-16 0,17 10 0,-1 0 0,0 2 0,33 31 0,-46-35 0,1-1 0,0-1 0,1 0 0,1-2 0,0 0 0,1-1 0,1-1 0,-1-2 0,41 12 0,-1-4 0,-39-9 0,0-2 0,0-1 0,1-1 0,32 2 0,109-7 0,-160 1 0,0 0 0,0 1 0,0 0 0,0 0 0,0 0 0,9 4 0,-2 0 0,-12-5 0,1 0 0,-1 0 0,0 0 0,1 1 0,-1-1 0,0 0 0,0 0 0,1 0 0,-1 0 0,0 0 0,1 0 0,-1 1 0,0-1 0,1 0 0,-1 0 0,0 0 0,1 0 0,-1 0 0,0 0 0,1 0 0,-1-1 0,0 1 0,1 0 0,-1 0 0,0 0 0,1 0 0,-1 0 0,0 0 0,1-1 0,-1 1 0,0 0 0,0 0 0,1 0 0,-1-1 0,0 1 0,0 0 0,1 0 0,-1-1 0,0 1 0,0 0 0,0 0 0,0-1 0,1 1 0,-1 0 0,0-1 0,0 1 0,0 0 0,0-1 0,0 1 0,0 0 0,0-1 0,0 0 0,0 0 0,0 0 0,0 1 0,-1-1 0,1 0 0,0 0 0,-1 0 0,1 1 0,0-1 0,-1 0 0,1 1 0,-1-1 0,1 0 0,-1 1 0,0-1 0,1 0 0,-1 1 0,0-1 0,0 0 0,-11-2 0,11 4 0,7 2 0,-12 1 0,2-3 0,1 1 0,0 0 0,0-1 0,-1 1 0,1 1 0,1-1 0,-1 0 0,0 1 0,0-1 0,1 1 0,-4 5 0,4-6 0,1 1 0,0 0 0,0 0 0,0-1 0,0 1 0,1 0 0,-1 0 0,1 0 0,-1 0 0,1 0 0,0 0 0,0 0 0,1 0 0,-1 0 0,1 0 0,-1-1 0,1 1 0,0 0 0,0 0 0,0 0 0,2 3 0,-1-4 0,-1 0 0,1 0 0,0 0 0,0 0 0,0 0 0,0-1 0,1 1 0,-1-1 0,0 1 0,1-1 0,-1 0 0,1 0 0,0 0 0,-1 0 0,1 0 0,0-1 0,-1 1 0,1-1 0,0 1 0,-1-1 0,1 0 0,0 0 0,3-1 0,-1 0 0,-1 0 0,1 0 0,-1 0 0,1 0 0,-1-1 0,0 0 0,0 0 0,0 0 0,0 0 0,0-1 0,0 1 0,0-1 0,-1 0 0,1 0 0,-1-1 0,0 1 0,0-1 0,0 1 0,-1-1 0,1 0 0,-1 0 0,0 0 0,0 0 0,0-1 0,-1 1 0,3-9 0,-4 11 0,1 0 0,0 0 0,0 0 0,0 0 0,0 0 0,1 0 0,-1 0 0,0 0 0,1 1 0,-1-1 0,1 1 0,0-1 0,-1 1 0,1-1 0,0 1 0,0 0 0,0 0 0,0 0 0,0 0 0,0 0 0,0 1 0,0-1 0,5 0 0,4-1 0,0 0 0,1 1 0,16 1 0,-14 0 0,99 2 0,-303 1 0,278-3 0,-388 0 0,552 0 0,-496 14 0,332-24 0,167-27 0,-244 34 0,-1 0 0,1 0 0,12-6 0,-21 8 0,0 0 0,0 0 0,0 0 0,0-1 0,0 1 0,0-1 0,0 1 0,-1-1 0,3-3 0,-3 5 0,-1-1 0,1 0 0,-1 0 0,0 0 0,1 1 0,-1-1 0,0 0 0,1 0 0,-1 0 0,0 0 0,0 0 0,0 0 0,0 0 0,0 0 0,0 0 0,0 1 0,0-1 0,0 0 0,-1 0 0,1 0 0,0 0 0,-1 0 0,1 0 0,-1-1 0,-1 0 0,1 0 0,-1 0 0,0 0 0,0 0 0,0 1 0,0-1 0,0 0 0,-1 1 0,1-1 0,0 1 0,-1 0 0,1 0 0,-1 0 0,1 0 0,-1 0 0,1 1 0,-6-1 0,-49-4 0,52 5 0,-3 0 0,-1-1 0,1 2 0,0-1 0,0 1 0,0 0 0,1 1 0,-1 0 0,0 0 0,0 0 0,1 1 0,-1 0 0,1 1 0,0 0 0,0 0 0,1 0 0,-1 1 0,1 0 0,-7 7 0,0 6 0,12-17 0,1-1 0,0 1 0,0-1 0,0 1 0,0-1 0,0 1 0,0 0 0,0-1 0,0 1 0,0-1 0,0 1 0,0 0 0,0-1 0,0 1 0,0-1 0,0 1 0,1-1 0,-1 1 0,0 0 0,1 0 0,0 0 0,1 1 0,0-1 0,0 0 0,-1 0 0,1 1 0,0-1 0,0-1 0,0 1 0,0 0 0,0 0 0,0-1 0,0 1 0,1-1 0,-1 0 0,2 1 0,18 2 0,1-1 0,-1-1 0,0-1 0,0-1 0,1-1 0,25-6 0,-45 7 0,0 0 0,0 0 0,0 0 0,0-1 0,0 1 0,-1-1 0,1 0 0,-1 0 0,1 0 0,-1 0 0,1 0 0,-1-1 0,0 1 0,0-1 0,3-4 0,-5 6 0,1-1 0,-1 1 0,1 0 0,-1 0 0,0 0 0,1-1 0,-1 1 0,0 0 0,0-1 0,0 1 0,0 0 0,0 0 0,0-1 0,0 1 0,-1 0 0,1-1 0,0 1 0,-1 0 0,1 0 0,-1 0 0,1-1 0,-1 1 0,1 0 0,-1 0 0,0 0 0,0 0 0,0 0 0,1 0 0,-1 0 0,0 0 0,0 0 0,0 1 0,0-1 0,-1 0 0,1 1 0,0-1 0,0 0 0,0 1 0,0 0 0,-1-1 0,-1 0 0,-8-2 0,0-1 0,0 2 0,0-1 0,0 2 0,-13-1 0,-60 0 0,53 3 0,-9-2 0,22-1 0,0 2 0,-1 0 0,1 1 0,0 1 0,-20 5 0,36-6 0,0-1 0,0 1 0,0 0 0,0 0 0,0 0 0,0 0 0,0 0 0,1 0 0,-1 0 0,0 1 0,1-1 0,-1 0 0,1 1 0,-2 2 0,2-3 0,0 0 0,1 1 0,-1-1 0,1 0 0,-1 0 0,1 0 0,0 1 0,0-1 0,-1 0 0,1 1 0,0-1 0,0 0 0,0 0 0,0 1 0,1-1 0,-1 0 0,0 1 0,1 0 0,0 1 0,0 0 0,1-1 0,-1 0 0,1 1 0,-1-1 0,1 0 0,0 0 0,0 0 0,0 0 0,0 0 0,0 0 0,0 0 0,1-1 0,-1 1 0,1-1 0,-1 1 0,1-1 0,-1 0 0,1 0 0,4 1 0,27 3 0,0-1 0,63 0 0,-25-2 0,24 5 0,-25-2 0,81-2 0,-151-3 0,1 0 0,0-1 0,-1 1 0,1 0 0,0 0 0,-1-1 0,1 1 0,0-1 0,-1 0 0,1 1 0,-1-1 0,1 0 0,-1 0 0,1 0 0,1-1 0,-3 1 0,1 0 0,-1 1 0,1-1 0,-1 0 0,1 0 0,-1 0 0,1 0 0,-1 0 0,0 0 0,1 1 0,-1-1 0,0 0 0,0 0 0,0 0 0,0 0 0,0 0 0,0 0 0,0 0 0,0-2 0,-1 0 0,0 0 0,0 0 0,0 1 0,-1-1 0,1 0 0,-1 1 0,1-1 0,-1 1 0,0-1 0,0 1 0,0 0 0,0 0 0,0 0 0,-1 0 0,-3-2 0,-1-1 0,-1 2 0,0-1 0,0 1 0,0 0 0,0 1 0,-1 0 0,1 0 0,-1 1 0,-10-1 0,-13 1 0,-35 4 0,67-3 0,-17 1 0,0 1 0,0 1 0,1 0 0,-1 1 0,1 1 0,0 1 0,-23 12 0,33-15 0,0 0 0,0 1 0,0 0 0,1 1 0,0-1 0,0 1 0,0 0 0,1 0 0,-6 8 0,7-9 0,1 0 0,0 0 0,0 1 0,1-1 0,-1 1 0,1-1 0,0 1 0,0 0 0,0-1 0,1 1 0,-1 0 0,1-1 0,0 1 0,2 9 0,-1-11 0,-1 0 0,1 0 0,1 0 0,-1 0 0,0 0 0,1 0 0,-1 0 0,1 0 0,0-1 0,0 1 0,0-1 0,0 1 0,1-1 0,-1 0 0,1 0 0,-1 0 0,1 0 0,0 0 0,0 0 0,-1-1 0,1 0 0,0 1 0,1-1 0,4 1 0,7 2 0,0-1 0,0-1 0,28 2 0,14-2 0,68-6 0,-120 4 0,-1-1 0,0 0 0,1 0 0,-1-1 0,0 1 0,0-1 0,0 0 0,0 0 0,0 0 0,4-4 0,-7 6 0,0-1 0,0 0 0,0 1 0,0-1 0,0 0 0,0 0 0,0 0 0,-1 0 0,1 0 0,0 0 0,-1 0 0,1 0 0,-1 0 0,1 0 0,-1-1 0,1 1 0,-1 0 0,0 0 0,1 0 0,-1-1 0,0 1 0,0 0 0,0 0 0,0-1 0,0 1 0,0 0 0,-1 0 0,1-1 0,0 1 0,-1 0 0,1 0 0,0 0 0,-1 0 0,0 0 0,1-1 0,-1 1 0,0 0 0,1 0 0,-1 0 0,-1-1 0,-1-1 0,0 1 0,0-1 0,-1 1 0,1 0 0,-1-1 0,1 2 0,-1-1 0,0 0 0,0 1 0,0-1 0,0 1 0,0 0 0,-4 0 0,-59-5 0,56 6 0,-149-2 0,127 4 0,1 0 0,-60 15 0,87-16 35,1 0-175,1 0 0,0-1 0,-1 2 0,1-1 0,0 0 0,0 1 0,-1-1 0,1 1 0,-5 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16:10.5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10351 214 24575,'-69'-4'0,"1"-3"0,-115-27 0,158 29 0,-153-34 0,-200-39 0,347 73 0,-60-11 0,-2 4 0,-132-2 0,165 16 0,-31-1 0,-111 17 0,7 23 0,166-32 0,0 1 0,1 2 0,0 0 0,-37 25 0,-46 26 0,-208 89 0,284-137 0,-141 54 0,53-26 0,-171 88 0,236-99 0,-72 52 0,-47 50 0,89-65 0,-235 205 0,279-230 0,2 3 0,2 2 0,2 1 0,-54 95 0,47-73 0,-2-1 0,-89 99 0,131-164 0,-19 21 0,-1-1 0,-1-1 0,-1-2 0,-1-1 0,-1 0 0,-1-3 0,-41 21 0,3-8 0,0-4 0,-104 29 0,2-1 0,86-26 0,-94 19 0,103-35 0,0-3 0,-144 2 0,212-13 0,-49-1 0,0 3 0,-92 13 0,-418 110 0,221-24 0,107-12 0,-8 3 0,223-85 0,-42 14 0,0 3 0,-72 37 0,-30 37 0,-226 175 0,-53 13 0,384-250 0,-360 173 0,203-108 0,-51 58 0,221-128 0,31-18 0,1 0 0,0 2 0,1 0 0,-26 32 0,-12 11 0,39-42 0,0 1 0,1 1 0,1 0 0,1 1 0,1 0 0,-14 32 0,2 5 0,-17 67 0,28-85 0,-88 271 0,30-83 0,9-25 0,53-175 0,0 1 0,2 0 0,1 0 0,1 0 0,1 0 0,2 0 0,2 31 0,2 784 0,-5-457 0,6-324 0,2 1 0,3-1 0,21 75 0,-16-76 0,44 135 0,-18-69 0,-13-14 0,14 139 0,-8-35 0,-21-153 0,30 84 0,-33-122 0,-1 0 0,-2 0 0,0 1 0,-2 0 0,-1 0 0,1 44 0,-7 273 0,3-241 0,-1-73 0,-10 52 0,6-49 0,-2 38 0,6-58 0,1-1 0,0 1 0,1 0 0,1 0 0,0 0 0,0-1 0,5 15 0,-5-21 0,1-1 0,-1 1 0,1 0 0,0-1 0,0 0 0,0 0 0,0 0 0,1 0 0,0 0 0,0-1 0,0 1 0,0-1 0,0 0 0,1 0 0,-1-1 0,1 1 0,0-1 0,9 3 0,-12-4 0,1 0 0,0-1 0,-1 1 0,1-1 0,0 1 0,0-1 0,0 0 0,0 0 0,-1 0 0,1 0 0,0 0 0,0-1 0,0 1 0,-1-1 0,1 0 0,0 0 0,-1 0 0,6-3 0,-7 3 0,1 0 0,-1 0 0,1-1 0,-1 1 0,1-1 0,-1 0 0,0 1 0,0-1 0,0 0 0,0 1 0,0-1 0,-1 0 0,1 0 0,0 0 0,-1 0 0,1 0 0,-1 0 0,0 0 0,0 0 0,1 0 0,-1 0 0,-1 0 0,1 0 0,0 0 0,0 0 0,-1 0 0,0-3 0,0 2 0,-1 0 0,1 0 0,0 0 0,-1 0 0,0 0 0,1 1 0,-1-1 0,0 0 0,-1 1 0,1 0 0,0-1 0,-1 1 0,1 0 0,-1 0 0,0 0 0,0 1 0,1-1 0,-1 0 0,0 1 0,-1 0 0,1 0 0,0 0 0,0 0 0,-6 0 0,-5-1 0,0 0 0,0 1 0,0 1 0,-19 2 0,33-2 0,0 0 0,-1-1 0,1 1 0,0 0 0,-1 0 0,1 0 0,0 0 0,0 0 0,0-1 0,-1 1 0,1 0 0,0 0 0,0-1 0,0 1 0,-1 0 0,1 0 0,0 0 0,0-1 0,0 1 0,0 0 0,0-1 0,0 1 0,-1 0 0,1 0 0,0-1 0,0 1 0,0 0 0,0-1 0,0 1 0,0 0 0,0 0 0,0-1 0,0 1 0,0 0 0,1-1 0,-1 1 0,0 0 0,0 0 0,0-1 0,0 1 0,1-1 0,4-20 0,-1 9 0,-3 9 0,-1 0 0,1 0 0,0 0 0,-1 0 0,0 0 0,0-1 0,0 1 0,0 0 0,0 0 0,-1 0 0,1 0 0,-1 0 0,0 0 0,-1-4 0,2 7 0,-1 0 0,1 0 0,0 0 0,0 0 0,0 0 0,0 0 0,-1 0 0,1 0 0,0 0 0,0 0 0,0 0 0,-1 0 0,1 0 0,0 0 0,0 0 0,0 0 0,-1 0 0,1 0 0,0 0 0,0 0 0,0 0 0,-1 0 0,1 0 0,0 0 0,0 0 0,0 0 0,0 0 0,-1 1 0,1-1 0,0 0 0,0 0 0,0 0 0,0 0 0,0 0 0,0 1 0,-1-1 0,1 0 0,0 0 0,0 0 0,0 0 0,0 1 0,0-1 0,0 0 0,0 0 0,0 0 0,0 0 0,0 1 0,0-1 0,0 0 0,0 0 0,0 0 0,0 1 0,0-1 0,0 0 0,-5 15 0,5-13 0,-1 0 0,1 1 0,-1-1 0,0 1 0,0-1 0,0 0 0,-1 0 0,1 0 0,-1 1 0,1-1 0,-1 0 0,1-1 0,-1 1 0,0 0 0,0 0 0,0-1 0,-3 2 0,-1 0 0,0 0 0,0 0 0,0-1 0,-11 2 0,10-2 0,1 0 0,-1 0 0,1 0 0,0 1 0,-6 3 0,11-6 0,0 0 0,0 1 0,1-1 0,-1 1 0,0-1 0,0 1 0,1-1 0,-1 1 0,0-1 0,1 1 0,-1 0 0,1-1 0,-1 1 0,1 0 0,-1-1 0,1 1 0,-1 0 0,1 0 0,0 0 0,-1-1 0,1 1 0,0 0 0,0 0 0,-1 0 0,1 0 0,0 0 0,0 1 0,1-1 0,-1 0 0,1 1 0,0-1 0,0 0 0,-1 0 0,1 0 0,0 0 0,0 0 0,0 0 0,0 0 0,0 0 0,0-1 0,1 1 0,-1 0 0,2 0 0,4 3 0,1-1 0,-1-1 0,1 1 0,15 2 0,-16-4 0,0 0 0,0-1 0,1 1 0,-1-2 0,0 1 0,13-3 0,-18 2 0,0 1 0,0-1 0,0 0 0,1 0 0,-1 0 0,-1 0 0,1 0 0,0-1 0,0 1 0,0-1 0,-1 1 0,1-1 0,0 0 0,-1 1 0,0-1 0,1 0 0,-1 0 0,0 0 0,0 0 0,0 0 0,0 0 0,0 0 0,-1 0 0,1-1 0,0-2 0,0-2 0,0 1 0,-1 0 0,0-1 0,0 1 0,0-1 0,-1 1 0,-1-9 0,2 14 0,-1-1 0,1 1 0,0-1 0,-1 1 0,1 0 0,-1-1 0,1 1 0,-1-1 0,0 1 0,1 0 0,-1-1 0,0 1 0,0 0 0,0 0 0,0 0 0,0 0 0,0 0 0,0 0 0,-1 0 0,1 0 0,0 0 0,-1 0 0,1 1 0,0-1 0,-1 0 0,1 1 0,-1 0 0,1-1 0,0 1 0,-1 0 0,1-1 0,-1 1 0,0 0 0,1 0 0,-1 0 0,-1 1 0,2-1 0,-1 1 0,1-1 0,-1 1 0,1 0 0,-1 0 0,1 0 0,-1 0 0,1 0 0,0 0 0,0 0 0,-1 0 0,1 0 0,0 1 0,0-1 0,0 0 0,0 1 0,1-1 0,-1 1 0,0-1 0,1 1 0,-1-1 0,1 1 0,-1 0 0,1-1 0,-1 3 0,-1 6 0,1-1 0,-1 20 0,2-26 0,0 4 0,1 35 0,-1-40 0,0-1 0,1 1 0,-1 0 0,1 0 0,-1 0 0,1-1 0,0 1 0,-1 0 0,1-1 0,0 1 0,0-1 0,0 1 0,0-1 0,1 1 0,-1-1 0,0 0 0,0 1 0,4 1 0,-5-3 0,1 0 0,-1 1 0,1-1 0,-1 0 0,1 0 0,0 0 0,-1 0 0,1 0 0,-1 0 0,1 0 0,-1 0 0,1 0 0,0 0 0,-1 0 0,1 0 0,-1 0 0,1 0 0,-1 0 0,1 0 0,-1-1 0,1 1 0,-1 0 0,1 0 0,-1-1 0,1 1 0,-1 0 0,1-1 0,12-17 0,-10 13 0,-1-1 0,0 0 0,0 0 0,2-10 0,-4 14 0,1-1 0,-1 0 0,0 0 0,0 0 0,-1 1 0,1-1 0,0 0 0,-1 0 0,0 1 0,1-1 0,-1 0 0,0 1 0,-1-1 0,1 1 0,0-1 0,-1 1 0,-1-3 0,0 2 0,0 0 0,0 0 0,0 0 0,-1 1 0,1-1 0,-1 1 0,0 0 0,1 0 0,-1 0 0,-5-1 0,-4-1 0,1 1 0,0 0 0,0 2 0,-1-1 0,1 1 0,-23 2 0,33-1 0,-1 0 0,1 0 0,-1 0 0,1 1 0,-1-1 0,1 1 0,0 0 0,-1 0 0,1 0 0,0 0 0,0 0 0,0 0 0,-1 0 0,1 1 0,-2 2 0,3-3 0,0 0 0,0 1 0,0-1 0,0 1 0,0-1 0,0 1 0,0 0 0,1-1 0,-1 1 0,1 0 0,-1 0 0,1-1 0,0 1 0,0 0 0,0 0 0,0 3 0,1 0 0,0 0 0,0 0 0,0 0 0,1-1 0,-1 1 0,2 0 0,-1-1 0,0 1 0,1-1 0,-1 0 0,1 0 0,1 0 0,5 6 0,-3-4 0,0-1 0,0-1 0,0 1 0,1-1 0,-1 0 0,1 0 0,0-1 0,1 0 0,-1 0 0,0-1 0,1 0 0,8 2 0,-13-4 0,0 0 0,-1 1 0,1-1 0,0 0 0,-1-1 0,1 1 0,0 0 0,-1-1 0,1 1 0,0-1 0,-1 0 0,1 0 0,-1 0 0,1 0 0,-1-1 0,0 1 0,1-1 0,-1 1 0,0-1 0,0 0 0,0 1 0,0-1 0,0 0 0,-1-1 0,1 1 0,-1 0 0,1 0 0,-1-1 0,0 1 0,1-1 0,-1 1 0,-1-1 0,1 1 0,0-1 0,-1 0 0,1 1 0,-1-5 0,1-1 0,0 0 0,-1 0 0,0 0 0,0 0 0,-4-15 0,4 21 0,0 1 0,-1-1 0,1 0 0,-1 0 0,0 0 0,0 1 0,0-1 0,0 0 0,0 1 0,0-1 0,0 0 0,0 1 0,-2-2 0,2 2 0,0 1 0,0-1 0,0 1 0,0-1 0,0 1 0,0 0 0,0 0 0,0-1 0,0 1 0,0 0 0,0 0 0,0 0 0,0 0 0,0 0 0,0 0 0,0 0 0,0 0 0,-1 1 0,1-1 0,0 0 0,0 1 0,0-1 0,1 1 0,-1-1 0,-2 2 0,1-1 0,0 1 0,0 0 0,0-1 0,0 1 0,0 0 0,1 0 0,-1 0 0,1 0 0,-1 0 0,1 0 0,0 1 0,0-1 0,0 0 0,0 1 0,0-1 0,0 1 0,1-1 0,-1 1 0,1-1 0,0 1 0,0-1 0,0 1 0,0 0 0,0-1 0,0 1 0,2 4 0,-2-4 0,1 0 0,0 1 0,0-1 0,0 0 0,0 0 0,0 0 0,1 1 0,-1-1 0,1-1 0,0 1 0,0 0 0,0 0 0,0-1 0,0 1 0,1-1 0,-1 0 0,1 1 0,0-1 0,-1 0 0,5 1 0,2 0 0,0 0 0,0-1 0,1-1 0,-1 1 0,1-2 0,-1 1 0,1-1 0,0-1 0,-1 1 0,1-2 0,-1 1 0,14-5 0,-21 5 0,0 0 0,0-1 0,0 1 0,0-1 0,0 1 0,0-1 0,0 0 0,0 1 0,-1-1 0,1 0 0,-1 0 0,1 0 0,-1 0 0,0 0 0,0-1 0,0 1 0,0 0 0,0-1 0,-1 1 0,1 0 0,-1-1 0,1 1 0,-1-1 0,0 1 0,0-1 0,0 1 0,0-1 0,-1 1 0,1 0 0,0-1 0,-2-2 0,1 1 0,0 0 0,0 0 0,0 0 0,-1 1 0,1-1 0,-1 1 0,0-1 0,0 1 0,-1-1 0,1 1 0,-1 0 0,1 0 0,-1 0 0,0 1 0,0-1 0,0 1 0,0-1 0,-7-2 0,4 2 0,-1 1 0,1 0 0,-1 1 0,1-1 0,-1 1 0,0 1 0,1-1 0,-1 1 0,0 0 0,1 1 0,-1-1 0,-8 3 0,12-2 0,0 0 0,1 0 0,-1 0 0,0 0 0,1 0 0,-1 0 0,1 1 0,0 0 0,0-1 0,-1 1 0,1 0 0,0 0 0,0 0 0,1 0 0,-1 0 0,0 0 0,1 1 0,-1-1 0,1 1 0,0-1 0,0 1 0,0-1 0,0 1 0,0 0 0,0-1 0,1 1 0,-1 0 0,1 0 0,0-1 0,0 1 0,0 3 0,0-4 0,1 1 0,-1-1 0,1 0 0,-1 1 0,1-1 0,0 0 0,-1 1 0,1-1 0,0 0 0,1 0 0,-1 0 0,0 0 0,1 0 0,-1 0 0,1 0 0,-1-1 0,1 1 0,0-1 0,0 1 0,0-1 0,0 1 0,0-1 0,0 0 0,0 0 0,0 0 0,0 0 0,1 0 0,-1-1 0,0 1 0,1-1 0,-1 1 0,3-1 0,-1 1 0,-1-1 0,1 0 0,-1 0 0,1 0 0,0 0 0,-1 0 0,1-1 0,-1 0 0,1 0 0,-1 0 0,0 0 0,1 0 0,-1-1 0,0 1 0,0-1 0,0 0 0,0 0 0,0 0 0,0 0 0,-1-1 0,4-3 0,-3 3 22,-1 0-1,0-1 0,0 1 1,0-1-1,-1 0 0,1 0 1,-1 0-1,0 1 0,0-1 1,0 0-1,-1 0 0,1 0 1,-1-1-1,0 1 0,-1-8 1,1 10-86,-1 0 1,0-1 0,1 1 0,-1-1 0,0 1-1,0 0 1,0 0 0,0 0 0,-1-1 0,1 1-1,-1 0 1,1 0 0,-1 1 0,0-1-1,1 0 1,-1 1 0,0-1 0,0 1 0,0-1-1,0 1 1,-1 0 0,1 0 0,0 0 0,-1 0-1,1 0 1,-4 0 0,-12-3-6763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16:51.9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24575,'12'0'0,"0"2"0,0 0 0,0 0 0,0 1 0,0 0 0,-1 1 0,0 0 0,0 1 0,14 8 0,12 9 0,40 32 0,-76-53 0,24 19 0,40 42 0,-10-9 0,87 69 0,-131-111 0,7 5 0,0 1 0,-2 0 0,0 1 0,-1 1 0,0 1 0,14 27 0,11 28 0,50 70 0,-50-80 0,-3 3 0,42 106 0,-45-96 0,81 212 0,-34-89 0,41 88 0,-112-269 0,-1 0 0,0 0 0,-2 1 0,0 0 0,-2 0 0,0 1 0,-1 0 0,1 33 0,-3-24 0,2 0 0,1-1 0,2 0 0,0 0 0,15 35 0,7 31 0,13 124 0,-27-126 0,-12-82 0,-1-1 0,1 0 0,1 1 0,0-1 0,1-1 0,0 1 0,0-1 0,1 0 0,15 19 0,-11-17 0,1-1 0,1 0 0,0-1 0,0 0 0,1-1 0,25 14 0,34 15 0,115 42 0,-78-50 0,4 2 0,-38-4 0,-27-8 0,92 23 0,88 11 0,62 13 0,-209-53 0,134 7 0,39-22 0,51 3 0,-121 18 0,-10 0 0,400-13 0,-343-9 0,1458 2 0,-1591-5 0,0-4 0,107-25 0,7-1 0,-151 28 0,91 1 0,-124 5 0,49-8 0,2 0 0,272 8 0,56-5 0,-362 2 0,-1-3 0,0-1 0,0-2 0,-1-2 0,0-3 0,-1 0 0,-1-3 0,-1-2 0,0-1 0,38-28 0,-74 46 0,0 0 0,1 0 0,-1 0 0,-1-1 0,1 0 0,0 1 0,-1-2 0,0 1 0,0 0 0,0-1 0,0 1 0,-1-1 0,4-9 0,-4 5 0,0-1 0,-1 0 0,0 1 0,0-1 0,-1 0 0,-1-14 0,0 6 0,1 14 0,1-1 0,-1 1 0,0 0 0,-1 0 0,1-1 0,-1 1 0,0 0 0,0 0 0,0 0 0,0 0 0,-1 0 0,0 0 0,1 0 0,-2 0 0,1 1 0,0-1 0,-5-4 0,-1 2 0,0 0 0,0 1 0,0 1 0,-1-1 0,0 1 0,0 1 0,0 0 0,0 0 0,0 1 0,-1 0 0,-15-2 0,-14 2 0,-60 3 0,68 0 0,-72 1 0,159 6 0,-19-2 0,0-1 0,1-2 0,44-2 0,-80-1 0,0 0 0,0 0 0,0 0 0,0-1 0,0 1 0,0-1 0,0 0 0,0 1 0,0-1 0,0 0 0,0 0 0,-1 0 0,1 0 0,0 0 0,-1-1 0,1 1 0,-1-1 0,0 1 0,1-1 0,-1 1 0,0-1 0,0 1 0,0-1 0,0 0 0,0 0 0,0 0 0,1-2 0,-2 2 0,0-1 0,1 1 0,-1-1 0,0 1 0,0 0 0,0-1 0,-1 1 0,1 0 0,0-1 0,-1 1 0,0 0 0,1-1 0,-1 1 0,0 0 0,0 0 0,0 0 0,-1 0 0,1 0 0,0 0 0,-1 0 0,0 0 0,1 1 0,-4-3 0,-3-3 0,0 2 0,0-1 0,-1 1 0,0 0 0,0 1 0,-1 0 0,-11-4 0,-75-15 0,56 14 0,2 5 0,37 4 0,0 0 0,0 0 0,1 0 0,-1 1 0,0-1 0,0 0 0,1 0 0,-1 0 0,0 0 0,1 1 0,-1-1 0,0 0 0,1 1 0,-1-1 0,0 0 0,1 1 0,-1-1 0,0 1 0,1 0 0,0 0 0,0-1 0,0 1 0,0-1 0,0 1 0,0 0 0,0-1 0,0 1 0,1-1 0,-1 1 0,0 0 0,0-1 0,1 1 0,-1-1 0,0 1 0,0-1 0,1 1 0,-1-1 0,1 1 0,-1-1 0,0 1 0,1-1 0,-1 0 0,1 1 0,-1-1 0,2 1 0,0 1 0,0 0 0,1 0 0,0 0 0,-1-1 0,1 1 0,0-1 0,-1 1 0,1-1 0,0 0 0,0 0 0,0 0 0,0-1 0,0 1 0,0-1 0,0 0 0,1 1 0,-1-1 0,0-1 0,0 1 0,0 0 0,0-1 0,0 1 0,0-1 0,0 0 0,0 0 0,0 0 0,-1-1 0,1 1 0,0-1 0,0 1 0,-1-1 0,1 0 0,-1 0 0,0 0 0,0 0 0,0-1 0,0 1 0,4-6 0,3-4 0,-6 21 0,0 9 0,-2-15 0,0-1 0,0 0 0,0 0 0,0 0 0,0 0 0,0 0 0,1 0 0,-1 0 0,1 0 0,-1 0 0,1-1 0,0 1 0,-1-1 0,1 1 0,0-1 0,0 1 0,4 1 0,-5-3 0,0 0 0,0 0 0,0 1 0,-1-1 0,1 0 0,0 0 0,0 0 0,-1 0 0,1 0 0,0 0 0,0 0 0,0 0 0,-1-1 0,1 1 0,0 0 0,0 0 0,-1-1 0,1 1 0,0 0 0,0-1 0,0 0 0,0 0 0,0 0 0,1-1 0,-1 1 0,0-1 0,0 1 0,-1 0 0,1-1 0,0 0 0,0 1 0,-1-1 0,1 1 0,-1-1 0,1-3 0,0 1 0,0 0 0,0 0 0,-1 0 0,0 0 0,0 0 0,0 0 0,0-1 0,0 1 0,-1 0 0,0 0 0,0 0 0,0 0 0,0 0 0,-1 1 0,1-1 0,-1 0 0,0 1 0,-5-7 0,4 6 0,-1 0 0,0 1 0,0 0 0,0 0 0,0 0 0,-1 0 0,1 1 0,-1-1 0,0 1 0,1 0 0,-1 1 0,0-1 0,0 1 0,-10-1 0,-31-3 0,-1 2 0,1 2 0,-68 8 0,112-7 0,-1 0 0,1 1 0,-1-1 0,0 1 0,1-1 0,-1 1 0,1 0 0,-1 0 0,1 0 0,0 0 0,-1 1 0,1-1 0,0 1 0,-4 2 0,5-2 0,0-1 0,1 0 0,-1 1 0,0-1 0,1 0 0,-1 1 0,1-1 0,-1 1 0,1-1 0,0 1 0,0-1 0,0 1 0,0-1 0,0 1 0,0-1 0,0 1 0,0-1 0,0 0 0,1 1 0,-1-1 0,1 1 0,-1-1 0,1 1 0,-1-1 0,1 0 0,0 0 0,1 2 0,5 9 0,1 0 0,0 0 0,1-1 0,0 0 0,1 0 0,0-1 0,1-1 0,0 0 0,0 0 0,23 12 0,-25-16 0,0 0 0,0-1 0,1 0 0,0 0 0,0-1 0,0 0 0,0-1 0,0 0 0,0-1 0,0 0 0,1-1 0,-1 0 0,0 0 0,1-1 0,17-4 0,-25 4 0,0 0 0,0-1 0,-1 1 0,1 0 0,0-1 0,-1 0 0,1 1 0,-1-1 0,1 0 0,-1 0 0,0-1 0,0 1 0,0 0 0,0-1 0,0 1 0,0-1 0,-1 0 0,1 1 0,-1-1 0,0 0 0,0 0 0,0 0 0,0 0 0,0 0 0,-1 0 0,0 0 0,1-4 0,-1 4 0,0 0 0,0-1 0,0 1 0,0 0 0,-1-1 0,0 1 0,1 0 0,-1 0 0,0 0 0,-1 0 0,1 0 0,0 0 0,-1 0 0,0 0 0,1 0 0,-1 0 0,-1 1 0,1-1 0,0 1 0,0-1 0,-1 1 0,1 0 0,-1 0 0,0 0 0,-3-1 0,5 2 0,0 0 0,-1 1 0,1-1 0,-1 1 0,1-1 0,-1 1 0,1-1 0,-1 1 0,1 0 0,-1 0 0,0 0 0,1 0 0,-1 0 0,1 0 0,-1 0 0,1 0 0,-1 0 0,1 1 0,-1-1 0,1 1 0,-1-1 0,1 1 0,-1 0 0,-1 1 0,1 0 0,0 0 0,0 0 0,0 1 0,0-1 0,0 0 0,0 1 0,1 0 0,-1-1 0,1 1 0,0 0 0,-2 5 0,0 8 0,0-1 0,0 1 0,1 26 0,1-30 0,1 0 0,0 0 0,1 0 0,0 0 0,1 0 0,1 0 0,3 11 0,-5-19 0,1-1 0,0 1 0,-1-1 0,1 0 0,0 1 0,1-1 0,-1 0 0,0 0 0,1-1 0,0 1 0,0 0 0,0-1 0,0 0 0,0 1 0,0-1 0,0-1 0,1 1 0,-1 0 0,1-1 0,-1 0 0,1 1 0,0-1 0,-1-1 0,1 1 0,0-1 0,5 1 0,5-1 0,0 0 0,0 0 0,0-2 0,0 0 0,-1 0 0,1-1 0,-1-1 0,1 0 0,17-9 0,-25 11 0,-1-1 0,1 0 0,-1-1 0,1 1 0,-1-1 0,0 0 0,0 0 0,-1-1 0,1 1 0,-1-1 0,0 0 0,0 0 0,-1-1 0,1 1 0,-1-1 0,0 0 0,-1 0 0,1 0 0,-1 0 0,-1 0 0,1 0 0,1-12 0,-3 16 0,0 1 0,0-1 0,0 0 0,-1 0 0,1 0 0,0 0 0,-1 0 0,1 1 0,-1-1 0,1 0 0,-1 0 0,0 1 0,0-1 0,0 0 0,0 1 0,0-1 0,0 1 0,0 0 0,-1-1 0,1 1 0,0 0 0,-1-1 0,1 1 0,-1 0 0,0 0 0,1 0 0,-1 1 0,0-1 0,1 0 0,-1 1 0,0-1 0,0 1 0,0-1 0,-3 1 0,-7-2 0,0 1 0,-1 0 0,1 1 0,-15 1 0,12 0 0,-10-1 0,14 0 0,0 0 0,0 0 0,1 1 0,-18 4 0,26-5 0,0 1 0,-1 0 0,1 0 0,0 0 0,0 0 0,0 0 0,0 0 0,0 0 0,0 1 0,0-1 0,0 1 0,0 0 0,1-1 0,-1 1 0,1 0 0,-1 0 0,1 0 0,0 0 0,-1 0 0,1 0 0,0 0 0,0 1 0,1-1 0,-1 0 0,0 4 0,-1 2 0,1-1 0,1 1 0,-1-1 0,2 1 0,-1-1 0,1 1 0,0-1 0,0 1 0,1-1 0,-1 1 0,2-1 0,-1 0 0,1 0 0,0 0 0,1-1 0,7 12 0,-10-17 0,0 1 0,0-1 0,0 0 0,0 0 0,0 0 0,1 0 0,-1 0 0,0 0 0,0 0 0,1-1 0,-1 1 0,1 0 0,-1-1 0,1 1 0,-1-1 0,1 1 0,-1-1 0,1 0 0,-1 0 0,1 0 0,-1 0 0,3 0 0,-2 0 0,0-1 0,1 0 0,-1 0 0,-1 0 0,1 0 0,0 0 0,0 0 0,0-1 0,-1 1 0,1 0 0,0-1 0,-1 0 0,1 1 0,0-3 0,3-3 0,-1 1 0,0-1 0,-1 0 0,1 0 0,-1 0 0,-1-1 0,1 1 0,0-9 0,0-10 0,-1 1 0,-1-1 0,-5-47 0,4 70 0,0 1 0,0 0 0,-1 0 0,1 0 0,-1 0 0,1 0 0,-1 0 0,0 0 0,0 0 0,0 0 0,0 0 0,0 0 0,0 0 0,0 1 0,-1-1 0,1 0 0,-1 1 0,1-1 0,-1 1 0,0 0 0,1-1 0,-1 1 0,0 0 0,0 0 0,0 0 0,0 0 0,0 0 0,0 1 0,0-1 0,0 1 0,0-1 0,0 1 0,0 0 0,-1 0 0,1 0 0,0 0 0,0 0 0,0 0 0,0 0 0,-3 2 0,-3-1 0,1 1 0,0 0 0,0 1 0,0-1 0,0 2 0,0-1 0,0 1 0,1 0 0,-1 0 0,-7 7 0,9-6 0,1 1 0,-1-1 0,1 1 0,0 0 0,0 0 0,1 0 0,0 0 0,0 1 0,0-1 0,1 1 0,0 0 0,0 0 0,1 0 0,0 0 0,-1 12 0,2-13-1365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16:57.1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100 224 24575,'0'-10'0,"-2"-34"0,2 43 0,0 0 0,-1 0 0,1-1 0,0 1 0,0 0 0,-1 0 0,1 0 0,-1-1 0,1 1 0,-1 0 0,1 0 0,-1 0 0,0 0 0,0 0 0,0 0 0,1 0 0,-1 0 0,0 0 0,0 1 0,0-1 0,0 0 0,0 0 0,0 1 0,-1-1 0,1 1 0,0-1 0,-2 0 0,2 1 0,0 0 0,0 0 0,0 1 0,0-1 0,0 0 0,1 0 0,-1 1 0,0-1 0,0 1 0,0-1 0,1 1 0,-1-1 0,0 1 0,1-1 0,-1 1 0,0-1 0,1 1 0,-1 0 0,1-1 0,-1 1 0,1 0 0,-1 0 0,1-1 0,0 1 0,-1 0 0,1 0 0,0 0 0,-1 0 0,1-1 0,0 3 0,-5 29 0,4-31 0,1 6 0,0 0 0,0 0 0,1 0 0,0-1 0,2 13 0,-2-17 0,-1-1 0,0 0 0,0 1 0,1-1 0,-1 0 0,0 0 0,1 1 0,0-1 0,-1 0 0,1 0 0,-1 0 0,1 0 0,0 0 0,0 0 0,0 0 0,0 0 0,0 0 0,0 0 0,0 0 0,0 0 0,0-1 0,0 1 0,0 0 0,0-1 0,1 1 0,-1-1 0,0 1 0,0-1 0,1 0 0,-1 0 0,0 1 0,1-1 0,-1 0 0,0 0 0,1 0 0,-1 0 0,2-1 0,-2 0 0,1 0 0,0 0 0,0 0 0,-1 0 0,1 0 0,-1 0 0,1 0 0,-1-1 0,0 1 0,1-1 0,-1 1 0,0-1 0,0 0 0,0 1 0,0-1 0,0 0 0,0 0 0,-1 0 0,1 1 0,-1-1 0,1 0 0,0-3 0,4-47 0,-5 49 0,0-1 0,0 0 0,0 0 0,0-1 0,0 1 0,-1 0 0,0 0 0,1 0 0,-1 1 0,-1-1 0,1 0 0,-1 0 0,1 1 0,-1-1 0,0 0 0,-1 1 0,1 0 0,0-1 0,-1 1 0,0 0 0,0 1 0,0-1 0,0 0 0,0 1 0,0-1 0,-1 1 0,1 0 0,-1 0 0,1 1 0,-1-1 0,-6-1 0,8 3 0,1-1 0,-1 1 0,1 0 0,-1 0 0,1 0 0,-1 0 0,1 0 0,0 0 0,-1 0 0,1 0 0,-1 0 0,1 1 0,-1-1 0,1 1 0,-1-1 0,1 1 0,0 0 0,-1-1 0,1 1 0,-2 2 0,1-1 0,0 0 0,0 0 0,1 0 0,-1 0 0,1 1 0,0-1 0,0 0 0,0 1 0,0-1 0,-2 6 0,1 5 0,0 1 0,1-1 0,0 25 0,1-28 0,2 113 0,-1-288 0,0 56 0,-1 104 0,0 0 0,0 0 0,1 1 0,0-1 0,0 0 0,2-6 0,-3 10 0,0 0 0,1 0 0,-1 0 0,1 0 0,-1 0 0,1 0 0,-1 0 0,1 1 0,0-1 0,-1 0 0,1 0 0,0 1 0,0-1 0,-1 0 0,1 1 0,0-1 0,0 1 0,0-1 0,0 1 0,0-1 0,0 1 0,0 0 0,0 0 0,0-1 0,0 1 0,0 0 0,0 0 0,0 0 0,0 0 0,0 0 0,0 0 0,0 0 0,0 0 0,0 1 0,0-1 0,2 1 0,1 0 0,0 1 0,-1 0 0,1 0 0,0 0 0,-1 1 0,1 0 0,-1-1 0,0 1 0,0 0 0,0 0 0,0 1 0,0-1 0,-1 0 0,3 6 0,0-2 0,-1 1 0,0 1 0,0-1 0,-1 1 0,4 14 0,-7-23 0,0 0 0,0 1 0,0-1 0,0 0 0,1 1 0,-1-1 0,0 0 0,0 1 0,0-1 0,0 0 0,0 1 0,0-1 0,0 1 0,-1-1 0,1 0 0,0 1 0,0-1 0,0 0 0,0 0 0,0 1 0,0-1 0,-1 0 0,1 1 0,0-1 0,0 0 0,0 0 0,-1 1 0,1-1 0,0 0 0,0 0 0,-1 1 0,1-1 0,-1 0 0,-13 0 0,-13-12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17:12.9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6066 24575,'384'20'0,"-285"-12"0,634 11 0,-714-20 0,0-1 0,0-1 0,-1 0 0,1-2 0,-1 0 0,0-1 0,25-12 0,114-69 0,-144 79 0,29-20 0,-2-1 0,0-3 0,-3 0 0,44-49 0,-13 2 0,59-88 0,-74 89 0,-4-3 0,-3-2 0,-4-1 0,36-106 0,285-674 0,-311 745 0,51-173 0,-73 168 0,-22 83 0,2 0 0,17-46 0,10-7 0,39-156 0,-64 205 0,3 1 0,29-63 0,-8 24 0,-29 60 0,0-1 0,-1 0 0,4-38 0,-7 37 0,1 0 0,1 0 0,12-34 0,9 2 0,66-107 0,-9 20 0,-63 105 0,44-93 0,-55 109 0,-1-2 0,0 1 0,7-45 0,8-143 0,-13 131 0,-4 41 0,1-49 0,5-49 0,-1-7 0,-12-604 0,1 737 0,-1-1 0,0 1 0,0 0 0,-1-1 0,-1 1 0,0 0 0,-1 0 0,0 1 0,-1-1 0,-10-16 0,11 20 0,-1 1 0,0 1 0,-1-1 0,1 1 0,-1 0 0,-1 0 0,1 1 0,-1 0 0,0 0 0,0 0 0,-1 1 0,1 0 0,-1 0 0,0 1 0,0 0 0,-10-2 0,-24-3 0,-81-6 0,94 12 0,25 2 0,-1-1 0,1 1 0,-1-1 0,1 0 0,-1 0 0,-5-3 0,10 4 0,0 0 0,0 0 0,0 0 0,0 0 0,0 0 0,0 0 0,0 0 0,0 0 0,-1 0 0,1 0 0,0 0 0,0 0 0,0-1 0,0 1 0,0 0 0,0 0 0,0 0 0,0 0 0,0 0 0,0 0 0,0 0 0,0 0 0,0 0 0,0 0 0,0 0 0,0 0 0,0-1 0,0 1 0,0 0 0,0 0 0,0 0 0,0 0 0,0 0 0,0 0 0,0 0 0,0 0 0,0 0 0,0 0 0,0-1 0,0 1 0,0 0 0,0 0 0,0 0 0,0 0 0,0 0 0,0 0 0,0 0 0,0 0 0,0 0 0,1 0 0,-1 0 0,0 0 0,0 0 0,0 0 0,0 0 0,0-1 0,0 1 0,0 0 0,0 0 0,9-3 0,10-1 0,36 4 0,-44 1 0,1-1 0,-1 0 0,0 0 0,1-1 0,-1-1 0,14-3 0,-24 5 0,0-1 0,0 1 0,0 0 0,0 0 0,0-1 0,0 1 0,0-1 0,0 1 0,0-1 0,0 1 0,0-1 0,0 1 0,0-1 0,-1 0 0,1 0 0,0 1 0,0-1 0,-1 0 0,1 0 0,0 0 0,-1 0 0,1 0 0,-1 0 0,0 0 0,1 0 0,-1 0 0,0 0 0,1 0 0,-1 0 0,0 0 0,0 0 0,0 0 0,0 0 0,0 0 0,0-1 0,0 0 0,-1 0 0,0 0 0,0 0 0,0 0 0,-1 0 0,1 1 0,0-1 0,-1 1 0,1-1 0,-1 1 0,1-1 0,-1 1 0,0 0 0,1 0 0,-1 0 0,0 0 0,0 0 0,0 0 0,-2 0 0,-15-4 0,-1 2 0,1 0 0,0 1 0,-1 1 0,1 1 0,-26 3 0,-8-1 0,-222-1 0,977-1 0,-1093 0 0,383 0 0,0 0 0,1 0 0,-1 1 0,1 0 0,-8 3 0,13-4 0,1 0 0,0 1 0,0-1 0,0 1 0,-1-1 0,1 1 0,0-1 0,0 1 0,0 0 0,0 0 0,0-1 0,0 1 0,0 0 0,0 0 0,0 0 0,0 0 0,1 0 0,-1 0 0,0 0 0,1 0 0,-1 1 0,1-1 0,-1 0 0,1 0 0,-1 0 0,1 1 0,0-1 0,0 0 0,-1 1 0,1-1 0,0 0 0,0 0 0,0 1 0,1-1 0,-1 0 0,0 1 0,0-1 0,2 2 0,0 3 0,1 0 0,0 0 0,0 0 0,0-1 0,1 1 0,0-1 0,0 0 0,1 0 0,-1 0 0,1 0 0,0-1 0,0 0 0,11 7 0,-6-6 0,-1 1 0,1-2 0,0 1 0,0-1 0,0-1 0,0 0 0,20 3 0,-28-5 0,-1-1 0,1 1 0,0-1 0,-1 0 0,1 0 0,0 0 0,0 0 0,-1 0 0,1 0 0,0 0 0,-1-1 0,1 1 0,0 0 0,-1-1 0,1 0 0,0 1 0,-1-1 0,1 0 0,-1 0 0,1 0 0,-1 0 0,0 0 0,1 0 0,-1 0 0,0 0 0,0-1 0,0 1 0,0 0 0,0-1 0,0 1 0,0-1 0,0 1 0,0-1 0,-1 1 0,1-1 0,-1 0 0,1 1 0,-1-1 0,0 0 0,1-3 0,-1 0 0,0-1 0,-1 1 0,0-1 0,1 1 0,-2-1 0,1 1 0,-1-1 0,0 1 0,0 0 0,0 0 0,-5-8 0,4 9 0,0-1 0,-1 1 0,1 0 0,-1 0 0,0 1 0,0-1 0,0 1 0,-1 0 0,1 0 0,-1 0 0,0 0 0,1 1 0,-1 0 0,0 0 0,-1 0 0,1 1 0,-10-2 0,-5 1 0,0 1 0,0 0 0,-30 4 0,10-1 0,33-1 0,0-1 0,0 1 0,0 0 0,0 0 0,0 1 0,0 0 0,1 1 0,-1-1 0,1 1 0,-1 0 0,1 1 0,0-1 0,-10 9 0,12-8 0,0 0 0,1 0 0,-1 0 0,1 1 0,0-1 0,0 1 0,0-1 0,1 1 0,0 0 0,0 0 0,0 0 0,0 1 0,1-1 0,0 0 0,0 1 0,0-1 0,1 1 0,0 7 0,0-11 0,0 1 0,0-1 0,1 0 0,-1 1 0,1-1 0,0 0 0,-1 0 0,1 1 0,0-1 0,0 0 0,0 0 0,0 0 0,1 0 0,-1 0 0,1 0 0,-1-1 0,1 1 0,0 0 0,-1-1 0,1 1 0,0-1 0,0 0 0,0 1 0,0-1 0,0 0 0,0 0 0,1-1 0,-1 1 0,0 0 0,0-1 0,3 1 0,9 1 0,-1 0 0,0-1 0,1-1 0,18-1 0,-13 0 0,30 1 0,38-1 0,-75 0 0,-1-1 0,1 1 0,-1-2 0,1 0 0,12-5 0,-20 7 0,0-2 0,0 1 0,0 0 0,-1-1 0,1 1 0,-1-1 0,1 0 0,-1 0 0,0-1 0,0 1 0,0-1 0,-1 1 0,1-1 0,-1 0 0,0 0 0,0 0 0,3-8 0,-3 5 0,0 0 0,-1 1 0,0-1 0,0 0 0,-1 0 0,1 0 0,-2 0 0,1 0 0,-1 0 0,0 0 0,-2-7 0,2 8 0,-1 1 0,0 0 0,0 0 0,0 0 0,0 0 0,-1 0 0,0 0 0,0 1 0,0-1 0,-1 1 0,1 0 0,-1 0 0,-8-6 0,9 8 0,0 0 0,-1 0 0,1 0 0,-1 1 0,1-1 0,-1 1 0,0 0 0,0 0 0,1 0 0,-1 1 0,0-1 0,0 1 0,0 0 0,0 0 0,0 0 0,0 1 0,0-1 0,1 1 0,-1 0 0,0 0 0,-3 2 0,-1 0 0,1 0 0,-1 0 0,1 1 0,0 0 0,1 0 0,-1 1 0,1 0 0,-1 0 0,2 0 0,-1 1 0,0 0 0,-5 9 0,8-11 0,0 1 0,0-1 0,1 1 0,0 0 0,0 0 0,1 0 0,-1 0 0,1 0 0,0 0 0,0 0 0,1 1 0,-1-1 0,1 0 0,0 1 0,1-1 0,-1 0 0,1 0 0,0 0 0,4 10 0,-3-11 0,-1-1 0,1 1 0,1-1 0,-1 0 0,0 0 0,1 0 0,0 0 0,-1-1 0,1 1 0,0-1 0,0 1 0,1-1 0,-1 0 0,0 0 0,1-1 0,-1 1 0,1-1 0,0 1 0,-1-1 0,1 0 0,0-1 0,0 1 0,0-1 0,-1 1 0,8-1 0,-8 0 0,0 0 0,0 0 0,-1 0 0,1 0 0,0-1 0,0 1 0,-1-1 0,1 0 0,-1 0 0,1 1 0,0-2 0,-1 1 0,1 0 0,-1 0 0,0-1 0,1 1 0,-1-1 0,0 0 0,0 0 0,0 0 0,0 0 0,-1 0 0,1 0 0,0 0 0,-1-1 0,0 1 0,1-1 0,-1 1 0,0-1 0,0 1 0,0-1 0,-1 1 0,1-1 0,-1 0 0,1 0 0,-1-2 0,0 2 0,0 0 0,0 0 0,-1 0 0,1 0 0,-1 0 0,0 0 0,0 0 0,0 0 0,0 0 0,0 1 0,-1-1 0,1 0 0,-1 1 0,0-1 0,0 1 0,-3-4 0,1 2 0,-1 1 0,1 0 0,0 0 0,-1 0 0,0 0 0,1 1 0,-1 0 0,0 0 0,-6-1 0,1 0 0,0 1 0,0 0 0,0 1 0,0 0 0,-1 1 0,1 0 0,0 0 0,0 1 0,-16 4 0,21-4 0,1 1 0,-1 0 0,1 0 0,-1 0 0,1 1 0,0 0 0,0 0 0,0 0 0,0 0 0,0 0 0,1 1 0,0 0 0,0-1 0,0 1 0,0 0 0,0 1 0,1-1 0,-1 0 0,1 1 0,1 0 0,-1-1 0,0 1 0,1 0 0,0 0 0,0 0 0,0 5 0,2-8 0,-1 0 0,1 0 0,-1 0 0,1 0 0,0 0 0,0 0 0,-1-1 0,1 1 0,1 0 0,-1 0 0,0-1 0,0 1 0,1-1 0,-1 1 0,0-1 0,1 0 0,0 1 0,-1-1 0,1 0 0,0 0 0,-1 0 0,1 0 0,0-1 0,0 1 0,0 0 0,0-1 0,0 1 0,0-1 0,0 0 0,2 1 0,7 0 0,0 0 0,0 0 0,0-2 0,12 0 0,-18 0 0,-1 0 0,0 0 0,0 0 0,0-1 0,0 1 0,0-1 0,0 0 0,0-1 0,0 1 0,-1 0 0,1-1 0,-1 0 0,1 0 0,-1 0 0,3-4 0,-4 5 0,-1 0 0,0 1 0,0-1 0,0 0 0,1 0 0,-2 1 0,1-1 0,0 0 0,0 0 0,-1 0 0,1 0 0,-1 0 0,1 0 0,-1 0 0,0 0 0,0-1 0,0 1 0,0 0 0,0 0 0,0 0 0,-1 0 0,1 0 0,-1 0 0,1 0 0,-1 0 0,0 0 0,0 0 0,0 0 0,0 1 0,0-1 0,0 0 0,0 1 0,-4-4 0,2 2 0,0 1 0,-1 0 0,1 0 0,-1 0 0,1 0 0,-1 0 0,0 1 0,0-1 0,0 1 0,0 0 0,0 0 0,0 1 0,0-1 0,0 1 0,0 0 0,-6 0 0,2 1 0,-1-1 0,1 2 0,-1-1 0,1 1 0,-1 0 0,-13 6 0,18-5 0,-1-1 0,2 1 0,-1-1 0,0 1 0,1 0 0,-1 0 0,1 1 0,0-1 0,0 1 0,0 0 0,0 0 0,1 0 0,0 0 0,0 0 0,0 0 0,-2 6 0,3-8 0,1 0 0,-1 0 0,1 0 0,-1 1 0,1-1 0,0 0 0,0 0 0,0 0 0,0 0 0,0 0 0,1 0 0,-1 0 0,1 0 0,-1 0 0,1 0 0,0 0 0,0 0 0,0 0 0,0 0 0,0 0 0,0-1 0,0 1 0,0 0 0,1-1 0,-1 1 0,1-1 0,-1 1 0,1-1 0,0 0 0,-1 0 0,1 1 0,0-1 0,0-1 0,0 1 0,0 0 0,0 0 0,0-1 0,2 1 0,0 1 0,0-1 0,0 0 0,0-1 0,0 1 0,0-1 0,0 1 0,1-1 0,-1-1 0,0 1 0,0 0 0,0-1 0,0 0 0,0 0 0,0 0 0,0 0 0,0-1 0,-1 0 0,1 1 0,0-1 0,-1-1 0,0 1 0,1 0 0,-1-1 0,0 0 0,0 0 0,0 0 0,-1 0 0,1 0 0,-1 0 0,1-1 0,-1 1 0,0-1 0,0 0 0,-1 1 0,1-1 0,-1 0 0,0 0 0,0 0 0,0 0 0,-1 0 0,1-6 0,-1 9 0,0-1 0,0 0 0,0 0 0,0 0 0,-1 0 0,1 0 0,-1 1 0,1-1 0,-1 0 0,0 0 0,1 1 0,-1-1 0,0 0 0,0 1 0,0-1 0,0 1 0,-1-1 0,1 1 0,-2-2 0,1 1 0,-1 1 0,0-1 0,0 0 0,1 1 0,-1-1 0,0 1 0,0 0 0,0 0 0,-1 0 0,-3 0 0,-1 0 0,1 1 0,-1-1 0,0 1 0,1 1 0,-1 0 0,1 0 0,-1 0 0,-13 5 0,16-4 0,0 0 0,0 1 0,0 0 0,0 0 0,0 0 0,0 0 0,1 1 0,0 0 0,0-1 0,0 2 0,0-1 0,0 0 0,1 1 0,0 0 0,0 0 0,-3 6 0,3-3 0,0-1 0,1 2 0,0-1 0,0 0 0,1 0 0,0 1 0,0-1 0,1 1 0,0-1 0,1 10 0,38 3 0,-25-13 0,-10-6 23,0 1 0,0-1 0,1 0-1,-1-1 1,1 1 0,0-1 0,-1 0-1,1 0 1,0 0 0,0 0 0,0-1-1,-1 0 1,1 0 0,6-1 0,-7 0-101,-1 0 0,0 0 1,0-1-1,0 1 1,0-1-1,0 1 1,0-1-1,0 0 0,-1 0 1,1 0-1,0 0 1,-1-1-1,0 1 1,0-1-1,0 1 0,0-1 1,0 0-1,0 0 1,0 0-1,-1 0 1,1-3-1,8-21-6748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2:14.9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609 1174 24575,'0'1'0,"0"-1"0,0 1 0,0-1 0,0 0 0,0 1 0,0-1 0,0 1 0,0-1 0,0 0 0,0 0 0,0 0 0,0 0 0,0 1 0,0-1 0,0 1 0,0-1 0,0 0 0,1 0 0,-1 2 0,0-2 0,0 0 0,2 1 0,-2-1 0,0 0 0,1 0 0,-1 0 0,0 1 0,0-1 0,1 0 0,-1 0 0,0 0 0,1 0 0,-1 0 0,1 0 0,-1 0 0,0 1 0,1-1 0,-1 0 0,0 0 0,1-1 0,-1 1 0,0 0 0,0 0 0,0 0 0,0 0 0,1 0 0,-1 0 0,0 0 0,1-1 0,1 0 0,2-1 0,-3 1 0,1 0 0,0 1 0,0-2 0,1-1 0,4-4 0,-1-1 0,0 1 0,-1 0 0,8-16 0,11-13 0,27-24 0,-2 4 0,-22 24 0,12-19 0,-27 38 0,17-19 0,-17 19 0,14-18 0,-23 27 0,1-2 0,-1 0 0,0 1 0,-1-1 0,1 1 0,0-1 0,2-11 0,-3 5 0,-1 1 0,1 0 0,-2-2 0,0 1 0,0-11 0,-1 6 0,2-25 0,10-128 0,-11 156 0,0-1 0,-1 1 0,-1-1 0,-4-15 0,5 23 0,-17-63 0,14 61 0,1-1 0,-2 2 0,1-1 0,-1 0 0,-6-9 0,-4-4 0,-22-30 0,33 44 0,-1 0 0,2 2 0,-2 0 0,1 0 0,-3-1 0,3 2 0,-2-1 0,0 1 0,1 0 0,-2 1 0,1-1 0,-12-5 0,-1 2 0,0 0 0,-3 3 0,-22-6 0,-66-3 0,86 12 0,-34 3 0,47 0 0,-1 1 0,0 0 0,0 1 0,-20 9 0,17-5 0,0 2 0,-1 0 0,2 0 0,0 1 0,0 1 0,3 1 0,-3 1 0,2-1 0,0 2 0,-18 28 0,18-24 0,1-3 0,-27 30 0,13-20 0,-59 38 0,83-62 0,-8 5 86,1 1-1,0 1 0,-10 12 1,13-16-300,2 2 1,-1-2 0,0 2-1,1-1 1,0 1 0,1 1-1,-6 8 1,4 3-6613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77 317 24575,'-4'0'0,"1"0"0,0 0 0,-1 0 0,1-1 0,-4 0 0,6 0 0,0 1 0,0-1 0,0 0 0,-1 1 0,1-1 0,1 0 0,-1 1 0,0-1 0,0 0 0,0 0 0,0 0 0,0 0 0,1 0 0,-1 0 0,0 0 0,1 0 0,-1 0 0,0-2 0,-3-8 0,1-1 0,-1 1 0,2-1 0,0 0 0,-2-19 0,3-61 0,1 71 0,-1 9 0,0 0 0,0 1 0,-5-17 0,0-4 0,5 90 0,2 127 0,-1-366-1365,0 166-5461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2:14.9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16 366 24575,'-1'0'0,"1"0"0,-1 0 0,1 0 0,0-2 0,-1 2 0,1 0 0,-1 0 0,1 0 0,0 0 0,0 0 0,0 0 0,-1-1 0,1 1 0,0 0 0,-1-1 0,1 1 0,0 0 0,0-1 0,-1 1 0,1-1 0,0 1 0,0-1 0,0 1 0,-1-1 0,1 1 0,0-1 0,0 1 0,-4-17 0,4 13 0,-3-44 0,2-79 0,2 59 0,0 57-273,-1 1 0,1-1 0,0 0 0,5-16 0,0 4-6553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2:14.9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84 24575,'0'2'0,"3"1"0,3 2 0,4-5 0,8-6 0,1 1 0,3-4 0,6-2 0,2 1 0,3-3 0,-1 3 0,-3 2 0,-5 4 0,-3-2 0,-3 1 0,-3 1 0,-3 1-8191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2:14.9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0 121 24575,'0'-1'0,"0"-1"0,1 0 0,-1 1 0,0 0 0,0 0 0,1 1 0,-1-1 0,1 0 0,-1 0 0,1-1 0,-1 1 0,0 0 0,0 0 0,2 0 0,12-12 0,-11 10 0,6-6 0,0 3 0,10-8 0,-8 9 0,16-17 0,-24 19 0,2 0 0,-1-2 0,0 3 0,0 0 0,1-2 0,-1 3 0,10-5 0,-7 4 0,0 1 0,1 0 0,-1 0 0,11 1 0,0 0 0,-12-1 0,-1 1 0,2 0 0,-1 1 0,1-1 0,-2 1 0,10 3 0,-13-3 0,0 0 0,-1-1 0,0 1 0,-1 0 0,1 0 0,0-1 0,0 1 0,0-1 0,0 1 0,0 1 0,0-1 0,-1 0 0,0 1 0,1-1 0,-1 0 0,1-1 0,0 2 0,-1 0 0,0-1 0,2 1 0,-2-1 0,0-1 0,1 2 0,-1-1 0,0 1 0,0 0 0,0 1 0,0-1 0,0 1 0,-1-1 0,1-1 0,-2 1 0,2 2 0,-1-2 0,0-1 0,1 1 0,-1 0 0,1-1 0,-1 1 0,0 0 0,0 0 0,-1 0 0,1-1 0,0 1 0,-3 1 0,-3 2 0,-1 2 0,1-2 0,-2-1 0,2 1 0,-2-1 0,-8 2 0,-53 12 0,70-18 0,-1 0 0,1 0 0,-1 1 0,0-1 0,0 0 0,0 0 0,-1 0 0,1 0 0,1-1 0,0 1 0,-1 0 0,-1 0 0,2-2 0,0 2 0,0 0 0,0 0 0,0 0 0,-1 0 0,1 0 0,0-1 0,0 1 0,0 0 0,0 0 0,0 0 0,0 0 0,0-1 0,0 1 0,0 0 0,0 0 0,0 0 0,0 0 0,0-1 0,0 1 0,0 0 0,0 0 0,0 0 0,0-1 0,0 1 0,0 0 0,0 0 0,0 0 0,0 0 0,0-1 0,0 1 0,0 0 0,0 0 0,0 0 0,0 0 0,2-2 0,-1-1 0,0 1 0,0 0 0,2 1 0,-1-1 0,-1 0 0,2-1 0,4-3-136,0 3-1,0-2 1,0 1-1,0 1 1,0-2-1,1 3 1,-1 0-1,1 0 0,14-2 1,-7 2-6690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2:14.9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73 313 24575,'-4'0'0,"2"0"0,-1 0 0,-1 0 0,1-1 0,-3 0 0,5 0 0,-1 1 0,1-1 0,0-1 0,-1 2 0,2-1 0,0 1 0,-1 0 0,0-1 0,0 0 0,0 0 0,0 0 0,0 0 0,1 0 0,-1-1 0,1 1 0,0 1 0,-1-1 0,-1-2 0,-2-8 0,2 0 0,-2-1 0,2 0 0,0 1 0,-2-19 0,3-62 0,1 72 0,-1 8 0,0 0 0,0 1 0,-5-17 0,1-3 0,4 88 0,2 125 0,-1-360-1365,0 163-5461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2:1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17 24575,'3'3'0,"3"0"0,2 1 0,3-2 0,3 0 0,3-3 0,0-1 0,2-3 0,1 0 0,0-1 0,-1 1 0,-1 1 0,-4 1-8191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2:15.00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0 331 24575,'0'-2'0,"0"-5"0,0-4 0,0-3 0,0 0 0,0-3 0,0-2 0,0-3 0,0-5 0,0-1 0,0 2 0,0 2 0,0-1 0,4-2 0,4 3 0,-2-1 0,0 6-8191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2:15.00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91 24575,'2'2'0,"0"-1"0,-1 1 0,2-2 0,-1 1 0,0 0 0,-1 2 0,1-2 0,0-1 0,0 1 0,-1 0 0,3-1 0,0 1 0,4-1 0,-1 1 0,9 0 0,-6-2 0,-1 0 0,0 0 0,1-1 0,13-5 0,32-18 0,-16 8 0,-11 5 0,-29 12 0,1 0 0,0 0 0,0 0 0,0 0 0,0 0 0,0 0 0,0 0 0,0-1 0,0 1 0,0 0 0,0 0 0,0 0 0,0 0 0,0 0 0,0 0 0,0 0 0,0 0 0,0 0 0,0 0 0,0 0 0,0 0 0,0 0 0,0 0 0,0 0 0,0 0 0,0-1 0,0 1 0,0 0 0,0 0 0,0 0 0,0 0 0,0 0 0,0 0 0,0 0 0,0 0 0,0 0 0,0 0 0,0 0 0,0 0 0,0 0 0,0 0 0,0 0 0,0 0 0,1 0 0,-1 0 0,0 0 0,0 0 0,0-1 0,0 1 0,0 0 0,0 0 0,0 0 0,-5 0 0,-7 2 0,1 2 0,0-2 0,1 2 0,-16 9 0,10-7 0,-17 5 0,32-9 0,0-2 0,0 1 0,-1-1 0,0 0 0,1 0 0,0 0 0,0 0 0,-1 0 0,0-1 0,0 1 0,-1-2 0,3 2 0,0 0 0,-1 0 0,1-1 0,0 1 0,-1 0 0,1 0 0,0 0 0,-1 0 0,1 0 0,0-1 0,0 1 0,-1 0 0,1-1 0,0 1 0,0 0 0,-1-1 0,1 1 0,0 0 0,0-1 0,0 0 0,0 0 0,0 0 0,0 1 0,0 0 0,0-2 0,0 1 0,0 0 0,0 1 0,0-1 0,0 0 0,1 0 0,-1 1 0,0-1 0,1 0 0,1-4 43,0 2 0,0-1-1,0 1 1,2 0 0,-2-1-1,0 1 1,4-3 0,2 0-897,12-9 1,-3 4-5973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2:15.0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104 306 24575,'-1'0'0,"-1"0"0,2 0 0,-1 0 0,-1-1 0,1 1 0,0-1 0,0 1 0,-1-1 0,2 0 0,-1 0 0,-1 1 0,1-1 0,0-1 0,0 1 0,-1-1 0,-1-3 0,0 1 0,-6-9 0,6 4 0,-3-1 0,3-1 0,-1 1 0,2-1 0,-5-11 0,-5-56 0,10-31 0,2 96 0,0 254 0,0-233 0,0-1 0,-1 1 0,-1 7 0,2-13 0,0 1 0,-1-1 0,0 2 0,0-3 0,1 1 0,-1 1 0,-1-2 0,0 2 0,2 0 0,-1-1 0,-1-1 0,-1 4 0,3-5 0,0 0 0,-1 0 0,1 0 0,0 1 0,0-1 0,0 0 0,-1 0 0,1 0 0,0 0 0,0 0 0,0 0 0,0 0 0,0 0 0,0 0 0,0 1 0,0-1 0,-1 0 0,1 0 0,0 0 0,0 0 0,0 0 0,-1-1 0,1 1 0,0 0 0,0 0 0,0 0 0,-1 0 0,1 0 0,0 0 0,0 0 0,0 0 0,-1 0 0,1-1 0,0 1 0,0 0 0,0 0 0,0 0 0,-2 0 0,2-1 0,0 1 0,0 0 0,0 0 0,0 0 0,0-1 0,0 1 0,0 0 0,0 0 0,-1 0 0,1-2 0,0 2 0,-2-12 0,0-15 0,1 0 0,3-28 0,-1 6 0,-1 34-1365,0-1-5461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2:15.0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48 24575,'368'0'0,"-356"-1"0,16-2 0,8-3 0,-30 6 0,7 1 0,-12-2 0,-5 1 0,-41-10 0,-3 2 0,-67-1 0,45 10 0,80-4 0,17-3 0,101 4 0,-69 3 0,-32-2 0,-14 0 0,-1 1 0,2 1 0,-3 0 0,14 3 0,-24-4 0,-1 0 0,0 0 0,1 0 0,-1 0 0,0 0 0,0 0 0,1 0 0,-1 0 0,0 0 0,0 0 0,1 0 0,-1 0 0,0 0 0,0 0 0,0 1 0,0-1 0,0 0 0,0 0 0,2 0 0,-2 0 0,0 1 0,0-1 0,0 0 0,0 0 0,1 1 0,-1-1 0,-7 2 0,-12-1 0,-264-1 0,710 0 0,-917 0 0,473-2-1365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2:15.00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134 546 24575,'0'-6'0,"-2"-2"0,1 3 0,0-1 0,0 0 0,-3-7 0,3 6 0,-1 1 0,0-1 0,-1-12 0,2 5 0,0 3 0,-2-1 0,-2-15 0,-18-80 0,20 96 0,2-2 0,0 1 0,0 1 0,1-24 0,0-16 0,-4 21 0,2 17 0,-1-18 0,4 1 0,-1 15 0,-1-22 0,1 34 0,-1 5 0,-1 6 0,-5 56 0,5-30 0,1-21 0,-1 7 0,1 0 0,-10 38 0,1-25-682,-16 39-1,20-56-6143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17 24575,'3'3'0,"3"1"0,3-1 0,3 0 0,2-1 0,4-3 0,1-2 0,0-1 0,2-2 0,0 0 0,-1 1 0,-1 1 0,-4 1-8191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2:15.00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9 494 24575,'0'-1'0,"-1"1"0,1 0 0,0 0 0,0 0 0,-2-1 0,2 1 0,0 0 0,0 0 0,-1-1 0,1 1 0,0 0 0,0 0 0,0 0 0,-1 0 0,1 0 0,0-1 0,0 1 0,0-2 0,0 2 0,0 0 0,0-1 0,0 1 0,0 0 0,0-1 0,0 1 0,-1-12 0,1 10 0,-3-161 0,4 92 0,-1-144 0,0 214 0,0 0 0,0-1 0,0 0 0,0 0 0,0-1 0,0 2 0,1-1 0,-1 0 0,1-1 0,0-1 0,-1 6 0,1 0 0,-1 1 0,1-1 0,-1 0 0,2-1 0,-2 2 0,0 2 0,2 164 0,-3-93 0,2-62 0,0 0 0,0 0 0,5 19 0,-6-32 0,6 20 0,-6-20 0,1 0 0,-1 1 0,1-1 0,0 1 0,-1-1 0,1 0 0,-1 1 0,1-2 0,0 1 0,-1 1 0,3 1 0,-3-3 0,0 0 0,0 0 0,1 0 0,-1 0 0,0 0 0,0 0 0,0 0 0,0 0 0,0 0 0,0 0 0,2 0 0,-2 0 0,0 0 0,0 0 0,0 0 0,0 0 0,0 0 0,0 0 0,0 0 0,1 0 0,-1 0 0,0 0 0,0 0 0,0 0 0,0 0 0,0 0 0,0 0 0,0 0 0,0 0 0,0 0 0,0-1 0,0 1 0,0 0 0,0 0 0,0 0 0,0 0 0,0 0 0,0 0 0,3-8 0,-2-8 0,-1 16 0,1-25 0,-1 10 0,3-26 0,-2 26 0,-1 13 0,0-1 0,0-1 0,1 2 0,-1 0 0,1-2 0,-1 2 0,2 0 0,0-5 0,-2 7 0,0 0 0,0 0 0,1 0 0,-1 0 0,0 0 0,0 0 0,0 0 0,0 0 0,0 0 0,0 0 0,0 0 0,0 0 0,0 0 0,0 0 0,0 0 0,0 0 0,0 0 0,0 0 0,0 0 0,0 0 0,0 0 0,0 0 0,0 0 0,0 0 0,0 0 0,0 0 0,0 0 0,0 0 0,0 0 0,0 0 0,0 0 0,0 0 0,0 0 0,0 0 0,0 0 0,0 0 0,0 0 0,0 0 0,0 0 0,0 0 0,0 0 0,0 0 0,0 0 0,1 0 0,-1 0 0,0 0 0,0 0 0,0 0 0,0 0 0,0 0 0,0 0 0,0 0 0,0 0 0,0 0 0,0 0 0,0 0 0,0 0 0,0 1 0,0-1 0,0 0 0,0 0 0,0 0 0,1 7 0,1 32 37,-2 55 0,-1-42-1476,1-44-5387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2:15.0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58 24575,'0'0'0,"0"0"0,0 0 0,1 1 0,-1-1 0,0 0 0,0 1 0,0-1 0,0 0 0,1 0 0,-1 1 0,0-1 0,0 0 0,0 0 0,1 2 0,-1-2 0,0 0 0,0 0 0,1 0 0,-1 0 0,0 0 0,0 0 0,0 0 0,0 0 0,0 0 0,1 0 0,-1 0 0,1 0 0,10 1 0,-8 0 0,175 1 0,-100-2 0,-63-1 0,-1 0 0,31-7 0,-38 6 0,-7 2 0,0 0 0,0 0 0,0 0 0,0-1 0,0 1 0,0 0 0,0 0 0,0 0 0,0 0 0,0 0 0,0 0 0,0 0 0,0 0 0,0 0 0,0 0 0,2 0 0,-2 0 0,0 0 0,0 0 0,0 0 0,0 0 0,0 0 0,0 0 0,0 0 0,0 0 0,0 0 0,0-1 0,0 1 0,0 0 0,0 0 0,0 0 0,0 0 0,0 0 0,0 0 0,0 0 0,0 0 0,0 0 0,0 0 0,0 0 0,0 0 0,-2 0 0,2 0 0,0 0 0,0 0 0,0 0 0,0 0 0,0 0 0,0-2 0,0 2 0,0 0 0,0 0 0,0 0 0,0 0 0,0 0 0,0 0 0,0 0 0,0 0 0,0 0 0,0 0 0,0 0 0,0 0 0,-15-2 0,-133 1 0,-5 1 0,141-2 0,9-2 0,3 4 0,0 0 0,0-1 0,0 1 0,0 0 0,0 0 0,0-1 0,0 1 0,1 0 0,-1 0 0,0-1 0,0 1 0,0 0 0,0 0 0,0 0 0,1-1 0,-1 1 0,0 0 0,0 0 0,0 0 0,0 0 0,0 0 0,0 0 0,1 0 0,3-3 0,0 0 0,1 0 0,-2 2 0,3 0 0,3-4 0,28-2 0,-25 4 0,21-2 0,49-2 0,36 8 0,-39 1 0,-69-3 0,4 1 0,-14 0 0,0 0 0,0 0 0,0 0 0,0 0 0,0 0 0,0 0 0,0 0 0,0 0 0,0 0 0,0 0 0,0 0 0,0 0 0,0 1 0,0-1 0,0 0 0,0 0 0,0 0 0,0 0 0,0 0 0,0 0 0,0 0 0,0 0 0,-9 1 0,-141 8 0,66-4 0,48-4 273,15-1-1092,-26 3 0,38 0-6007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2:14.9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2128 4404 24575,'0'1'0,"-2"-1"0,2 0 0,-1 2 0,0-2 0,1 1 0,-1 0 0,0-1 0,1 1 0,-1 0 0,1 0 0,-1 0 0,1-1 0,0 1 0,0-1 0,-1 2 0,1 1 0,-1-1 0,-28 73 0,-37 94 0,55-147 0,-20 33 0,16-30 0,-1 5 0,4-9 0,-20 28 0,17-29 0,-18 23 0,28-39 0,0 3 0,-1-3 0,1 2 0,-11 6 0,-17 5 0,2-2 0,-1-1 0,0-3 0,-37 9 0,-62 15 0,113-32 0,-1 2 0,-33-3 0,-860-2 0,900 0 0,-17-4 0,16 1 0,-15 1 0,1 2 0,3-2 0,-35-7 0,-102-25 0,160 34 0,-1-1 0,1 1 0,0 0 0,-1-1 0,1 1 0,0-1 0,-1 0 0,1 1 0,0-1 0,0 1 0,0-1 0,0 0 0,0 0 0,0-1 0,0 1 0,-1 0 0,1 0 0,0-1 0,0 0 0,0-2 0,1 3 0,-1-1 0,0-1 0,1 0 0,-1 1 0,1 0 0,0-2 0,0 3 0,0-7 0,1-12 0,0 0 0,2 1 0,-1-1 0,3 1 0,-1 0 0,1 0 0,11-23 0,-9 19 0,7-25 0,-11 38 0,-2 0 0,1-1 0,0 0 0,-1 1 0,-1-13 0,-3-277 0,5 197 0,-4 80 0,0 1 0,-4-30 0,-12-45 0,-5-16 0,-8-84 0,18 104 0,7 56 0,1 0 0,-1-66 0,7-347 0,-1 245 0,3 143 0,1 8 0,-3-41 0,1-43 0,0 112 0,1-1 0,1-1 0,7-27 0,-7 36 0,-2-2 0,0 0 0,1-1 0,-3-25 0,2-15 0,2-183 0,-4 185 0,-1 43 0,-1 0 0,1 0 0,-10-30 0,2 5 0,-27-171 0,33 188 0,-5-22 0,-3-1 0,3 0 0,-4-63 0,11 94 0,-5-39 0,4 26 0,0-1 0,3-40 0,0 19 0,-2 3 0,2-59 0,1 92 0,6-28 0,-2 8 0,4-13 0,-6 24 0,5-45 0,-8 25 0,0 24 0,0 0 0,5-32 0,-3 26 0,2-38 0,3 4 0,-5 44 0,-1 1 0,1-28 0,-3 0 0,1 22 0,-1 0 0,-5-42 0,4 58-341,0 2 0,0-2-1,-4-5 1,1 0-6485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2:14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 1667 24575,'1'-1'0,"0"-1"0,0 1 0,-1 0 0,1 0 0,-1 0 0,1 0 0,-1-1 0,0 1 0,0 1 0,0-3 0,0 2 0,1-2 0,-1-18 0,0 15 0,0-9 0,-1 3 0,1-2 0,-5-14 0,-12-40 0,-1-16 0,-3-63 0,19 139 0,-17-97 0,2 20 0,6 34 0,8 34 0,-1 0 0,0 1 0,3-2 0,-2-18 0,5-22 0,10-84 0,-6 101 0,2-1 0,22-68 0,-20 82 0,-3 7 0,-1 1 0,8-40 0,-11 39 0,-3 13 0,1 1 0,1-10 0,3-3 0,-2-1 0,-2 1 0,1 0 0,-2-34 0,0 41 0,-5-80 0,4 90 0,1 0 0,0 0 0,0 0 0,1 0 0,-1 0 0,0 0 0,1 0 0,0 1 0,-1-1 0,0 1 0,1-2 0,1 2 0,-1 0 0,0-2 0,1 2 0,-1 0 0,0 0 0,1 0 0,0-1 0,0 1 0,-1 1 0,1-1 0,3-3 0,-1 3 0,0-1 0,-1 0 0,2 1 0,-2 0 0,2 0 0,-2 1 0,3-1 0,-2 1 0,0 0 0,1 0 0,-1 1 0,6-1 0,173 3-1365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2:14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1252 4992 24575,'1'51'0,"-2"53"0,0-91 0,-1-2 0,1 1 0,-1 0 0,-5 12 0,6-17 0,-1-1 0,-1-1 0,1 2 0,-2-3 0,1 2 0,1-1 0,-2 0 0,2 1 0,-9 5 0,-3 3 0,-15 25 0,18-22 0,-21 20 0,7-9 0,17-18 0,0 0 0,0-1 0,-12 8 0,-16 7 0,-43 23 0,71-42 0,0-3 0,1 1 0,-1 0 0,1-1 0,-2 0 0,-11 0 0,-49-2 0,29-2 0,-117 2 0,144-1 0,0 0 0,-13-4 0,-18-1 0,15 6 0,18 0 0,2 0 0,-2 0 0,1-3 0,-15-1 0,22 3 0,1 1 0,-1-1 0,1-1 0,-1 0 0,0 1 0,1-1 0,0 1 0,0-1 0,0-1 0,-2 1 0,3 1 0,-1-1 0,0-1 0,0 0 0,2 1 0,-2 0 0,-1-2 0,2 2 0,-1-1 0,1 0 0,0-3 0,-1-2 0,0 0 0,1-1 0,0 2 0,1-1 0,0-17 0,0 13 0,0 2 0,-4-17 0,-10-56 0,11 57 0,1 2 0,1-2 0,2-33 0,0 13 0,-1-1067 0,-2 1088 0,1 1 0,-8-36 0,4 32 0,-3-42 0,8-178 0,1 119 0,-11-54 0,1 86 0,6 74 0,1-26 0,2 28 0,-5-34 0,-3-22 0,6 51 0,-2-1 0,0 2 0,-7-28 0,2 13 0,-10-71 0,16 90 0,-7-46 0,1-129 0,9-468 0,0 646 0,-7-30 0,5 29 0,-1-23 0,3-157 0,0 92 0,0 99 0,-1 1 0,0-1 0,0 2 0,-1-2 0,-3-14 0,-15-31 0,10 28 0,-6-11 0,8 17 0,-7-21 0,2 4 0,-25-53 0,31 72 0,1 2 0,-1-2 0,3 0 0,0-1 0,0 0 0,0 1 0,1-21 0,-9-45 0,7 48 0,1 19 0,1-32 0,2-165 0,2 98 0,0 106 0,0 0 0,0 0 0,0 0 0,2 0 0,-1 0 0,0 0 0,1 1 0,0-1 0,1 1 0,0 1 0,-1-1 0,11-13 0,-13 18 0,1 1 0,0 0 0,1 0 0,-1-1 0,0 3 0,0-2 0,0 0 0,0 1 0,1 0 0,0 0 0,-1-1 0,0 1 0,1 1 0,-1-1 0,1 0 0,3 1 0,3-1 0,1 1 0,20 2 0,-6 0 0,125 0 0,-81-4 0,-67 2 0,15-1 0,-9-3 0,-5 3 0,-2 1 0,0 0 0,0 0 0,0-1 0,0 1 0,0 0 0,1 0 0,-1 0 0,0 0 0,0 0 0,0 0 0,0-2 0,0 2 0,0 0 0,0 0 0,0-1 0,0 1 0,0 0 0,0-1 0,0 1 0,0 0 0,0 0 0,0-1 0,0 1 0,0 0 0,0-1 0,0 1 0,-1 0 0,1-1 0,0 0 0,-2 1 0,2 0 0,0-1 0,-1 0 0,0 1 0,0-2 0,1 1 0,-1 1 0,0-1 0,0 0 0,0 1 0,1-1 0,0 1 0,-1 0 0,0-1 0,0 1 0,-1 0 0,-18-2 0,19 0 0,-85 2 0,-1 0 0,81 0 0,1-1 0,0 0 0,-1-1 0,1 2 0,-1-2 0,-6-5 0,12 7 0,0 0 0,0 0 0,-2 0 0,2 0 0,0 0 0,-1 0 0,1 0 0,0-1 0,0 1 0,-1 0 0,1 0 0,0-1 0,0 1 0,0 0 0,-1 0 0,1-1 0,0 1 0,0 0 0,0-1 0,0 1 0,0 0 0,-1-2 0,1 2 0,0 0 0,0-1 0,0 1 0,0-1 0,0 1 0,1 0 0,-1 0 0,0 0 0,0-1 0,1 1 0,-1-1 0,0 1 0,0 0 0,1-1 0,-1 1 0,0 0 0,1 0 0,-1-1 0,2 1 0,-2 0 0,1-1 0,18-6 0,-16 7 0,15-5 0,-1 3 0,-14 1 0,-5 0 0,-57 2-1365,47-1-5461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2:14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0 24575,'-4'0'0,"0"0"0,-2 0 0,-6 0 0,-2 0 0,-4 0 0,-2 0 0,-3 3 0,-2 0 0,1 0 0,0 1 0,5 2-8191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4:12.77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609 1174 24575,'0'1'0,"0"-1"0,0 1 0,0-1 0,0 0 0,0 1 0,0-1 0,0 1 0,0-1 0,0 0 0,0 0 0,0 0 0,0 0 0,0 1 0,0-1 0,0 1 0,0-1 0,0 0 0,1 0 0,-1 2 0,0-2 0,0 0 0,2 1 0,-2-1 0,0 0 0,1 0 0,-1 0 0,0 1 0,0-1 0,1 0 0,-1 0 0,0 0 0,1 0 0,-1 0 0,1 0 0,-1 0 0,0 1 0,1-1 0,-1 0 0,0 0 0,1-1 0,-1 1 0,0 0 0,0 0 0,0 0 0,0 0 0,1 0 0,-1 0 0,0 0 0,1-1 0,1 0 0,2-1 0,-3 1 0,1 0 0,0 1 0,0-2 0,1-1 0,4-4 0,-1-1 0,0 1 0,-1 0 0,8-16 0,11-13 0,27-24 0,-2 4 0,-22 24 0,12-19 0,-27 38 0,17-19 0,-17 19 0,14-18 0,-23 27 0,1-2 0,-1 0 0,0 1 0,-1-1 0,1 1 0,0-1 0,2-11 0,-3 5 0,-1 1 0,1 0 0,-2-2 0,0 1 0,0-11 0,-1 6 0,2-25 0,10-128 0,-11 156 0,0-1 0,-1 1 0,-1-1 0,-4-15 0,5 23 0,-17-63 0,14 61 0,1-1 0,-2 2 0,1-1 0,-1 0 0,-6-9 0,-4-4 0,-22-30 0,33 44 0,-1 0 0,2 2 0,-2 0 0,1 0 0,-3-1 0,3 2 0,-2-1 0,0 1 0,1 0 0,-2 1 0,1-1 0,-12-5 0,-1 2 0,0 0 0,-3 3 0,-22-6 0,-66-3 0,86 12 0,-34 3 0,47 0 0,-1 1 0,0 0 0,0 1 0,-20 9 0,17-5 0,0 2 0,-1 0 0,2 0 0,0 1 0,0 1 0,3 1 0,-3 1 0,2-1 0,0 2 0,-18 28 0,18-24 0,1-3 0,-27 30 0,13-20 0,-59 38 0,83-62 0,-8 5 86,1 1-1,0 1 0,-10 12 1,13-16-300,2 2 1,-1-2 0,0 2-1,1-1 1,0 1 0,1 1-1,-6 8 1,4 3-6613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4:12.7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16 366 24575,'-1'0'0,"1"0"0,-1 0 0,1 0 0,0-2 0,-1 2 0,1 0 0,-1 0 0,1 0 0,0 0 0,0 0 0,0 0 0,-1-1 0,1 1 0,0 0 0,-1-1 0,1 1 0,0 0 0,0-1 0,-1 1 0,1-1 0,0 1 0,0-1 0,0 1 0,-1-1 0,1 1 0,0-1 0,0 1 0,-4-17 0,4 13 0,-3-44 0,2-79 0,2 59 0,0 57-273,-1 1 0,1-1 0,0 0 0,5-16 0,0 4-6553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4:12.77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84 24575,'0'2'0,"3"1"0,3 2 0,4-5 0,8-6 0,1 1 0,3-4 0,6-2 0,2 1 0,3-3 0,-1 3 0,-3 2 0,-5 4 0,-3-2 0,-3 1 0,-3 1 0,-3 1-8191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4:12.77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0 121 24575,'0'-1'0,"0"-1"0,1 0 0,-1 1 0,0 0 0,0 0 0,1 1 0,-1-1 0,1 0 0,-1 0 0,1-1 0,-1 1 0,0 0 0,0 0 0,2 0 0,12-12 0,-11 10 0,6-6 0,0 3 0,10-8 0,-8 9 0,16-17 0,-24 19 0,2 0 0,-1-2 0,0 3 0,0 0 0,1-2 0,-1 3 0,10-5 0,-7 4 0,0 1 0,1 0 0,-1 0 0,11 1 0,0 0 0,-12-1 0,-1 1 0,2 0 0,-1 1 0,1-1 0,-2 1 0,10 3 0,-13-3 0,0 0 0,-1-1 0,0 1 0,-1 0 0,1 0 0,0-1 0,0 1 0,0-1 0,0 1 0,0 1 0,0-1 0,-1 0 0,0 1 0,1-1 0,-1 0 0,1-1 0,0 2 0,-1 0 0,0-1 0,2 1 0,-2-1 0,0-1 0,1 2 0,-1-1 0,0 1 0,0 0 0,0 1 0,0-1 0,0 1 0,-1-1 0,1-1 0,-2 1 0,2 2 0,-1-2 0,0-1 0,1 1 0,-1 0 0,1-1 0,-1 1 0,0 0 0,0 0 0,-1 0 0,1-1 0,0 1 0,-3 1 0,-3 2 0,-1 2 0,1-2 0,-2-1 0,2 1 0,-2-1 0,-8 2 0,-53 12 0,70-18 0,-1 0 0,1 0 0,-1 1 0,0-1 0,0 0 0,0 0 0,-1 0 0,1 0 0,1-1 0,0 1 0,-1 0 0,-1 0 0,2-2 0,0 2 0,0 0 0,0 0 0,0 0 0,-1 0 0,1 0 0,0-1 0,0 1 0,0 0 0,0 0 0,0 0 0,0 0 0,0-1 0,0 1 0,0 0 0,0 0 0,0 0 0,0 0 0,0-1 0,0 1 0,0 0 0,0 0 0,0 0 0,0-1 0,0 1 0,0 0 0,0 0 0,0 0 0,0 0 0,0-1 0,0 1 0,0 0 0,0 0 0,0 0 0,0 0 0,2-2 0,-1-1 0,0 1 0,0 0 0,2 1 0,-1-1 0,-1 0 0,2-1 0,4-3-136,0 3-1,0-2 1,0 1-1,0 1 1,0-2-1,1 3 1,-1 0-1,1 0 0,14-2 1,-7 2-6690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0 336 24575,'0'-3'0,"0"-4"0,0-4 0,0-2 0,0-2 0,0-2 0,0-3 0,0-2 0,0-5 0,0-2 0,0 3 0,0 1 0,0 0 0,5-2 0,2 2 0,0 0 0,-1 6-8191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4:12.77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73 313 24575,'-4'0'0,"2"0"0,-1 0 0,-1 0 0,1-1 0,-3 0 0,5 0 0,-1 1 0,1-1 0,0-1 0,-1 2 0,2-1 0,0 1 0,-1 0 0,0-1 0,0 0 0,0 0 0,0 0 0,0 0 0,1 0 0,-1-1 0,1 1 0,0 1 0,-1-1 0,-1-2 0,-2-8 0,2 0 0,-2-1 0,2 0 0,0 1 0,-2-19 0,3-62 0,1 72 0,-1 8 0,0 0 0,0 1 0,-5-17 0,1-3 0,4 88 0,2 125 0,-1-360-1365,0 163-5461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4:12.7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17 24575,'3'3'0,"3"0"0,2 1 0,3-2 0,3 0 0,3-3 0,0-1 0,2-3 0,1 0 0,0-1 0,-1 1 0,-1 1 0,-4 1-8191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4:12.77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0 331 24575,'0'-2'0,"0"-5"0,0-4 0,0-3 0,0 0 0,0-3 0,0-2 0,0-3 0,0-5 0,0-1 0,0 2 0,0 2 0,0-1 0,4-2 0,4 3 0,-2-1 0,0 6-8191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4:12.78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91 24575,'2'2'0,"0"-1"0,-1 1 0,2-2 0,-1 1 0,0 0 0,-1 2 0,1-2 0,0-1 0,0 1 0,-1 0 0,3-1 0,0 1 0,4-1 0,-1 1 0,9 0 0,-6-2 0,-1 0 0,0 0 0,1-1 0,13-5 0,32-18 0,-16 8 0,-11 5 0,-29 12 0,1 0 0,0 0 0,0 0 0,0 0 0,0 0 0,0 0 0,0 0 0,0-1 0,0 1 0,0 0 0,0 0 0,0 0 0,0 0 0,0 0 0,0 0 0,0 0 0,0 0 0,0 0 0,0 0 0,0 0 0,0 0 0,0 0 0,0 0 0,0 0 0,0 0 0,0-1 0,0 1 0,0 0 0,0 0 0,0 0 0,0 0 0,0 0 0,0 0 0,0 0 0,0 0 0,0 0 0,0 0 0,0 0 0,0 0 0,0 0 0,0 0 0,0 0 0,0 0 0,1 0 0,-1 0 0,0 0 0,0 0 0,0-1 0,0 1 0,0 0 0,0 0 0,0 0 0,-5 0 0,-7 2 0,1 2 0,0-2 0,1 2 0,-16 9 0,10-7 0,-17 5 0,32-9 0,0-2 0,0 1 0,-1-1 0,0 0 0,1 0 0,0 0 0,0 0 0,-1 0 0,0-1 0,0 1 0,-1-2 0,3 2 0,0 0 0,-1 0 0,1-1 0,0 1 0,-1 0 0,1 0 0,0 0 0,-1 0 0,1 0 0,0-1 0,0 1 0,-1 0 0,1-1 0,0 1 0,0 0 0,-1-1 0,1 1 0,0 0 0,0-1 0,0 0 0,0 0 0,0 0 0,0 1 0,0 0 0,0-2 0,0 1 0,0 0 0,0 1 0,0-1 0,0 0 0,1 0 0,-1 1 0,0-1 0,1 0 0,1-4 43,0 2 0,0-1-1,0 1 1,2 0 0,-2-1-1,0 1 1,4-3 0,2 0-897,12-9 1,-3 4-5973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4:12.78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104 306 24575,'-1'0'0,"-1"0"0,2 0 0,-1 0 0,-1-1 0,1 1 0,0-1 0,0 1 0,-1-1 0,2 0 0,-1 0 0,-1 1 0,1-1 0,0-1 0,0 1 0,-1-1 0,-1-3 0,0 1 0,-6-9 0,6 4 0,-3-1 0,3-1 0,-1 1 0,2-1 0,-5-11 0,-5-56 0,10-31 0,2 96 0,0 254 0,0-233 0,0-1 0,-1 1 0,-1 7 0,2-13 0,0 1 0,-1-1 0,0 2 0,0-3 0,1 1 0,-1 1 0,-1-2 0,0 2 0,2 0 0,-1-1 0,-1-1 0,-1 4 0,3-5 0,0 0 0,-1 0 0,1 0 0,0 1 0,0-1 0,0 0 0,-1 0 0,1 0 0,0 0 0,0 0 0,0 0 0,0 0 0,0 0 0,0 0 0,0 1 0,0-1 0,-1 0 0,1 0 0,0 0 0,0 0 0,0 0 0,-1-1 0,1 1 0,0 0 0,0 0 0,0 0 0,-1 0 0,1 0 0,0 0 0,0 0 0,0 0 0,-1 0 0,1-1 0,0 1 0,0 0 0,0 0 0,0 0 0,-2 0 0,2-1 0,0 1 0,0 0 0,0 0 0,0 0 0,0-1 0,0 1 0,0 0 0,0 0 0,-1 0 0,1-2 0,0 2 0,-2-12 0,0-15 0,1 0 0,3-28 0,-1 6 0,-1 34-1365,0-1-5461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4:12.7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48 24575,'368'0'0,"-356"-1"0,16-2 0,8-3 0,-30 6 0,7 1 0,-12-2 0,-5 1 0,-41-10 0,-3 2 0,-67-1 0,45 10 0,80-4 0,17-3 0,101 4 0,-69 3 0,-32-2 0,-14 0 0,-1 1 0,2 1 0,-3 0 0,14 3 0,-24-4 0,-1 0 0,0 0 0,1 0 0,-1 0 0,0 0 0,0 0 0,1 0 0,-1 0 0,0 0 0,0 0 0,1 0 0,-1 0 0,0 0 0,0 0 0,0 1 0,0-1 0,0 0 0,0 0 0,2 0 0,-2 0 0,0 1 0,0-1 0,0 0 0,0 0 0,1 1 0,-1-1 0,-7 2 0,-12-1 0,-264-1 0,710 0 0,-917 0 0,473-2-1365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4:12.78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134 546 24575,'0'-6'0,"-2"-2"0,1 3 0,0-1 0,0 0 0,-3-7 0,3 6 0,-1 1 0,0-1 0,-1-12 0,2 5 0,0 3 0,-2-1 0,-2-15 0,-18-80 0,20 96 0,2-2 0,0 1 0,0 1 0,1-24 0,0-16 0,-4 21 0,2 17 0,-1-18 0,4 1 0,-1 15 0,-1-22 0,1 34 0,-1 5 0,-1 6 0,-5 56 0,5-30 0,1-21 0,-1 7 0,1 0 0,-10 38 0,1-25-682,-16 39-1,20-56-6143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4:12.7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9 494 24575,'0'-1'0,"-1"1"0,1 0 0,0 0 0,0 0 0,-2-1 0,2 1 0,0 0 0,0 0 0,-1-1 0,1 1 0,0 0 0,0 0 0,0 0 0,-1 0 0,1 0 0,0-1 0,0 1 0,0-2 0,0 2 0,0 0 0,0-1 0,0 1 0,0 0 0,0-1 0,0 1 0,-1-12 0,1 10 0,-3-161 0,4 92 0,-1-144 0,0 214 0,0 0 0,0-1 0,0 0 0,0 0 0,0-1 0,0 2 0,1-1 0,-1 0 0,1-1 0,0-1 0,-1 6 0,1 0 0,-1 1 0,1-1 0,-1 0 0,2-1 0,-2 2 0,0 2 0,2 164 0,-3-93 0,2-62 0,0 0 0,0 0 0,5 19 0,-6-32 0,6 20 0,-6-20 0,1 0 0,-1 1 0,1-1 0,0 1 0,-1-1 0,1 0 0,-1 1 0,1-2 0,0 1 0,-1 1 0,3 1 0,-3-3 0,0 0 0,0 0 0,1 0 0,-1 0 0,0 0 0,0 0 0,0 0 0,0 0 0,0 0 0,0 0 0,2 0 0,-2 0 0,0 0 0,0 0 0,0 0 0,0 0 0,0 0 0,0 0 0,0 0 0,1 0 0,-1 0 0,0 0 0,0 0 0,0 0 0,0 0 0,0 0 0,0 0 0,0 0 0,0 0 0,0 0 0,0-1 0,0 1 0,0 0 0,0 0 0,0 0 0,0 0 0,0 0 0,0 0 0,3-8 0,-2-8 0,-1 16 0,1-25 0,-1 10 0,3-26 0,-2 26 0,-1 13 0,0-1 0,0-1 0,1 2 0,-1 0 0,1-2 0,-1 2 0,2 0 0,0-5 0,-2 7 0,0 0 0,0 0 0,1 0 0,-1 0 0,0 0 0,0 0 0,0 0 0,0 0 0,0 0 0,0 0 0,0 0 0,0 0 0,0 0 0,0 0 0,0 0 0,0 0 0,0 0 0,0 0 0,0 0 0,0 0 0,0 0 0,0 0 0,0 0 0,0 0 0,0 0 0,0 0 0,0 0 0,0 0 0,0 0 0,0 0 0,0 0 0,0 0 0,0 0 0,0 0 0,0 0 0,0 0 0,0 0 0,0 0 0,0 0 0,0 0 0,0 0 0,0 0 0,0 0 0,1 0 0,-1 0 0,0 0 0,0 0 0,0 0 0,0 0 0,0 0 0,0 0 0,0 0 0,0 0 0,0 0 0,0 0 0,0 0 0,0 0 0,0 1 0,0-1 0,0 0 0,0 0 0,0 0 0,1 7 0,1 32 37,-2 55 0,-1-42-1476,1-44-5387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4:12.7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58 24575,'0'0'0,"0"0"0,0 0 0,1 1 0,-1-1 0,0 0 0,0 1 0,0-1 0,0 0 0,1 0 0,-1 1 0,0-1 0,0 0 0,0 0 0,1 2 0,-1-2 0,0 0 0,0 0 0,1 0 0,-1 0 0,0 0 0,0 0 0,0 0 0,0 0 0,0 0 0,1 0 0,-1 0 0,1 0 0,10 1 0,-8 0 0,175 1 0,-100-2 0,-63-1 0,-1 0 0,31-7 0,-38 6 0,-7 2 0,0 0 0,0 0 0,0 0 0,0-1 0,0 1 0,0 0 0,0 0 0,0 0 0,0 0 0,0 0 0,0 0 0,0 0 0,0 0 0,0 0 0,0 0 0,2 0 0,-2 0 0,0 0 0,0 0 0,0 0 0,0 0 0,0 0 0,0 0 0,0 0 0,0 0 0,0 0 0,0-1 0,0 1 0,0 0 0,0 0 0,0 0 0,0 0 0,0 0 0,0 0 0,0 0 0,0 0 0,0 0 0,0 0 0,0 0 0,0 0 0,-2 0 0,2 0 0,0 0 0,0 0 0,0 0 0,0 0 0,0 0 0,0-2 0,0 2 0,0 0 0,0 0 0,0 0 0,0 0 0,0 0 0,0 0 0,0 0 0,0 0 0,0 0 0,0 0 0,0 0 0,0 0 0,-15-2 0,-133 1 0,-5 1 0,141-2 0,9-2 0,3 4 0,0 0 0,0-1 0,0 1 0,0 0 0,0 0 0,0-1 0,0 1 0,1 0 0,-1 0 0,0-1 0,0 1 0,0 0 0,0 0 0,0 0 0,1-1 0,-1 1 0,0 0 0,0 0 0,0 0 0,0 0 0,0 0 0,0 0 0,1 0 0,3-3 0,0 0 0,1 0 0,-2 2 0,3 0 0,3-4 0,28-2 0,-25 4 0,21-2 0,49-2 0,36 8 0,-39 1 0,-69-3 0,4 1 0,-14 0 0,0 0 0,0 0 0,0 0 0,0 0 0,0 0 0,0 0 0,0 0 0,0 0 0,0 0 0,0 0 0,0 0 0,0 0 0,0 1 0,0-1 0,0 0 0,0 0 0,0 0 0,0 0 0,0 0 0,0 0 0,0 0 0,0 0 0,-9 1 0,-141 8 0,66-4 0,48-4 273,15-1-1092,-26 3 0,38 0-6007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4:12.7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2128 4404 24575,'0'1'0,"-2"-1"0,2 0 0,-1 2 0,0-2 0,1 1 0,-1 0 0,0-1 0,1 1 0,-1 0 0,1 0 0,-1 0 0,1-1 0,0 1 0,0-1 0,-1 2 0,1 1 0,-1-1 0,-28 73 0,-37 94 0,55-147 0,-20 33 0,16-30 0,-1 5 0,4-9 0,-20 28 0,17-29 0,-18 23 0,28-39 0,0 3 0,-1-3 0,1 2 0,-11 6 0,-17 5 0,2-2 0,-1-1 0,0-3 0,-37 9 0,-62 15 0,113-32 0,-1 2 0,-33-3 0,-860-2 0,900 0 0,-17-4 0,16 1 0,-15 1 0,1 2 0,3-2 0,-35-7 0,-102-25 0,160 34 0,-1-1 0,1 1 0,0 0 0,-1-1 0,1 1 0,0-1 0,-1 0 0,1 1 0,0-1 0,0 1 0,0-1 0,0 0 0,0 0 0,0-1 0,0 1 0,-1 0 0,1 0 0,0-1 0,0 0 0,0-2 0,1 3 0,-1-1 0,0-1 0,1 0 0,-1 1 0,1 0 0,0-2 0,0 3 0,0-7 0,1-12 0,0 0 0,2 1 0,-1-1 0,3 1 0,-1 0 0,1 0 0,11-23 0,-9 19 0,7-25 0,-11 38 0,-2 0 0,1-1 0,0 0 0,-1 1 0,-1-13 0,-3-277 0,5 197 0,-4 80 0,0 1 0,-4-30 0,-12-45 0,-5-16 0,-8-84 0,18 104 0,7 56 0,1 0 0,-1-66 0,7-347 0,-1 245 0,3 143 0,1 8 0,-3-41 0,1-43 0,0 112 0,1-1 0,1-1 0,7-27 0,-7 36 0,-2-2 0,0 0 0,1-1 0,-3-25 0,2-15 0,2-183 0,-4 185 0,-1 43 0,-1 0 0,1 0 0,-10-30 0,2 5 0,-27-171 0,33 188 0,-5-22 0,-3-1 0,3 0 0,-4-63 0,11 94 0,-5-39 0,4 26 0,0-1 0,3-40 0,0 19 0,-2 3 0,2-59 0,1 92 0,6-28 0,-2 8 0,4-13 0,-6 24 0,5-45 0,-8 25 0,0 24 0,0 0 0,5-32 0,-3 26 0,2-38 0,3 4 0,-5 44 0,-1 1 0,1-28 0,-3 0 0,1 22 0,-1 0 0,-5-42 0,4 58-341,0 2 0,0-2-1,-4-5 1,1 0-6485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92 24575,'2'2'0,"0"-1"0,0 1 0,0-1 0,0 0 0,0 0 0,0 1 0,0-1 0,0-1 0,0 1 0,0 0 0,1-1 0,1 1 0,4 0 0,0 0 0,9 0 0,-7-2 0,0 0 0,0-1 0,0 0 0,14-5 0,35-18 0,-19 7 0,-10 7 0,-31 11 0,1 0 0,0 0 0,0 0 0,0 0 0,0 0 0,0 0 0,0 0 0,0-1 0,0 1 0,0 0 0,0 0 0,0 0 0,0 0 0,0 0 0,0 0 0,0 0 0,0 0 0,0 0 0,0 0 0,0 0 0,0 0 0,0 0 0,0 0 0,0 0 0,0 0 0,0-1 0,0 1 0,0 0 0,0 0 0,0 0 0,0 0 0,0 0 0,0 0 0,0 0 0,0 0 0,0 0 0,0 0 0,0 0 0,0 0 0,0 0 0,0 0 0,0 0 0,0 0 0,1 0 0,-1 0 0,0 0 0,0 0 0,0-1 0,0 1 0,0 0 0,0 0 0,0 0 0,-6 0 0,-6 2 0,1 1 0,-1 0 0,1 1 0,-16 8 0,10-5 0,-17 5 0,33-11 0,-1-1 0,1 1 0,-1-1 0,0 0 0,1 0 0,-1 0 0,1 0 0,-1 0 0,1-1 0,-1 1 0,-2-1 0,4 1 0,0 0 0,-1 0 0,1-1 0,0 1 0,-1 0 0,1 0 0,0-1 0,-1 1 0,1 0 0,0-1 0,0 1 0,-1 0 0,1-1 0,0 1 0,0 0 0,-1-1 0,1 1 0,0 0 0,0-1 0,0 0 0,0 0 0,0 0 0,0 0 0,0 1 0,0-1 0,0 0 0,0 0 0,0 1 0,0-1 0,0 0 0,1 0 0,-1 1 0,0-1 0,1-1 0,1-2 43,0 1 0,1-1-1,-1 1 1,1-1 0,0 1-1,-1 0 1,5-3 0,1-1-897,13-8 1,-4 4-5973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4:12.7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 1667 24575,'1'-1'0,"0"-1"0,0 1 0,-1 0 0,1 0 0,-1 0 0,1 0 0,-1-1 0,0 1 0,0 1 0,0-3 0,0 2 0,1-2 0,-1-18 0,0 15 0,0-9 0,-1 3 0,1-2 0,-5-14 0,-12-40 0,-1-16 0,-3-63 0,19 139 0,-17-97 0,2 20 0,6 34 0,8 34 0,-1 0 0,0 1 0,3-2 0,-2-18 0,5-22 0,10-84 0,-6 101 0,2-1 0,22-68 0,-20 82 0,-3 7 0,-1 1 0,8-40 0,-11 39 0,-3 13 0,1 1 0,1-10 0,3-3 0,-2-1 0,-2 1 0,1 0 0,-2-34 0,0 41 0,-5-80 0,4 90 0,1 0 0,0 0 0,0 0 0,1 0 0,-1 0 0,0 0 0,1 0 0,0 1 0,-1-1 0,0 1 0,1-2 0,1 2 0,-1 0 0,0-2 0,1 2 0,-1 0 0,0 0 0,1 0 0,0-1 0,0 1 0,-1 1 0,1-1 0,3-3 0,-1 3 0,0-1 0,-1 0 0,2 1 0,-2 0 0,2 0 0,-2 1 0,3-1 0,-2 1 0,0 0 0,1 0 0,-1 1 0,6-1 0,173 3-1365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4:12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1252 4992 24575,'1'51'0,"-2"53"0,0-91 0,-1-2 0,1 1 0,-1 0 0,-5 12 0,6-17 0,-1-1 0,-1-1 0,1 2 0,-2-3 0,1 2 0,1-1 0,-2 0 0,2 1 0,-9 5 0,-3 3 0,-15 25 0,18-22 0,-21 20 0,7-9 0,17-18 0,0 0 0,0-1 0,-12 8 0,-16 7 0,-43 23 0,71-42 0,0-3 0,1 1 0,-1 0 0,1-1 0,-2 0 0,-11 0 0,-49-2 0,29-2 0,-117 2 0,144-1 0,0 0 0,-13-4 0,-18-1 0,15 6 0,18 0 0,2 0 0,-2 0 0,1-3 0,-15-1 0,22 3 0,1 1 0,-1-1 0,1-1 0,-1 0 0,0 1 0,1-1 0,0 1 0,0-1 0,0-1 0,-2 1 0,3 1 0,-1-1 0,0-1 0,0 0 0,2 1 0,-2 0 0,-1-2 0,2 2 0,-1-1 0,1 0 0,0-3 0,-1-2 0,0 0 0,1-1 0,0 2 0,1-1 0,0-17 0,0 13 0,0 2 0,-4-17 0,-10-56 0,11 57 0,1 2 0,1-2 0,2-33 0,0 13 0,-1-1067 0,-2 1088 0,1 1 0,-8-36 0,4 32 0,-3-42 0,8-178 0,1 119 0,-11-54 0,1 86 0,6 74 0,1-26 0,2 28 0,-5-34 0,-3-22 0,6 51 0,-2-1 0,0 2 0,-7-28 0,2 13 0,-10-71 0,16 90 0,-7-46 0,1-129 0,9-468 0,0 646 0,-7-30 0,5 29 0,-1-23 0,3-157 0,0 92 0,0 99 0,-1 1 0,0-1 0,0 2 0,-1-2 0,-3-14 0,-15-31 0,10 28 0,-6-11 0,8 17 0,-7-21 0,2 4 0,-25-53 0,31 72 0,1 2 0,-1-2 0,3 0 0,0-1 0,0 0 0,0 1 0,1-21 0,-9-45 0,7 48 0,1 19 0,1-32 0,2-165 0,2 98 0,0 106 0,0 0 0,0 0 0,0 0 0,2 0 0,-1 0 0,0 0 0,1 1 0,0-1 0,1 1 0,0 1 0,-1-1 0,11-13 0,-13 18 0,1 1 0,0 0 0,1 0 0,-1-1 0,0 3 0,0-2 0,0 0 0,0 1 0,1 0 0,0 0 0,-1-1 0,0 1 0,1 1 0,-1-1 0,1 0 0,3 1 0,3-1 0,1 1 0,20 2 0,-6 0 0,125 0 0,-81-4 0,-67 2 0,15-1 0,-9-3 0,-5 3 0,-2 1 0,0 0 0,0 0 0,0-1 0,0 1 0,0 0 0,1 0 0,-1 0 0,0 0 0,0 0 0,0 0 0,0-2 0,0 2 0,0 0 0,0 0 0,0-1 0,0 1 0,0 0 0,0-1 0,0 1 0,0 0 0,0 0 0,0-1 0,0 1 0,0 0 0,0-1 0,0 1 0,-1 0 0,1-1 0,0 0 0,-2 1 0,2 0 0,0-1 0,-1 0 0,0 1 0,0-2 0,1 1 0,-1 1 0,0-1 0,0 0 0,0 1 0,1-1 0,0 1 0,-1 0 0,0-1 0,0 1 0,-1 0 0,-18-2 0,19 0 0,-85 2 0,-1 0 0,81 0 0,1-1 0,0 0 0,-1-1 0,1 2 0,-1-2 0,-6-5 0,12 7 0,0 0 0,0 0 0,-2 0 0,2 0 0,0 0 0,-1 0 0,1 0 0,0-1 0,0 1 0,-1 0 0,1 0 0,0-1 0,0 1 0,0 0 0,-1 0 0,1-1 0,0 1 0,0 0 0,0-1 0,0 1 0,0 0 0,-1-2 0,1 2 0,0 0 0,0-1 0,0 1 0,0-1 0,0 1 0,1 0 0,-1 0 0,0 0 0,0-1 0,1 1 0,-1-1 0,0 1 0,0 0 0,1-1 0,-1 1 0,0 0 0,1 0 0,-1-1 0,2 1 0,-2 0 0,1-1 0,18-6 0,-16 7 0,15-5 0,-1 3 0,-14 1 0,-5 0 0,-57 2-1365,47-1-5461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4:12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0 24575,'-4'0'0,"0"0"0,-2 0 0,-6 0 0,-2 0 0,-4 0 0,-2 0 0,-3 3 0,-2 0 0,1 0 0,0 1 0,5 2-8191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5:46.98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609 1174 24575,'0'1'0,"0"-1"0,0 1 0,0-1 0,0 0 0,0 1 0,0-1 0,0 1 0,0-1 0,0 0 0,0 0 0,0 0 0,0 0 0,0 1 0,0-1 0,0 1 0,0-1 0,0 0 0,1 0 0,-1 2 0,0-2 0,0 0 0,2 1 0,-2-1 0,0 0 0,1 0 0,-1 0 0,0 1 0,0-1 0,1 0 0,-1 0 0,0 0 0,1 0 0,-1 0 0,1 0 0,-1 0 0,0 1 0,1-1 0,-1 0 0,0 0 0,1-1 0,-1 1 0,0 0 0,0 0 0,0 0 0,0 0 0,1 0 0,-1 0 0,0 0 0,1-1 0,1 0 0,2-1 0,-3 1 0,1 0 0,0 1 0,0-2 0,1-1 0,4-4 0,-1-1 0,0 1 0,-1 0 0,8-16 0,11-13 0,27-24 0,-2 4 0,-22 24 0,12-19 0,-27 38 0,17-19 0,-17 19 0,14-18 0,-23 27 0,1-2 0,-1 0 0,0 1 0,-1-1 0,1 1 0,0-1 0,2-11 0,-3 5 0,-1 1 0,1 0 0,-2-2 0,0 1 0,0-11 0,-1 6 0,2-25 0,10-128 0,-11 156 0,0-1 0,-1 1 0,-1-1 0,-4-15 0,5 23 0,-17-63 0,14 61 0,1-1 0,-2 2 0,1-1 0,-1 0 0,-6-9 0,-4-4 0,-22-30 0,33 44 0,-1 0 0,2 2 0,-2 0 0,1 0 0,-3-1 0,3 2 0,-2-1 0,0 1 0,1 0 0,-2 1 0,1-1 0,-12-5 0,-1 2 0,0 0 0,-3 3 0,-22-6 0,-66-3 0,86 12 0,-34 3 0,47 0 0,-1 1 0,0 0 0,0 1 0,-20 9 0,17-5 0,0 2 0,-1 0 0,2 0 0,0 1 0,0 1 0,3 1 0,-3 1 0,2-1 0,0 2 0,-18 28 0,18-24 0,1-3 0,-27 30 0,13-20 0,-59 38 0,83-62 0,-8 5 86,1 1-1,0 1 0,-10 12 1,13-16-300,2 2 1,-1-2 0,0 2-1,1-1 1,0 1 0,1 1-1,-6 8 1,4 3-6613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5:46.99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16 366 24575,'-1'0'0,"1"0"0,-1 0 0,1 0 0,0-2 0,-1 2 0,1 0 0,-1 0 0,1 0 0,0 0 0,0 0 0,0 0 0,-1-1 0,1 1 0,0 0 0,-1-1 0,1 1 0,0 0 0,0-1 0,-1 1 0,1-1 0,0 1 0,0-1 0,0 1 0,-1-1 0,1 1 0,0-1 0,0 1 0,-4-17 0,4 13 0,-3-44 0,2-79 0,2 59 0,0 57-273,-1 1 0,1-1 0,0 0 0,5-16 0,0 4-6553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5:46.9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84 24575,'0'2'0,"3"1"0,3 2 0,4-5 0,8-6 0,1 1 0,3-4 0,6-2 0,2 1 0,3-3 0,-1 3 0,-3 2 0,-5 4 0,-3-2 0,-3 1 0,-3 1 0,-3 1-8191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5:46.9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0 121 24575,'0'-1'0,"0"-1"0,1 0 0,-1 1 0,0 0 0,0 0 0,1 1 0,-1-1 0,1 0 0,-1 0 0,1-1 0,-1 1 0,0 0 0,0 0 0,2 0 0,12-12 0,-11 10 0,6-6 0,0 3 0,10-8 0,-8 9 0,16-17 0,-24 19 0,2 0 0,-1-2 0,0 3 0,0 0 0,1-2 0,-1 3 0,10-5 0,-7 4 0,0 1 0,1 0 0,-1 0 0,11 1 0,0 0 0,-12-1 0,-1 1 0,2 0 0,-1 1 0,1-1 0,-2 1 0,10 3 0,-13-3 0,0 0 0,-1-1 0,0 1 0,-1 0 0,1 0 0,0-1 0,0 1 0,0-1 0,0 1 0,0 1 0,0-1 0,-1 0 0,0 1 0,1-1 0,-1 0 0,1-1 0,0 2 0,-1 0 0,0-1 0,2 1 0,-2-1 0,0-1 0,1 2 0,-1-1 0,0 1 0,0 0 0,0 1 0,0-1 0,0 1 0,-1-1 0,1-1 0,-2 1 0,2 2 0,-1-2 0,0-1 0,1 1 0,-1 0 0,1-1 0,-1 1 0,0 0 0,0 0 0,-1 0 0,1-1 0,0 1 0,-3 1 0,-3 2 0,-1 2 0,1-2 0,-2-1 0,2 1 0,-2-1 0,-8 2 0,-53 12 0,70-18 0,-1 0 0,1 0 0,-1 1 0,0-1 0,0 0 0,0 0 0,-1 0 0,1 0 0,1-1 0,0 1 0,-1 0 0,-1 0 0,2-2 0,0 2 0,0 0 0,0 0 0,0 0 0,-1 0 0,1 0 0,0-1 0,0 1 0,0 0 0,0 0 0,0 0 0,0 0 0,0-1 0,0 1 0,0 0 0,0 0 0,0 0 0,0 0 0,0-1 0,0 1 0,0 0 0,0 0 0,0 0 0,0-1 0,0 1 0,0 0 0,0 0 0,0 0 0,0 0 0,0-1 0,0 1 0,0 0 0,0 0 0,0 0 0,0 0 0,2-2 0,-1-1 0,0 1 0,0 0 0,2 1 0,-1-1 0,-1 0 0,2-1 0,4-3-136,0 3-1,0-2 1,0 1-1,0 1 1,0-2-1,1 3 1,-1 0-1,1 0 0,14-2 1,-7 2-6690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5:46.99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73 313 24575,'-4'0'0,"2"0"0,-1 0 0,-1 0 0,1-1 0,-3 0 0,5 0 0,-1 1 0,1-1 0,0-1 0,-1 2 0,2-1 0,0 1 0,-1 0 0,0-1 0,0 0 0,0 0 0,0 0 0,0 0 0,1 0 0,-1-1 0,1 1 0,0 1 0,-1-1 0,-1-2 0,-2-8 0,2 0 0,-2-1 0,2 0 0,0 1 0,-2-19 0,3-62 0,1 72 0,-1 8 0,0 0 0,0 1 0,-5-17 0,1-3 0,4 88 0,2 125 0,-1-360-1365,0 163-5461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5:46.9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17 24575,'3'3'0,"3"0"0,2 1 0,3-2 0,3 0 0,3-3 0,0-1 0,2-3 0,1 0 0,0-1 0,-1 1 0,-1 1 0,-4 1-8191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5:46.9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0 331 24575,'0'-2'0,"0"-5"0,0-4 0,0-3 0,0 0 0,0-3 0,0-2 0,0-3 0,0-5 0,0-1 0,0 2 0,0 2 0,0-1 0,4-2 0,4 3 0,-2-1 0,0 6-8191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110 311 24575,'-1'0'0,"-1"-1"0,1 1 0,0 0 0,-1-1 0,1 1 0,0-1 0,0 1 0,-1-1 0,1 0 0,0 0 0,0 1 0,0-1 0,0 0 0,0 0 0,-2-2 0,0-2 0,0 1 0,-6-9 0,5 3 0,-1 0 0,1-1 0,0 1 0,1-1 0,-3-11 0,-7-58 0,11-29 0,2 95 0,0 259 0,0-237 0,0-1 0,-1 1 0,-1 7 0,1-13 0,1 1 0,-1-1 0,0 1 0,0-1 0,1 0 0,-1 1 0,-1-1 0,1 0 0,0 1 0,0-1 0,-1 0 0,-1 2 0,3-4 0,0 0 0,-1 0 0,1 0 0,0 1 0,0-1 0,0 0 0,-1 0 0,1 0 0,0 0 0,0 0 0,0 0 0,-1 0 0,1 0 0,0 0 0,0 1 0,0-1 0,-1 0 0,1 0 0,0 0 0,0 0 0,0 0 0,-1-1 0,1 1 0,0 0 0,0 0 0,0 0 0,-1 0 0,1 0 0,0 0 0,0 0 0,0 0 0,-1 0 0,1-1 0,0 1 0,0 0 0,0 0 0,0 0 0,-1 0 0,1-1 0,0 1 0,0 0 0,0 0 0,0 0 0,0-1 0,0 1 0,0 0 0,0 0 0,-1 0 0,1-1 0,0 1 0,-3-13 0,1-14 0,1 0 0,3-30 0,-1 8 0,-1 33-1365,0 1-5461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5:46.9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91 24575,'2'2'0,"0"-1"0,-1 1 0,2-2 0,-1 1 0,0 0 0,-1 2 0,1-2 0,0-1 0,0 1 0,-1 0 0,3-1 0,0 1 0,4-1 0,-1 1 0,9 0 0,-6-2 0,-1 0 0,0 0 0,1-1 0,13-5 0,32-18 0,-16 8 0,-11 5 0,-29 12 0,1 0 0,0 0 0,0 0 0,0 0 0,0 0 0,0 0 0,0 0 0,0-1 0,0 1 0,0 0 0,0 0 0,0 0 0,0 0 0,0 0 0,0 0 0,0 0 0,0 0 0,0 0 0,0 0 0,0 0 0,0 0 0,0 0 0,0 0 0,0 0 0,0 0 0,0-1 0,0 1 0,0 0 0,0 0 0,0 0 0,0 0 0,0 0 0,0 0 0,0 0 0,0 0 0,0 0 0,0 0 0,0 0 0,0 0 0,0 0 0,0 0 0,0 0 0,0 0 0,1 0 0,-1 0 0,0 0 0,0 0 0,0-1 0,0 1 0,0 0 0,0 0 0,0 0 0,-5 0 0,-7 2 0,1 2 0,0-2 0,1 2 0,-16 9 0,10-7 0,-17 5 0,32-9 0,0-2 0,0 1 0,-1-1 0,0 0 0,1 0 0,0 0 0,0 0 0,-1 0 0,0-1 0,0 1 0,-1-2 0,3 2 0,0 0 0,-1 0 0,1-1 0,0 1 0,-1 0 0,1 0 0,0 0 0,-1 0 0,1 0 0,0-1 0,0 1 0,-1 0 0,1-1 0,0 1 0,0 0 0,-1-1 0,1 1 0,0 0 0,0-1 0,0 0 0,0 0 0,0 0 0,0 1 0,0 0 0,0-2 0,0 1 0,0 0 0,0 1 0,0-1 0,0 0 0,1 0 0,-1 1 0,0-1 0,1 0 0,1-4 43,0 2 0,0-1-1,0 1 1,2 0 0,-2-1-1,0 1 1,4-3 0,2 0-897,12-9 1,-3 4-5973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5:46.9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104 306 24575,'-1'0'0,"-1"0"0,2 0 0,-1 0 0,-1-1 0,1 1 0,0-1 0,0 1 0,-1-1 0,2 0 0,-1 0 0,-1 1 0,1-1 0,0-1 0,0 1 0,-1-1 0,-1-3 0,0 1 0,-6-9 0,6 4 0,-3-1 0,3-1 0,-1 1 0,2-1 0,-5-11 0,-5-56 0,10-31 0,2 96 0,0 254 0,0-233 0,0-1 0,-1 1 0,-1 7 0,2-13 0,0 1 0,-1-1 0,0 2 0,0-3 0,1 1 0,-1 1 0,-1-2 0,0 2 0,2 0 0,-1-1 0,-1-1 0,-1 4 0,3-5 0,0 0 0,-1 0 0,1 0 0,0 1 0,0-1 0,0 0 0,-1 0 0,1 0 0,0 0 0,0 0 0,0 0 0,0 0 0,0 0 0,0 0 0,0 1 0,0-1 0,-1 0 0,1 0 0,0 0 0,0 0 0,0 0 0,-1-1 0,1 1 0,0 0 0,0 0 0,0 0 0,-1 0 0,1 0 0,0 0 0,0 0 0,0 0 0,-1 0 0,1-1 0,0 1 0,0 0 0,0 0 0,0 0 0,-2 0 0,2-1 0,0 1 0,0 0 0,0 0 0,0 0 0,0-1 0,0 1 0,0 0 0,0 0 0,-1 0 0,1-2 0,0 2 0,-2-12 0,0-15 0,1 0 0,3-28 0,-1 6 0,-1 34-1365,0-1-5461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5:46.9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48 24575,'368'0'0,"-356"-1"0,16-2 0,8-3 0,-30 6 0,7 1 0,-12-2 0,-5 1 0,-41-10 0,-3 2 0,-67-1 0,45 10 0,80-4 0,17-3 0,101 4 0,-69 3 0,-32-2 0,-14 0 0,-1 1 0,2 1 0,-3 0 0,14 3 0,-24-4 0,-1 0 0,0 0 0,1 0 0,-1 0 0,0 0 0,0 0 0,1 0 0,-1 0 0,0 0 0,0 0 0,1 0 0,-1 0 0,0 0 0,0 0 0,0 1 0,0-1 0,0 0 0,0 0 0,2 0 0,-2 0 0,0 1 0,0-1 0,0 0 0,0 0 0,1 1 0,-1-1 0,-7 2 0,-12-1 0,-264-1 0,710 0 0,-917 0 0,473-2-1365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5:46.9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134 546 24575,'0'-6'0,"-2"-2"0,1 3 0,0-1 0,0 0 0,-3-7 0,3 6 0,-1 1 0,0-1 0,-1-12 0,2 5 0,0 3 0,-2-1 0,-2-15 0,-18-80 0,20 96 0,2-2 0,0 1 0,0 1 0,1-24 0,0-16 0,-4 21 0,2 17 0,-1-18 0,4 1 0,-1 15 0,-1-22 0,1 34 0,-1 5 0,-1 6 0,-5 56 0,5-30 0,1-21 0,-1 7 0,1 0 0,-10 38 0,1-25-682,-16 39-1,20-56-6143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5:4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9 494 24575,'0'-1'0,"-1"1"0,1 0 0,0 0 0,0 0 0,-2-1 0,2 1 0,0 0 0,0 0 0,-1-1 0,1 1 0,0 0 0,0 0 0,0 0 0,-1 0 0,1 0 0,0-1 0,0 1 0,0-2 0,0 2 0,0 0 0,0-1 0,0 1 0,0 0 0,0-1 0,0 1 0,-1-12 0,1 10 0,-3-161 0,4 92 0,-1-144 0,0 214 0,0 0 0,0-1 0,0 0 0,0 0 0,0-1 0,0 2 0,1-1 0,-1 0 0,1-1 0,0-1 0,-1 6 0,1 0 0,-1 1 0,1-1 0,-1 0 0,2-1 0,-2 2 0,0 2 0,2 164 0,-3-93 0,2-62 0,0 0 0,0 0 0,5 19 0,-6-32 0,6 20 0,-6-20 0,1 0 0,-1 1 0,1-1 0,0 1 0,-1-1 0,1 0 0,-1 1 0,1-2 0,0 1 0,-1 1 0,3 1 0,-3-3 0,0 0 0,0 0 0,1 0 0,-1 0 0,0 0 0,0 0 0,0 0 0,0 0 0,0 0 0,0 0 0,2 0 0,-2 0 0,0 0 0,0 0 0,0 0 0,0 0 0,0 0 0,0 0 0,0 0 0,1 0 0,-1 0 0,0 0 0,0 0 0,0 0 0,0 0 0,0 0 0,0 0 0,0 0 0,0 0 0,0 0 0,0-1 0,0 1 0,0 0 0,0 0 0,0 0 0,0 0 0,0 0 0,0 0 0,3-8 0,-2-8 0,-1 16 0,1-25 0,-1 10 0,3-26 0,-2 26 0,-1 13 0,0-1 0,0-1 0,1 2 0,-1 0 0,1-2 0,-1 2 0,2 0 0,0-5 0,-2 7 0,0 0 0,0 0 0,1 0 0,-1 0 0,0 0 0,0 0 0,0 0 0,0 0 0,0 0 0,0 0 0,0 0 0,0 0 0,0 0 0,0 0 0,0 0 0,0 0 0,0 0 0,0 0 0,0 0 0,0 0 0,0 0 0,0 0 0,0 0 0,0 0 0,0 0 0,0 0 0,0 0 0,0 0 0,0 0 0,0 0 0,0 0 0,0 0 0,0 0 0,0 0 0,0 0 0,0 0 0,0 0 0,0 0 0,0 0 0,0 0 0,0 0 0,0 0 0,0 0 0,1 0 0,-1 0 0,0 0 0,0 0 0,0 0 0,0 0 0,0 0 0,0 0 0,0 0 0,0 0 0,0 0 0,0 0 0,0 0 0,0 0 0,0 1 0,0-1 0,0 0 0,0 0 0,0 0 0,1 7 0,1 32 37,-2 55 0,-1-42-1476,1-44-5387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5:47.00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58 24575,'0'0'0,"0"0"0,0 0 0,1 1 0,-1-1 0,0 0 0,0 1 0,0-1 0,0 0 0,1 0 0,-1 1 0,0-1 0,0 0 0,0 0 0,1 2 0,-1-2 0,0 0 0,0 0 0,1 0 0,-1 0 0,0 0 0,0 0 0,0 0 0,0 0 0,0 0 0,1 0 0,-1 0 0,1 0 0,10 1 0,-8 0 0,175 1 0,-100-2 0,-63-1 0,-1 0 0,31-7 0,-38 6 0,-7 2 0,0 0 0,0 0 0,0 0 0,0-1 0,0 1 0,0 0 0,0 0 0,0 0 0,0 0 0,0 0 0,0 0 0,0 0 0,0 0 0,0 0 0,0 0 0,2 0 0,-2 0 0,0 0 0,0 0 0,0 0 0,0 0 0,0 0 0,0 0 0,0 0 0,0 0 0,0 0 0,0-1 0,0 1 0,0 0 0,0 0 0,0 0 0,0 0 0,0 0 0,0 0 0,0 0 0,0 0 0,0 0 0,0 0 0,0 0 0,0 0 0,-2 0 0,2 0 0,0 0 0,0 0 0,0 0 0,0 0 0,0 0 0,0-2 0,0 2 0,0 0 0,0 0 0,0 0 0,0 0 0,0 0 0,0 0 0,0 0 0,0 0 0,0 0 0,0 0 0,0 0 0,0 0 0,-15-2 0,-133 1 0,-5 1 0,141-2 0,9-2 0,3 4 0,0 0 0,0-1 0,0 1 0,0 0 0,0 0 0,0-1 0,0 1 0,1 0 0,-1 0 0,0-1 0,0 1 0,0 0 0,0 0 0,0 0 0,1-1 0,-1 1 0,0 0 0,0 0 0,0 0 0,0 0 0,0 0 0,0 0 0,1 0 0,3-3 0,0 0 0,1 0 0,-2 2 0,3 0 0,3-4 0,28-2 0,-25 4 0,21-2 0,49-2 0,36 8 0,-39 1 0,-69-3 0,4 1 0,-14 0 0,0 0 0,0 0 0,0 0 0,0 0 0,0 0 0,0 0 0,0 0 0,0 0 0,0 0 0,0 0 0,0 0 0,0 0 0,0 1 0,0-1 0,0 0 0,0 0 0,0 0 0,0 0 0,0 0 0,0 0 0,0 0 0,0 0 0,-9 1 0,-141 8 0,66-4 0,48-4 273,15-1-1092,-26 3 0,38 0-6007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5:46.9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2128 4404 24575,'0'1'0,"-2"-1"0,2 0 0,-1 2 0,0-2 0,1 1 0,-1 0 0,0-1 0,1 1 0,-1 0 0,1 0 0,-1 0 0,1-1 0,0 1 0,0-1 0,-1 2 0,1 1 0,-1-1 0,-28 73 0,-37 94 0,55-147 0,-20 33 0,16-30 0,-1 5 0,4-9 0,-20 28 0,17-29 0,-18 23 0,28-39 0,0 3 0,-1-3 0,1 2 0,-11 6 0,-17 5 0,2-2 0,-1-1 0,0-3 0,-37 9 0,-62 15 0,113-32 0,-1 2 0,-33-3 0,-860-2 0,900 0 0,-17-4 0,16 1 0,-15 1 0,1 2 0,3-2 0,-35-7 0,-102-25 0,160 34 0,-1-1 0,1 1 0,0 0 0,-1-1 0,1 1 0,0-1 0,-1 0 0,1 1 0,0-1 0,0 1 0,0-1 0,0 0 0,0 0 0,0-1 0,0 1 0,-1 0 0,1 0 0,0-1 0,0 0 0,0-2 0,1 3 0,-1-1 0,0-1 0,1 0 0,-1 1 0,1 0 0,0-2 0,0 3 0,0-7 0,1-12 0,0 0 0,2 1 0,-1-1 0,3 1 0,-1 0 0,1 0 0,11-23 0,-9 19 0,7-25 0,-11 38 0,-2 0 0,1-1 0,0 0 0,-1 1 0,-1-13 0,-3-277 0,5 197 0,-4 80 0,0 1 0,-4-30 0,-12-45 0,-5-16 0,-8-84 0,18 104 0,7 56 0,1 0 0,-1-66 0,7-347 0,-1 245 0,3 143 0,1 8 0,-3-41 0,1-43 0,0 112 0,1-1 0,1-1 0,7-27 0,-7 36 0,-2-2 0,0 0 0,1-1 0,-3-25 0,2-15 0,2-183 0,-4 185 0,-1 43 0,-1 0 0,1 0 0,-10-30 0,2 5 0,-27-171 0,33 188 0,-5-22 0,-3-1 0,3 0 0,-4-63 0,11 94 0,-5-39 0,4 26 0,0-1 0,3-40 0,0 19 0,-2 3 0,2-59 0,1 92 0,6-28 0,-2 8 0,4-13 0,-6 24 0,5-45 0,-8 25 0,0 24 0,0 0 0,5-32 0,-3 26 0,2-38 0,3 4 0,-5 44 0,-1 1 0,1-28 0,-3 0 0,1 22 0,-1 0 0,-5-42 0,4 58-341,0 2 0,0-2-1,-4-5 1,1 0-6485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5:46.9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 1667 24575,'1'-1'0,"0"-1"0,0 1 0,-1 0 0,1 0 0,-1 0 0,1 0 0,-1-1 0,0 1 0,0 1 0,0-3 0,0 2 0,1-2 0,-1-18 0,0 15 0,0-9 0,-1 3 0,1-2 0,-5-14 0,-12-40 0,-1-16 0,-3-63 0,19 139 0,-17-97 0,2 20 0,6 34 0,8 34 0,-1 0 0,0 1 0,3-2 0,-2-18 0,5-22 0,10-84 0,-6 101 0,2-1 0,22-68 0,-20 82 0,-3 7 0,-1 1 0,8-40 0,-11 39 0,-3 13 0,1 1 0,1-10 0,3-3 0,-2-1 0,-2 1 0,1 0 0,-2-34 0,0 41 0,-5-80 0,4 90 0,1 0 0,0 0 0,0 0 0,1 0 0,-1 0 0,0 0 0,1 0 0,0 1 0,-1-1 0,0 1 0,1-2 0,1 2 0,-1 0 0,0-2 0,1 2 0,-1 0 0,0 0 0,1 0 0,0-1 0,0 1 0,-1 1 0,1-1 0,3-3 0,-1 3 0,0-1 0,-1 0 0,2 1 0,-2 0 0,2 0 0,-2 1 0,3-1 0,-2 1 0,0 0 0,1 0 0,-1 1 0,6-1 0,173 3-1365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5:46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1252 4992 24575,'1'51'0,"-2"53"0,0-91 0,-1-2 0,1 1 0,-1 0 0,-5 12 0,6-17 0,-1-1 0,-1-1 0,1 2 0,-2-3 0,1 2 0,1-1 0,-2 0 0,2 1 0,-9 5 0,-3 3 0,-15 25 0,18-22 0,-21 20 0,7-9 0,17-18 0,0 0 0,0-1 0,-12 8 0,-16 7 0,-43 23 0,71-42 0,0-3 0,1 1 0,-1 0 0,1-1 0,-2 0 0,-11 0 0,-49-2 0,29-2 0,-117 2 0,144-1 0,0 0 0,-13-4 0,-18-1 0,15 6 0,18 0 0,2 0 0,-2 0 0,1-3 0,-15-1 0,22 3 0,1 1 0,-1-1 0,1-1 0,-1 0 0,0 1 0,1-1 0,0 1 0,0-1 0,0-1 0,-2 1 0,3 1 0,-1-1 0,0-1 0,0 0 0,2 1 0,-2 0 0,-1-2 0,2 2 0,-1-1 0,1 0 0,0-3 0,-1-2 0,0 0 0,1-1 0,0 2 0,1-1 0,0-17 0,0 13 0,0 2 0,-4-17 0,-10-56 0,11 57 0,1 2 0,1-2 0,2-33 0,0 13 0,-1-1067 0,-2 1088 0,1 1 0,-8-36 0,4 32 0,-3-42 0,8-178 0,1 119 0,-11-54 0,1 86 0,6 74 0,1-26 0,2 28 0,-5-34 0,-3-22 0,6 51 0,-2-1 0,0 2 0,-7-28 0,2 13 0,-10-71 0,16 90 0,-7-46 0,1-129 0,9-468 0,0 646 0,-7-30 0,5 29 0,-1-23 0,3-157 0,0 92 0,0 99 0,-1 1 0,0-1 0,0 2 0,-1-2 0,-3-14 0,-15-31 0,10 28 0,-6-11 0,8 17 0,-7-21 0,2 4 0,-25-53 0,31 72 0,1 2 0,-1-2 0,3 0 0,0-1 0,0 0 0,0 1 0,1-21 0,-9-45 0,7 48 0,1 19 0,1-32 0,2-165 0,2 98 0,0 106 0,0 0 0,0 0 0,0 0 0,2 0 0,-1 0 0,0 0 0,1 1 0,0-1 0,1 1 0,0 1 0,-1-1 0,11-13 0,-13 18 0,1 1 0,0 0 0,1 0 0,-1-1 0,0 3 0,0-2 0,0 0 0,0 1 0,1 0 0,0 0 0,-1-1 0,0 1 0,1 1 0,-1-1 0,1 0 0,3 1 0,3-1 0,1 1 0,20 2 0,-6 0 0,125 0 0,-81-4 0,-67 2 0,15-1 0,-9-3 0,-5 3 0,-2 1 0,0 0 0,0 0 0,0-1 0,0 1 0,0 0 0,1 0 0,-1 0 0,0 0 0,0 0 0,0 0 0,0-2 0,0 2 0,0 0 0,0 0 0,0-1 0,0 1 0,0 0 0,0-1 0,0 1 0,0 0 0,0 0 0,0-1 0,0 1 0,0 0 0,0-1 0,0 1 0,-1 0 0,1-1 0,0 0 0,-2 1 0,2 0 0,0-1 0,-1 0 0,0 1 0,0-2 0,1 1 0,-1 1 0,0-1 0,0 0 0,0 1 0,1-1 0,0 1 0,-1 0 0,0-1 0,0 1 0,-1 0 0,-18-2 0,19 0 0,-85 2 0,-1 0 0,81 0 0,1-1 0,0 0 0,-1-1 0,1 2 0,-1-2 0,-6-5 0,12 7 0,0 0 0,0 0 0,-2 0 0,2 0 0,0 0 0,-1 0 0,1 0 0,0-1 0,0 1 0,-1 0 0,1 0 0,0-1 0,0 1 0,0 0 0,-1 0 0,1-1 0,0 1 0,0 0 0,0-1 0,0 1 0,0 0 0,-1-2 0,1 2 0,0 0 0,0-1 0,0 1 0,0-1 0,0 1 0,1 0 0,-1 0 0,0 0 0,0-1 0,1 1 0,-1-1 0,0 1 0,0 0 0,1-1 0,-1 1 0,0 0 0,1 0 0,-1-1 0,2 1 0,-2 0 0,1-1 0,18-6 0,-16 7 0,15-5 0,-1 3 0,-14 1 0,-5 0 0,-57 2-1365,47-1-5461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5:46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0 24575,'-4'0'0,"0"0"0,-2 0 0,-6 0 0,-2 0 0,-4 0 0,-2 0 0,-3 3 0,-2 0 0,1 0 0,0 1 0,5 2-8191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3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1"/>
            </a:lvl1pPr>
            <a:lvl2pPr marL="502932" indent="0" algn="ctr">
              <a:buNone/>
              <a:defRPr sz="2200"/>
            </a:lvl2pPr>
            <a:lvl3pPr marL="1005864" indent="0" algn="ctr">
              <a:buNone/>
              <a:defRPr sz="1980"/>
            </a:lvl3pPr>
            <a:lvl4pPr marL="1508796" indent="0" algn="ctr">
              <a:buNone/>
              <a:defRPr sz="1760"/>
            </a:lvl4pPr>
            <a:lvl5pPr marL="2011728" indent="0" algn="ctr">
              <a:buNone/>
              <a:defRPr sz="1760"/>
            </a:lvl5pPr>
            <a:lvl6pPr marL="2514660" indent="0" algn="ctr">
              <a:buNone/>
              <a:defRPr sz="1760"/>
            </a:lvl6pPr>
            <a:lvl7pPr marL="3017593" indent="0" algn="ctr">
              <a:buNone/>
              <a:defRPr sz="1760"/>
            </a:lvl7pPr>
            <a:lvl8pPr marL="3520524" indent="0" algn="ctr">
              <a:buNone/>
              <a:defRPr sz="1760"/>
            </a:lvl8pPr>
            <a:lvl9pPr marL="4023456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EB8-36EC-4825-9C55-E038F184957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A81-82D7-4726-8429-21BC8E09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6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EB8-36EC-4825-9C55-E038F184957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A81-82D7-4726-8429-21BC8E09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2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5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6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EB8-36EC-4825-9C55-E038F184957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A81-82D7-4726-8429-21BC8E09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7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EB8-36EC-4825-9C55-E038F184957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A81-82D7-4726-8429-21BC8E09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5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6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1">
                <a:solidFill>
                  <a:schemeClr val="tx1"/>
                </a:solidFill>
              </a:defRPr>
            </a:lvl1pPr>
            <a:lvl2pPr marL="50293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64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96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728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93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524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456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EB8-36EC-4825-9C55-E038F184957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A81-82D7-4726-8429-21BC8E09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3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EB8-36EC-4825-9C55-E038F184957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A81-82D7-4726-8429-21BC8E09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0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3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20"/>
            <a:ext cx="4255174" cy="933767"/>
          </a:xfrm>
        </p:spPr>
        <p:txBody>
          <a:bodyPr anchor="b"/>
          <a:lstStyle>
            <a:lvl1pPr marL="0" indent="0">
              <a:buNone/>
              <a:defRPr sz="2641" b="1"/>
            </a:lvl1pPr>
            <a:lvl2pPr marL="502932" indent="0">
              <a:buNone/>
              <a:defRPr sz="2200" b="1"/>
            </a:lvl2pPr>
            <a:lvl3pPr marL="1005864" indent="0">
              <a:buNone/>
              <a:defRPr sz="1980" b="1"/>
            </a:lvl3pPr>
            <a:lvl4pPr marL="1508796" indent="0">
              <a:buNone/>
              <a:defRPr sz="1760" b="1"/>
            </a:lvl4pPr>
            <a:lvl5pPr marL="2011728" indent="0">
              <a:buNone/>
              <a:defRPr sz="1760" b="1"/>
            </a:lvl5pPr>
            <a:lvl6pPr marL="2514660" indent="0">
              <a:buNone/>
              <a:defRPr sz="1760" b="1"/>
            </a:lvl6pPr>
            <a:lvl7pPr marL="3017593" indent="0">
              <a:buNone/>
              <a:defRPr sz="1760" b="1"/>
            </a:lvl7pPr>
            <a:lvl8pPr marL="3520524" indent="0">
              <a:buNone/>
              <a:defRPr sz="1760" b="1"/>
            </a:lvl8pPr>
            <a:lvl9pPr marL="4023456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20"/>
            <a:ext cx="4276130" cy="933767"/>
          </a:xfrm>
        </p:spPr>
        <p:txBody>
          <a:bodyPr anchor="b"/>
          <a:lstStyle>
            <a:lvl1pPr marL="0" indent="0">
              <a:buNone/>
              <a:defRPr sz="2641" b="1"/>
            </a:lvl1pPr>
            <a:lvl2pPr marL="502932" indent="0">
              <a:buNone/>
              <a:defRPr sz="2200" b="1"/>
            </a:lvl2pPr>
            <a:lvl3pPr marL="1005864" indent="0">
              <a:buNone/>
              <a:defRPr sz="1980" b="1"/>
            </a:lvl3pPr>
            <a:lvl4pPr marL="1508796" indent="0">
              <a:buNone/>
              <a:defRPr sz="1760" b="1"/>
            </a:lvl4pPr>
            <a:lvl5pPr marL="2011728" indent="0">
              <a:buNone/>
              <a:defRPr sz="1760" b="1"/>
            </a:lvl5pPr>
            <a:lvl6pPr marL="2514660" indent="0">
              <a:buNone/>
              <a:defRPr sz="1760" b="1"/>
            </a:lvl6pPr>
            <a:lvl7pPr marL="3017593" indent="0">
              <a:buNone/>
              <a:defRPr sz="1760" b="1"/>
            </a:lvl7pPr>
            <a:lvl8pPr marL="3520524" indent="0">
              <a:buNone/>
              <a:defRPr sz="1760" b="1"/>
            </a:lvl8pPr>
            <a:lvl9pPr marL="4023456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EB8-36EC-4825-9C55-E038F184957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A81-82D7-4726-8429-21BC8E09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EB8-36EC-4825-9C55-E038F184957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A81-82D7-4726-8429-21BC8E09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7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EB8-36EC-4825-9C55-E038F184957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A81-82D7-4726-8429-21BC8E09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1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1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32" indent="0">
              <a:buNone/>
              <a:defRPr sz="1540"/>
            </a:lvl2pPr>
            <a:lvl3pPr marL="1005864" indent="0">
              <a:buNone/>
              <a:defRPr sz="1320"/>
            </a:lvl3pPr>
            <a:lvl4pPr marL="1508796" indent="0">
              <a:buNone/>
              <a:defRPr sz="1100"/>
            </a:lvl4pPr>
            <a:lvl5pPr marL="2011728" indent="0">
              <a:buNone/>
              <a:defRPr sz="1100"/>
            </a:lvl5pPr>
            <a:lvl6pPr marL="2514660" indent="0">
              <a:buNone/>
              <a:defRPr sz="1100"/>
            </a:lvl6pPr>
            <a:lvl7pPr marL="3017593" indent="0">
              <a:buNone/>
              <a:defRPr sz="1100"/>
            </a:lvl7pPr>
            <a:lvl8pPr marL="3520524" indent="0">
              <a:buNone/>
              <a:defRPr sz="1100"/>
            </a:lvl8pPr>
            <a:lvl9pPr marL="4023456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EB8-36EC-4825-9C55-E038F184957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A81-82D7-4726-8429-21BC8E09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4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1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32" indent="0">
              <a:buNone/>
              <a:defRPr sz="3080"/>
            </a:lvl2pPr>
            <a:lvl3pPr marL="1005864" indent="0">
              <a:buNone/>
              <a:defRPr sz="2641"/>
            </a:lvl3pPr>
            <a:lvl4pPr marL="1508796" indent="0">
              <a:buNone/>
              <a:defRPr sz="2200"/>
            </a:lvl4pPr>
            <a:lvl5pPr marL="2011728" indent="0">
              <a:buNone/>
              <a:defRPr sz="2200"/>
            </a:lvl5pPr>
            <a:lvl6pPr marL="2514660" indent="0">
              <a:buNone/>
              <a:defRPr sz="2200"/>
            </a:lvl6pPr>
            <a:lvl7pPr marL="3017593" indent="0">
              <a:buNone/>
              <a:defRPr sz="2200"/>
            </a:lvl7pPr>
            <a:lvl8pPr marL="3520524" indent="0">
              <a:buNone/>
              <a:defRPr sz="2200"/>
            </a:lvl8pPr>
            <a:lvl9pPr marL="4023456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32" indent="0">
              <a:buNone/>
              <a:defRPr sz="1540"/>
            </a:lvl2pPr>
            <a:lvl3pPr marL="1005864" indent="0">
              <a:buNone/>
              <a:defRPr sz="1320"/>
            </a:lvl3pPr>
            <a:lvl4pPr marL="1508796" indent="0">
              <a:buNone/>
              <a:defRPr sz="1100"/>
            </a:lvl4pPr>
            <a:lvl5pPr marL="2011728" indent="0">
              <a:buNone/>
              <a:defRPr sz="1100"/>
            </a:lvl5pPr>
            <a:lvl6pPr marL="2514660" indent="0">
              <a:buNone/>
              <a:defRPr sz="1100"/>
            </a:lvl6pPr>
            <a:lvl7pPr marL="3017593" indent="0">
              <a:buNone/>
              <a:defRPr sz="1100"/>
            </a:lvl7pPr>
            <a:lvl8pPr marL="3520524" indent="0">
              <a:buNone/>
              <a:defRPr sz="1100"/>
            </a:lvl8pPr>
            <a:lvl9pPr marL="4023456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EB8-36EC-4825-9C55-E038F184957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A81-82D7-4726-8429-21BC8E09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8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3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56EB8-36EC-4825-9C55-E038F184957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21A81-82D7-4726-8429-21BC8E09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3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64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6" indent="-251466" algn="l" defTabSz="1005864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98" indent="-251466" algn="l" defTabSz="1005864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1" kern="1200">
          <a:solidFill>
            <a:schemeClr val="tx1"/>
          </a:solidFill>
          <a:latin typeface="+mn-lt"/>
          <a:ea typeface="+mn-ea"/>
          <a:cs typeface="+mn-cs"/>
        </a:defRPr>
      </a:lvl2pPr>
      <a:lvl3pPr marL="1257331" indent="-251466" algn="l" defTabSz="1005864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62" indent="-251466" algn="l" defTabSz="1005864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94" indent="-251466" algn="l" defTabSz="1005864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126" indent="-251466" algn="l" defTabSz="1005864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9058" indent="-251466" algn="l" defTabSz="1005864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91" indent="-251466" algn="l" defTabSz="1005864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922" indent="-251466" algn="l" defTabSz="1005864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64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32" algn="l" defTabSz="1005864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64" algn="l" defTabSz="1005864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96" algn="l" defTabSz="1005864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728" algn="l" defTabSz="1005864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0" algn="l" defTabSz="1005864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93" algn="l" defTabSz="1005864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524" algn="l" defTabSz="1005864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456" algn="l" defTabSz="1005864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50.png"/><Relationship Id="rId21" Type="http://schemas.openxmlformats.org/officeDocument/2006/relationships/image" Target="../media/image41.png"/><Relationship Id="rId34" Type="http://schemas.openxmlformats.org/officeDocument/2006/relationships/customXml" Target="../ink/ink15.xml"/><Relationship Id="rId42" Type="http://schemas.openxmlformats.org/officeDocument/2006/relationships/customXml" Target="../ink/ink19.xml"/><Relationship Id="rId47" Type="http://schemas.openxmlformats.org/officeDocument/2006/relationships/image" Target="../media/image55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customXml" Target="../ink/ink6.xml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36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49.png"/><Relationship Id="rId40" Type="http://schemas.openxmlformats.org/officeDocument/2006/relationships/customXml" Target="../ink/ink18.xml"/><Relationship Id="rId45" Type="http://schemas.openxmlformats.org/officeDocument/2006/relationships/image" Target="../media/image54.png"/><Relationship Id="rId5" Type="http://schemas.openxmlformats.org/officeDocument/2006/relationships/image" Target="../media/image4.png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10" Type="http://schemas.openxmlformats.org/officeDocument/2006/relationships/customXml" Target="../ink/ink3.xml"/><Relationship Id="rId19" Type="http://schemas.openxmlformats.org/officeDocument/2006/relationships/image" Target="../media/image40.png"/><Relationship Id="rId31" Type="http://schemas.openxmlformats.org/officeDocument/2006/relationships/image" Target="../media/image46.png"/><Relationship Id="rId44" Type="http://schemas.openxmlformats.org/officeDocument/2006/relationships/customXml" Target="../ink/ink20.xml"/><Relationship Id="rId4" Type="http://schemas.openxmlformats.org/officeDocument/2006/relationships/image" Target="../media/image3.png"/><Relationship Id="rId9" Type="http://schemas.openxmlformats.org/officeDocument/2006/relationships/image" Target="../media/image35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44.png"/><Relationship Id="rId30" Type="http://schemas.openxmlformats.org/officeDocument/2006/relationships/customXml" Target="../ink/ink13.xml"/><Relationship Id="rId35" Type="http://schemas.openxmlformats.org/officeDocument/2006/relationships/image" Target="../media/image48.png"/><Relationship Id="rId43" Type="http://schemas.openxmlformats.org/officeDocument/2006/relationships/image" Target="../media/image53.png"/><Relationship Id="rId8" Type="http://schemas.openxmlformats.org/officeDocument/2006/relationships/customXml" Target="../ink/ink2.xml"/><Relationship Id="rId3" Type="http://schemas.openxmlformats.org/officeDocument/2006/relationships/image" Target="../media/image2.png"/><Relationship Id="rId12" Type="http://schemas.openxmlformats.org/officeDocument/2006/relationships/customXml" Target="../ink/ink4.xm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33" Type="http://schemas.openxmlformats.org/officeDocument/2006/relationships/image" Target="../media/image47.png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20" Type="http://schemas.openxmlformats.org/officeDocument/2006/relationships/customXml" Target="../ink/ink8.xml"/><Relationship Id="rId41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28.xml"/><Relationship Id="rId26" Type="http://schemas.openxmlformats.org/officeDocument/2006/relationships/customXml" Target="../ink/ink32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36.xml"/><Relationship Id="rId42" Type="http://schemas.openxmlformats.org/officeDocument/2006/relationships/customXml" Target="../ink/ink40.xml"/><Relationship Id="rId47" Type="http://schemas.openxmlformats.org/officeDocument/2006/relationships/image" Target="../media/image25.png"/><Relationship Id="rId50" Type="http://schemas.openxmlformats.org/officeDocument/2006/relationships/image" Target="../media/image27.png"/><Relationship Id="rId55" Type="http://schemas.openxmlformats.org/officeDocument/2006/relationships/customXml" Target="../ink/ink46.xml"/><Relationship Id="rId7" Type="http://schemas.openxmlformats.org/officeDocument/2006/relationships/image" Target="../media/image57.png"/><Relationship Id="rId2" Type="http://schemas.openxmlformats.org/officeDocument/2006/relationships/image" Target="../media/image5.png"/><Relationship Id="rId16" Type="http://schemas.openxmlformats.org/officeDocument/2006/relationships/customXml" Target="../ink/ink27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31.xml"/><Relationship Id="rId32" Type="http://schemas.openxmlformats.org/officeDocument/2006/relationships/customXml" Target="../ink/ink35.xml"/><Relationship Id="rId37" Type="http://schemas.openxmlformats.org/officeDocument/2006/relationships/image" Target="../media/image20.png"/><Relationship Id="rId40" Type="http://schemas.openxmlformats.org/officeDocument/2006/relationships/customXml" Target="../ink/ink39.xml"/><Relationship Id="rId45" Type="http://schemas.openxmlformats.org/officeDocument/2006/relationships/image" Target="../media/image24.png"/><Relationship Id="rId53" Type="http://schemas.openxmlformats.org/officeDocument/2006/relationships/customXml" Target="../ink/ink45.xml"/><Relationship Id="rId58" Type="http://schemas.openxmlformats.org/officeDocument/2006/relationships/image" Target="../media/image31.png"/><Relationship Id="rId5" Type="http://schemas.openxmlformats.org/officeDocument/2006/relationships/image" Target="../media/image4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customXml" Target="../ink/ink26.xml"/><Relationship Id="rId22" Type="http://schemas.openxmlformats.org/officeDocument/2006/relationships/customXml" Target="../ink/ink30.xml"/><Relationship Id="rId27" Type="http://schemas.openxmlformats.org/officeDocument/2006/relationships/image" Target="../media/image15.png"/><Relationship Id="rId30" Type="http://schemas.openxmlformats.org/officeDocument/2006/relationships/customXml" Target="../ink/ink34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image" Target="../media/image26.png"/><Relationship Id="rId56" Type="http://schemas.openxmlformats.org/officeDocument/2006/relationships/image" Target="../media/image30.png"/><Relationship Id="rId8" Type="http://schemas.openxmlformats.org/officeDocument/2006/relationships/customXml" Target="../ink/ink23.xml"/><Relationship Id="rId51" Type="http://schemas.openxmlformats.org/officeDocument/2006/relationships/customXml" Target="../ink/ink44.xml"/><Relationship Id="rId3" Type="http://schemas.openxmlformats.org/officeDocument/2006/relationships/image" Target="../media/image1.png"/><Relationship Id="rId12" Type="http://schemas.openxmlformats.org/officeDocument/2006/relationships/customXml" Target="../ink/ink25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38.xml"/><Relationship Id="rId46" Type="http://schemas.openxmlformats.org/officeDocument/2006/relationships/customXml" Target="../ink/ink42.xml"/><Relationship Id="rId59" Type="http://schemas.openxmlformats.org/officeDocument/2006/relationships/customXml" Target="../ink/ink48.xml"/><Relationship Id="rId20" Type="http://schemas.openxmlformats.org/officeDocument/2006/relationships/customXml" Target="../ink/ink29.xml"/><Relationship Id="rId41" Type="http://schemas.openxmlformats.org/officeDocument/2006/relationships/image" Target="../media/image22.png"/><Relationship Id="rId54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2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33.xml"/><Relationship Id="rId36" Type="http://schemas.openxmlformats.org/officeDocument/2006/relationships/customXml" Target="../ink/ink37.xml"/><Relationship Id="rId49" Type="http://schemas.openxmlformats.org/officeDocument/2006/relationships/customXml" Target="../ink/ink43.xml"/><Relationship Id="rId57" Type="http://schemas.openxmlformats.org/officeDocument/2006/relationships/customXml" Target="../ink/ink47.xml"/><Relationship Id="rId10" Type="http://schemas.openxmlformats.org/officeDocument/2006/relationships/customXml" Target="../ink/ink24.xml"/><Relationship Id="rId31" Type="http://schemas.openxmlformats.org/officeDocument/2006/relationships/image" Target="../media/image17.png"/><Relationship Id="rId44" Type="http://schemas.openxmlformats.org/officeDocument/2006/relationships/customXml" Target="../ink/ink41.xml"/><Relationship Id="rId52" Type="http://schemas.openxmlformats.org/officeDocument/2006/relationships/image" Target="../media/image28.png"/><Relationship Id="rId60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2.xml"/><Relationship Id="rId18" Type="http://schemas.openxmlformats.org/officeDocument/2006/relationships/image" Target="../media/image168.png"/><Relationship Id="rId26" Type="http://schemas.openxmlformats.org/officeDocument/2006/relationships/image" Target="../media/image172.png"/><Relationship Id="rId39" Type="http://schemas.openxmlformats.org/officeDocument/2006/relationships/customXml" Target="../ink/ink65.xml"/><Relationship Id="rId21" Type="http://schemas.openxmlformats.org/officeDocument/2006/relationships/customXml" Target="../ink/ink56.xml"/><Relationship Id="rId34" Type="http://schemas.openxmlformats.org/officeDocument/2006/relationships/image" Target="../media/image176.png"/><Relationship Id="rId7" Type="http://schemas.openxmlformats.org/officeDocument/2006/relationships/customXml" Target="../ink/ink49.xml"/><Relationship Id="rId2" Type="http://schemas.openxmlformats.org/officeDocument/2006/relationships/image" Target="../media/image1.png"/><Relationship Id="rId16" Type="http://schemas.openxmlformats.org/officeDocument/2006/relationships/image" Target="../media/image167.png"/><Relationship Id="rId20" Type="http://schemas.openxmlformats.org/officeDocument/2006/relationships/image" Target="../media/image169.png"/><Relationship Id="rId29" Type="http://schemas.openxmlformats.org/officeDocument/2006/relationships/customXml" Target="../ink/ink60.xml"/><Relationship Id="rId41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51.xml"/><Relationship Id="rId24" Type="http://schemas.openxmlformats.org/officeDocument/2006/relationships/image" Target="../media/image171.png"/><Relationship Id="rId32" Type="http://schemas.openxmlformats.org/officeDocument/2006/relationships/image" Target="../media/image175.png"/><Relationship Id="rId37" Type="http://schemas.openxmlformats.org/officeDocument/2006/relationships/customXml" Target="../ink/ink64.xml"/><Relationship Id="rId40" Type="http://schemas.openxmlformats.org/officeDocument/2006/relationships/image" Target="../media/image179.png"/><Relationship Id="rId5" Type="http://schemas.openxmlformats.org/officeDocument/2006/relationships/image" Target="../media/image3.png"/><Relationship Id="rId15" Type="http://schemas.openxmlformats.org/officeDocument/2006/relationships/customXml" Target="../ink/ink53.xml"/><Relationship Id="rId23" Type="http://schemas.openxmlformats.org/officeDocument/2006/relationships/customXml" Target="../ink/ink57.xml"/><Relationship Id="rId28" Type="http://schemas.openxmlformats.org/officeDocument/2006/relationships/image" Target="../media/image173.png"/><Relationship Id="rId36" Type="http://schemas.openxmlformats.org/officeDocument/2006/relationships/image" Target="../media/image177.png"/><Relationship Id="rId10" Type="http://schemas.openxmlformats.org/officeDocument/2006/relationships/image" Target="../media/image164.png"/><Relationship Id="rId19" Type="http://schemas.openxmlformats.org/officeDocument/2006/relationships/customXml" Target="../ink/ink55.xml"/><Relationship Id="rId31" Type="http://schemas.openxmlformats.org/officeDocument/2006/relationships/customXml" Target="../ink/ink61.xml"/><Relationship Id="rId4" Type="http://schemas.openxmlformats.org/officeDocument/2006/relationships/image" Target="../media/image51.png"/><Relationship Id="rId9" Type="http://schemas.openxmlformats.org/officeDocument/2006/relationships/customXml" Target="../ink/ink50.xml"/><Relationship Id="rId14" Type="http://schemas.openxmlformats.org/officeDocument/2006/relationships/image" Target="../media/image166.png"/><Relationship Id="rId22" Type="http://schemas.openxmlformats.org/officeDocument/2006/relationships/image" Target="../media/image170.png"/><Relationship Id="rId27" Type="http://schemas.openxmlformats.org/officeDocument/2006/relationships/customXml" Target="../ink/ink59.xml"/><Relationship Id="rId30" Type="http://schemas.openxmlformats.org/officeDocument/2006/relationships/image" Target="../media/image174.png"/><Relationship Id="rId35" Type="http://schemas.openxmlformats.org/officeDocument/2006/relationships/customXml" Target="../ink/ink63.xml"/><Relationship Id="rId8" Type="http://schemas.openxmlformats.org/officeDocument/2006/relationships/image" Target="../media/image163.png"/><Relationship Id="rId3" Type="http://schemas.openxmlformats.org/officeDocument/2006/relationships/image" Target="../media/image26.png"/><Relationship Id="rId12" Type="http://schemas.openxmlformats.org/officeDocument/2006/relationships/image" Target="../media/image165.png"/><Relationship Id="rId17" Type="http://schemas.openxmlformats.org/officeDocument/2006/relationships/customXml" Target="../ink/ink54.xml"/><Relationship Id="rId25" Type="http://schemas.openxmlformats.org/officeDocument/2006/relationships/customXml" Target="../ink/ink58.xml"/><Relationship Id="rId33" Type="http://schemas.openxmlformats.org/officeDocument/2006/relationships/customXml" Target="../ink/ink62.xml"/><Relationship Id="rId38" Type="http://schemas.openxmlformats.org/officeDocument/2006/relationships/image" Target="../media/image17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9.xml"/><Relationship Id="rId18" Type="http://schemas.openxmlformats.org/officeDocument/2006/relationships/image" Target="../media/image144.png"/><Relationship Id="rId26" Type="http://schemas.openxmlformats.org/officeDocument/2006/relationships/image" Target="../media/image148.png"/><Relationship Id="rId39" Type="http://schemas.openxmlformats.org/officeDocument/2006/relationships/customXml" Target="../ink/ink82.xml"/><Relationship Id="rId21" Type="http://schemas.openxmlformats.org/officeDocument/2006/relationships/customXml" Target="../ink/ink73.xml"/><Relationship Id="rId34" Type="http://schemas.openxmlformats.org/officeDocument/2006/relationships/image" Target="../media/image152.png"/><Relationship Id="rId7" Type="http://schemas.openxmlformats.org/officeDocument/2006/relationships/customXml" Target="../ink/ink66.xml"/><Relationship Id="rId2" Type="http://schemas.openxmlformats.org/officeDocument/2006/relationships/image" Target="../media/image1.png"/><Relationship Id="rId16" Type="http://schemas.openxmlformats.org/officeDocument/2006/relationships/image" Target="../media/image143.png"/><Relationship Id="rId20" Type="http://schemas.openxmlformats.org/officeDocument/2006/relationships/image" Target="../media/image145.png"/><Relationship Id="rId29" Type="http://schemas.openxmlformats.org/officeDocument/2006/relationships/customXml" Target="../ink/ink77.xml"/><Relationship Id="rId41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68.xml"/><Relationship Id="rId24" Type="http://schemas.openxmlformats.org/officeDocument/2006/relationships/image" Target="../media/image147.png"/><Relationship Id="rId32" Type="http://schemas.openxmlformats.org/officeDocument/2006/relationships/image" Target="../media/image151.png"/><Relationship Id="rId37" Type="http://schemas.openxmlformats.org/officeDocument/2006/relationships/customXml" Target="../ink/ink81.xml"/><Relationship Id="rId40" Type="http://schemas.openxmlformats.org/officeDocument/2006/relationships/image" Target="../media/image155.png"/><Relationship Id="rId5" Type="http://schemas.openxmlformats.org/officeDocument/2006/relationships/image" Target="../media/image3.png"/><Relationship Id="rId15" Type="http://schemas.openxmlformats.org/officeDocument/2006/relationships/customXml" Target="../ink/ink70.xml"/><Relationship Id="rId23" Type="http://schemas.openxmlformats.org/officeDocument/2006/relationships/customXml" Target="../ink/ink74.xml"/><Relationship Id="rId28" Type="http://schemas.openxmlformats.org/officeDocument/2006/relationships/image" Target="../media/image149.png"/><Relationship Id="rId36" Type="http://schemas.openxmlformats.org/officeDocument/2006/relationships/image" Target="../media/image153.png"/><Relationship Id="rId10" Type="http://schemas.openxmlformats.org/officeDocument/2006/relationships/image" Target="../media/image1400.png"/><Relationship Id="rId19" Type="http://schemas.openxmlformats.org/officeDocument/2006/relationships/customXml" Target="../ink/ink72.xml"/><Relationship Id="rId31" Type="http://schemas.openxmlformats.org/officeDocument/2006/relationships/customXml" Target="../ink/ink78.xml"/><Relationship Id="rId4" Type="http://schemas.openxmlformats.org/officeDocument/2006/relationships/image" Target="../media/image51.png"/><Relationship Id="rId9" Type="http://schemas.openxmlformats.org/officeDocument/2006/relationships/customXml" Target="../ink/ink67.xml"/><Relationship Id="rId14" Type="http://schemas.openxmlformats.org/officeDocument/2006/relationships/image" Target="../media/image142.png"/><Relationship Id="rId22" Type="http://schemas.openxmlformats.org/officeDocument/2006/relationships/image" Target="../media/image146.png"/><Relationship Id="rId27" Type="http://schemas.openxmlformats.org/officeDocument/2006/relationships/customXml" Target="../ink/ink76.xml"/><Relationship Id="rId30" Type="http://schemas.openxmlformats.org/officeDocument/2006/relationships/image" Target="../media/image150.png"/><Relationship Id="rId35" Type="http://schemas.openxmlformats.org/officeDocument/2006/relationships/customXml" Target="../ink/ink80.xml"/><Relationship Id="rId8" Type="http://schemas.openxmlformats.org/officeDocument/2006/relationships/image" Target="../media/image1390.png"/><Relationship Id="rId3" Type="http://schemas.openxmlformats.org/officeDocument/2006/relationships/image" Target="../media/image26.png"/><Relationship Id="rId12" Type="http://schemas.openxmlformats.org/officeDocument/2006/relationships/image" Target="../media/image1410.png"/><Relationship Id="rId17" Type="http://schemas.openxmlformats.org/officeDocument/2006/relationships/customXml" Target="../ink/ink71.xml"/><Relationship Id="rId25" Type="http://schemas.openxmlformats.org/officeDocument/2006/relationships/customXml" Target="../ink/ink75.xml"/><Relationship Id="rId33" Type="http://schemas.openxmlformats.org/officeDocument/2006/relationships/customXml" Target="../ink/ink79.xml"/><Relationship Id="rId38" Type="http://schemas.openxmlformats.org/officeDocument/2006/relationships/image" Target="../media/image15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6.png"/><Relationship Id="rId18" Type="http://schemas.openxmlformats.org/officeDocument/2006/relationships/customXml" Target="../ink/ink89.xml"/><Relationship Id="rId26" Type="http://schemas.openxmlformats.org/officeDocument/2006/relationships/customXml" Target="../ink/ink93.xml"/><Relationship Id="rId39" Type="http://schemas.openxmlformats.org/officeDocument/2006/relationships/image" Target="../media/image179.png"/><Relationship Id="rId21" Type="http://schemas.openxmlformats.org/officeDocument/2006/relationships/image" Target="../media/image170.png"/><Relationship Id="rId34" Type="http://schemas.openxmlformats.org/officeDocument/2006/relationships/customXml" Target="../ink/ink97.xml"/><Relationship Id="rId7" Type="http://schemas.openxmlformats.org/officeDocument/2006/relationships/image" Target="../media/image163.png"/><Relationship Id="rId2" Type="http://schemas.openxmlformats.org/officeDocument/2006/relationships/image" Target="../media/image1.png"/><Relationship Id="rId16" Type="http://schemas.openxmlformats.org/officeDocument/2006/relationships/customXml" Target="../ink/ink88.xml"/><Relationship Id="rId20" Type="http://schemas.openxmlformats.org/officeDocument/2006/relationships/customXml" Target="../ink/ink90.xml"/><Relationship Id="rId29" Type="http://schemas.openxmlformats.org/officeDocument/2006/relationships/image" Target="../media/image174.png"/><Relationship Id="rId41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3.xml"/><Relationship Id="rId11" Type="http://schemas.openxmlformats.org/officeDocument/2006/relationships/image" Target="../media/image165.png"/><Relationship Id="rId24" Type="http://schemas.openxmlformats.org/officeDocument/2006/relationships/customXml" Target="../ink/ink92.xml"/><Relationship Id="rId32" Type="http://schemas.openxmlformats.org/officeDocument/2006/relationships/customXml" Target="../ink/ink96.xml"/><Relationship Id="rId37" Type="http://schemas.openxmlformats.org/officeDocument/2006/relationships/image" Target="../media/image178.png"/><Relationship Id="rId40" Type="http://schemas.openxmlformats.org/officeDocument/2006/relationships/image" Target="../media/image56.png"/><Relationship Id="rId5" Type="http://schemas.openxmlformats.org/officeDocument/2006/relationships/image" Target="../media/image4.png"/><Relationship Id="rId15" Type="http://schemas.openxmlformats.org/officeDocument/2006/relationships/image" Target="../media/image167.png"/><Relationship Id="rId23" Type="http://schemas.openxmlformats.org/officeDocument/2006/relationships/image" Target="../media/image171.png"/><Relationship Id="rId28" Type="http://schemas.openxmlformats.org/officeDocument/2006/relationships/customXml" Target="../ink/ink94.xml"/><Relationship Id="rId36" Type="http://schemas.openxmlformats.org/officeDocument/2006/relationships/customXml" Target="../ink/ink98.xml"/><Relationship Id="rId10" Type="http://schemas.openxmlformats.org/officeDocument/2006/relationships/customXml" Target="../ink/ink85.xml"/><Relationship Id="rId19" Type="http://schemas.openxmlformats.org/officeDocument/2006/relationships/image" Target="../media/image169.png"/><Relationship Id="rId31" Type="http://schemas.openxmlformats.org/officeDocument/2006/relationships/image" Target="../media/image175.png"/><Relationship Id="rId4" Type="http://schemas.openxmlformats.org/officeDocument/2006/relationships/image" Target="../media/image3.png"/><Relationship Id="rId9" Type="http://schemas.openxmlformats.org/officeDocument/2006/relationships/image" Target="../media/image164.png"/><Relationship Id="rId14" Type="http://schemas.openxmlformats.org/officeDocument/2006/relationships/customXml" Target="../ink/ink87.xml"/><Relationship Id="rId22" Type="http://schemas.openxmlformats.org/officeDocument/2006/relationships/customXml" Target="../ink/ink91.xml"/><Relationship Id="rId27" Type="http://schemas.openxmlformats.org/officeDocument/2006/relationships/image" Target="../media/image173.png"/><Relationship Id="rId30" Type="http://schemas.openxmlformats.org/officeDocument/2006/relationships/customXml" Target="../ink/ink95.xml"/><Relationship Id="rId35" Type="http://schemas.openxmlformats.org/officeDocument/2006/relationships/image" Target="../media/image177.png"/><Relationship Id="rId8" Type="http://schemas.openxmlformats.org/officeDocument/2006/relationships/customXml" Target="../ink/ink84.xml"/><Relationship Id="rId3" Type="http://schemas.openxmlformats.org/officeDocument/2006/relationships/image" Target="../media/image26.png"/><Relationship Id="rId12" Type="http://schemas.openxmlformats.org/officeDocument/2006/relationships/customXml" Target="../ink/ink86.xml"/><Relationship Id="rId17" Type="http://schemas.openxmlformats.org/officeDocument/2006/relationships/image" Target="../media/image168.png"/><Relationship Id="rId25" Type="http://schemas.openxmlformats.org/officeDocument/2006/relationships/image" Target="../media/image172.png"/><Relationship Id="rId33" Type="http://schemas.openxmlformats.org/officeDocument/2006/relationships/image" Target="../media/image176.png"/><Relationship Id="rId38" Type="http://schemas.openxmlformats.org/officeDocument/2006/relationships/customXml" Target="../ink/ink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4609D0-9382-F85B-2820-3707890681D3}"/>
              </a:ext>
            </a:extLst>
          </p:cNvPr>
          <p:cNvSpPr/>
          <p:nvPr/>
        </p:nvSpPr>
        <p:spPr>
          <a:xfrm>
            <a:off x="0" y="92597"/>
            <a:ext cx="10058400" cy="8796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Setup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0951E0-7F94-E314-CE06-58E713731884}"/>
              </a:ext>
            </a:extLst>
          </p:cNvPr>
          <p:cNvSpPr/>
          <p:nvPr/>
        </p:nvSpPr>
        <p:spPr>
          <a:xfrm>
            <a:off x="2760314" y="795777"/>
            <a:ext cx="2505919" cy="5092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578F7-F536-2001-4E74-CF61F86DC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4177" y="3292959"/>
            <a:ext cx="11770413" cy="43868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5DAA3E-966E-3235-1EAF-DCB22B13200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6E7E8"/>
              </a:clrFrom>
              <a:clrTo>
                <a:srgbClr val="E6E7E8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>
            <a:off x="1734231" y="2756670"/>
            <a:ext cx="3567985" cy="5306142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46C944BA-FD62-A8BF-DAFA-75CC85442BB9}"/>
              </a:ext>
            </a:extLst>
          </p:cNvPr>
          <p:cNvGrpSpPr/>
          <p:nvPr/>
        </p:nvGrpSpPr>
        <p:grpSpPr>
          <a:xfrm rot="5400000">
            <a:off x="7271829" y="-305383"/>
            <a:ext cx="2289028" cy="3249797"/>
            <a:chOff x="-19810" y="1533326"/>
            <a:chExt cx="4834878" cy="6146477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850649F-8775-7910-4958-3467389E8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665" y="3686594"/>
              <a:ext cx="4277954" cy="399320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DF19B25-4B2D-25EE-B868-510F1F0BC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6217" y="1533326"/>
              <a:ext cx="4548851" cy="2540885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F9A17C1-65DE-FAB9-9397-6DCC07A5347E}"/>
                </a:ext>
              </a:extLst>
            </p:cNvPr>
            <p:cNvGrpSpPr/>
            <p:nvPr/>
          </p:nvGrpSpPr>
          <p:grpSpPr>
            <a:xfrm>
              <a:off x="3633266" y="4263100"/>
              <a:ext cx="1013604" cy="874440"/>
              <a:chOff x="3633266" y="4263100"/>
              <a:chExt cx="1013604" cy="874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8D6704E2-AB1C-7AB1-50F4-2919341B7544}"/>
                      </a:ext>
                    </a:extLst>
                  </p14:cNvPr>
                  <p14:cNvContentPartPr/>
                  <p14:nvPr/>
                </p14:nvContentPartPr>
                <p14:xfrm>
                  <a:off x="3645146" y="4316988"/>
                  <a:ext cx="788400" cy="81756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8D6704E2-AB1C-7AB1-50F4-2919341B754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607132" y="4282951"/>
                    <a:ext cx="863667" cy="8849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D515A000-9320-F9B6-C0C8-D6DA20589A1A}"/>
                      </a:ext>
                    </a:extLst>
                  </p14:cNvPr>
                  <p14:cNvContentPartPr/>
                  <p14:nvPr/>
                </p14:nvContentPartPr>
                <p14:xfrm>
                  <a:off x="3633266" y="4388628"/>
                  <a:ext cx="12960" cy="25272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D515A000-9320-F9B6-C0C8-D6DA20589A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597266" y="4354660"/>
                    <a:ext cx="84240" cy="3199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967C79C8-58CA-C09D-AD4A-D3984FA5C476}"/>
                      </a:ext>
                    </a:extLst>
                  </p14:cNvPr>
                  <p14:cNvContentPartPr/>
                  <p14:nvPr/>
                </p14:nvContentPartPr>
                <p14:xfrm>
                  <a:off x="3657746" y="4572588"/>
                  <a:ext cx="256320" cy="6444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967C79C8-58CA-C09D-AD4A-D3984FA5C476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619829" y="4538672"/>
                    <a:ext cx="331396" cy="1315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50776F79-2676-5185-DD33-C875A9D52D7C}"/>
                      </a:ext>
                    </a:extLst>
                  </p14:cNvPr>
                  <p14:cNvContentPartPr/>
                  <p14:nvPr/>
                </p14:nvContentPartPr>
                <p14:xfrm>
                  <a:off x="3680786" y="4523628"/>
                  <a:ext cx="220680" cy="8928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50776F79-2676-5185-DD33-C875A9D52D7C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642868" y="4489810"/>
                    <a:ext cx="295757" cy="15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CF3DB5CF-02E2-B291-07E0-C0CAD95ECF81}"/>
                      </a:ext>
                    </a:extLst>
                  </p14:cNvPr>
                  <p14:cNvContentPartPr/>
                  <p14:nvPr/>
                </p14:nvContentPartPr>
                <p14:xfrm>
                  <a:off x="3668546" y="4425348"/>
                  <a:ext cx="58320" cy="2163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CF3DB5CF-02E2-B291-07E0-C0CAD95ECF81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630676" y="4391329"/>
                    <a:ext cx="133303" cy="2837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7C9F4CE1-E653-0441-EF36-FB9899D77143}"/>
                      </a:ext>
                    </a:extLst>
                  </p14:cNvPr>
                  <p14:cNvContentPartPr/>
                  <p14:nvPr/>
                </p14:nvContentPartPr>
                <p14:xfrm>
                  <a:off x="3691946" y="4572228"/>
                  <a:ext cx="149400" cy="223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7C9F4CE1-E653-0441-EF36-FB9899D77143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3654027" y="4538410"/>
                    <a:ext cx="224479" cy="8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705D9F74-DD0B-72D9-CED0-EF05307ACC1F}"/>
                      </a:ext>
                    </a:extLst>
                  </p14:cNvPr>
                  <p14:cNvContentPartPr/>
                  <p14:nvPr/>
                </p14:nvContentPartPr>
                <p14:xfrm>
                  <a:off x="4143386" y="4876068"/>
                  <a:ext cx="19080" cy="22860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705D9F74-DD0B-72D9-CED0-EF05307ACC1F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105226" y="4842050"/>
                    <a:ext cx="94637" cy="2959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889E95A6-171A-C088-FECA-AE60BA9B50CD}"/>
                      </a:ext>
                    </a:extLst>
                  </p14:cNvPr>
                  <p14:cNvContentPartPr/>
                  <p14:nvPr/>
                </p14:nvContentPartPr>
                <p14:xfrm>
                  <a:off x="4166786" y="5030148"/>
                  <a:ext cx="194040" cy="741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889E95A6-171A-C088-FECA-AE60BA9B50CD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4128888" y="4996130"/>
                    <a:ext cx="269079" cy="1415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95A2C0A6-391A-10FA-E5B5-BBCF16FE677B}"/>
                      </a:ext>
                    </a:extLst>
                  </p14:cNvPr>
                  <p14:cNvContentPartPr/>
                  <p14:nvPr/>
                </p14:nvContentPartPr>
                <p14:xfrm>
                  <a:off x="4153106" y="4916028"/>
                  <a:ext cx="83520" cy="21564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95A2C0A6-391A-10FA-E5B5-BBCF16FE677B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4115484" y="4882015"/>
                    <a:ext cx="158011" cy="2829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28D213F1-2990-E46C-0B01-BE1CD6D9BEF3}"/>
                      </a:ext>
                    </a:extLst>
                  </p14:cNvPr>
                  <p14:cNvContentPartPr/>
                  <p14:nvPr/>
                </p14:nvContentPartPr>
                <p14:xfrm>
                  <a:off x="4139990" y="5104060"/>
                  <a:ext cx="506880" cy="334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28D213F1-2990-E46C-0B01-BE1CD6D9BEF3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101993" y="5069897"/>
                    <a:ext cx="582114" cy="1011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BE6C8BD5-BCE7-233B-83DF-83D66CD20D57}"/>
                      </a:ext>
                    </a:extLst>
                  </p14:cNvPr>
                  <p14:cNvContentPartPr/>
                  <p14:nvPr/>
                </p14:nvContentPartPr>
                <p14:xfrm>
                  <a:off x="4122350" y="4728940"/>
                  <a:ext cx="106560" cy="3765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BE6C8BD5-BCE7-233B-83DF-83D66CD20D5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84563" y="4694954"/>
                    <a:ext cx="181379" cy="4438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22C99B21-BA43-7AF0-7593-89A431345899}"/>
                      </a:ext>
                    </a:extLst>
                  </p14:cNvPr>
                  <p14:cNvContentPartPr/>
                  <p14:nvPr/>
                </p14:nvContentPartPr>
                <p14:xfrm>
                  <a:off x="3644270" y="4263100"/>
                  <a:ext cx="46080" cy="34092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22C99B21-BA43-7AF0-7593-89A431345899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606500" y="4229076"/>
                    <a:ext cx="120866" cy="4082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7B07C047-005A-0789-2AA0-8C39393EA748}"/>
                      </a:ext>
                    </a:extLst>
                  </p14:cNvPr>
                  <p14:cNvContentPartPr/>
                  <p14:nvPr/>
                </p14:nvContentPartPr>
                <p14:xfrm>
                  <a:off x="3689270" y="4544980"/>
                  <a:ext cx="356040" cy="4680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7B07C047-005A-0789-2AA0-8C39393EA748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3651313" y="4511067"/>
                    <a:ext cx="431196" cy="113948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F2CC082-D907-48C3-30C2-C6DB14F4B998}"/>
                    </a:ext>
                  </a:extLst>
                </p14:cNvPr>
                <p14:cNvContentPartPr/>
                <p14:nvPr/>
              </p14:nvContentPartPr>
              <p14:xfrm>
                <a:off x="49310" y="3684180"/>
                <a:ext cx="1703160" cy="3510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F2CC082-D907-48C3-30C2-C6DB14F4B9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93" y="3650142"/>
                  <a:ext cx="1778434" cy="3578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8F5CAB0-6CBB-C229-FA35-B0F8F65BA6C1}"/>
                    </a:ext>
                  </a:extLst>
                </p14:cNvPr>
                <p14:cNvContentPartPr/>
                <p14:nvPr/>
              </p14:nvContentPartPr>
              <p14:xfrm>
                <a:off x="-19810" y="2564220"/>
                <a:ext cx="299520" cy="1150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8F5CAB0-6CBB-C229-FA35-B0F8F65BA6C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-57724" y="2530189"/>
                  <a:ext cx="374590" cy="121830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1AF7C2F-1F9D-121C-19D3-ED8E27F69AB3}"/>
                </a:ext>
              </a:extLst>
            </p:cNvPr>
            <p:cNvGrpSpPr/>
            <p:nvPr/>
          </p:nvGrpSpPr>
          <p:grpSpPr>
            <a:xfrm>
              <a:off x="220377" y="2877423"/>
              <a:ext cx="1002600" cy="3832920"/>
              <a:chOff x="220377" y="2877423"/>
              <a:chExt cx="1002600" cy="3832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2C4EA2C9-F05D-3CFA-D036-6378C2A58C19}"/>
                      </a:ext>
                    </a:extLst>
                  </p14:cNvPr>
                  <p14:cNvContentPartPr/>
                  <p14:nvPr/>
                </p14:nvContentPartPr>
                <p14:xfrm>
                  <a:off x="220377" y="2877423"/>
                  <a:ext cx="1002600" cy="383292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2C4EA2C9-F05D-3CFA-D036-6378C2A58C19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182371" y="2843383"/>
                    <a:ext cx="1077852" cy="39003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EE27F87C-C318-E88A-F03E-C153F1901CC6}"/>
                      </a:ext>
                    </a:extLst>
                  </p14:cNvPr>
                  <p14:cNvContentPartPr/>
                  <p14:nvPr/>
                </p14:nvContentPartPr>
                <p14:xfrm>
                  <a:off x="288777" y="2954823"/>
                  <a:ext cx="154440" cy="129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EE27F87C-C318-E88A-F03E-C153F1901CC6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250738" y="2922423"/>
                    <a:ext cx="229758" cy="77112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57DE107-A24C-ACA4-55AE-5F5315BA86F0}"/>
                  </a:ext>
                </a:extLst>
              </p14:cNvPr>
              <p14:cNvContentPartPr/>
              <p14:nvPr/>
            </p14:nvContentPartPr>
            <p14:xfrm>
              <a:off x="9320674" y="2451964"/>
              <a:ext cx="1725120" cy="2084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57DE107-A24C-ACA4-55AE-5F5315BA86F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302674" y="2433964"/>
                <a:ext cx="1760760" cy="21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95E110A-E540-BE80-FF17-84A5EDEEC5E0}"/>
                  </a:ext>
                </a:extLst>
              </p14:cNvPr>
              <p14:cNvContentPartPr/>
              <p14:nvPr/>
            </p14:nvContentPartPr>
            <p14:xfrm>
              <a:off x="10306354" y="4543934"/>
              <a:ext cx="780840" cy="25714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95E110A-E540-BE80-FF17-84A5EDEEC5E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88354" y="4525934"/>
                <a:ext cx="816480" cy="26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0CD3556-9DA2-C8CF-EBEF-4047A0E7EA94}"/>
                  </a:ext>
                </a:extLst>
              </p14:cNvPr>
              <p14:cNvContentPartPr/>
              <p14:nvPr/>
            </p14:nvContentPartPr>
            <p14:xfrm>
              <a:off x="10246234" y="6972134"/>
              <a:ext cx="174240" cy="1346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0CD3556-9DA2-C8CF-EBEF-4047A0E7EA9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228594" y="6954494"/>
                <a:ext cx="20988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6128DC5-9339-60AF-57A4-B86492B03002}"/>
                  </a:ext>
                </a:extLst>
              </p14:cNvPr>
              <p14:cNvContentPartPr/>
              <p14:nvPr/>
            </p14:nvContentPartPr>
            <p14:xfrm>
              <a:off x="9471154" y="2420031"/>
              <a:ext cx="903600" cy="15066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6128DC5-9339-60AF-57A4-B86492B0300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53154" y="2402391"/>
                <a:ext cx="939240" cy="154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759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CEFA33-FF39-8C19-F998-E286B732C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305" y="1305064"/>
            <a:ext cx="3111278" cy="20544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4609D0-9382-F85B-2820-3707890681D3}"/>
              </a:ext>
            </a:extLst>
          </p:cNvPr>
          <p:cNvSpPr/>
          <p:nvPr/>
        </p:nvSpPr>
        <p:spPr>
          <a:xfrm>
            <a:off x="0" y="92597"/>
            <a:ext cx="10058400" cy="8796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Setup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0951E0-7F94-E314-CE06-58E713731884}"/>
              </a:ext>
            </a:extLst>
          </p:cNvPr>
          <p:cNvSpPr/>
          <p:nvPr/>
        </p:nvSpPr>
        <p:spPr>
          <a:xfrm>
            <a:off x="2760314" y="795777"/>
            <a:ext cx="2505919" cy="5092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578F7-F536-2001-4E74-CF61F86DC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4177" y="3292959"/>
            <a:ext cx="11770413" cy="4386844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46C944BA-FD62-A8BF-DAFA-75CC85442BB9}"/>
              </a:ext>
            </a:extLst>
          </p:cNvPr>
          <p:cNvGrpSpPr/>
          <p:nvPr/>
        </p:nvGrpSpPr>
        <p:grpSpPr>
          <a:xfrm rot="5400000">
            <a:off x="7271829" y="-305383"/>
            <a:ext cx="2289028" cy="3249797"/>
            <a:chOff x="-19810" y="1533326"/>
            <a:chExt cx="4834878" cy="6146477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850649F-8775-7910-4958-3467389E8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665" y="3686594"/>
              <a:ext cx="4277954" cy="399320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DF19B25-4B2D-25EE-B868-510F1F0BC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6217" y="1533326"/>
              <a:ext cx="4548851" cy="2540885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F9A17C1-65DE-FAB9-9397-6DCC07A5347E}"/>
                </a:ext>
              </a:extLst>
            </p:cNvPr>
            <p:cNvGrpSpPr/>
            <p:nvPr/>
          </p:nvGrpSpPr>
          <p:grpSpPr>
            <a:xfrm>
              <a:off x="3633266" y="4263100"/>
              <a:ext cx="1013604" cy="874440"/>
              <a:chOff x="3633266" y="4263100"/>
              <a:chExt cx="1013604" cy="874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8D6704E2-AB1C-7AB1-50F4-2919341B7544}"/>
                      </a:ext>
                    </a:extLst>
                  </p14:cNvPr>
                  <p14:cNvContentPartPr/>
                  <p14:nvPr/>
                </p14:nvContentPartPr>
                <p14:xfrm>
                  <a:off x="3645146" y="4316988"/>
                  <a:ext cx="788400" cy="81756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8D6704E2-AB1C-7AB1-50F4-2919341B754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607132" y="4282980"/>
                    <a:ext cx="863667" cy="8848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D515A000-9320-F9B6-C0C8-D6DA20589A1A}"/>
                      </a:ext>
                    </a:extLst>
                  </p14:cNvPr>
                  <p14:cNvContentPartPr/>
                  <p14:nvPr/>
                </p14:nvContentPartPr>
                <p14:xfrm>
                  <a:off x="3633266" y="4388628"/>
                  <a:ext cx="12960" cy="25272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D515A000-9320-F9B6-C0C8-D6DA20589A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597266" y="4354660"/>
                    <a:ext cx="84240" cy="3199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967C79C8-58CA-C09D-AD4A-D3984FA5C476}"/>
                      </a:ext>
                    </a:extLst>
                  </p14:cNvPr>
                  <p14:cNvContentPartPr/>
                  <p14:nvPr/>
                </p14:nvContentPartPr>
                <p14:xfrm>
                  <a:off x="3657746" y="4572588"/>
                  <a:ext cx="256320" cy="6444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967C79C8-58CA-C09D-AD4A-D3984FA5C476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619829" y="4539025"/>
                    <a:ext cx="331396" cy="1308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50776F79-2676-5185-DD33-C875A9D52D7C}"/>
                      </a:ext>
                    </a:extLst>
                  </p14:cNvPr>
                  <p14:cNvContentPartPr/>
                  <p14:nvPr/>
                </p14:nvContentPartPr>
                <p14:xfrm>
                  <a:off x="3680786" y="4523628"/>
                  <a:ext cx="220680" cy="8928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50776F79-2676-5185-DD33-C875A9D52D7C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642868" y="4489810"/>
                    <a:ext cx="295757" cy="15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CF3DB5CF-02E2-B291-07E0-C0CAD95ECF81}"/>
                      </a:ext>
                    </a:extLst>
                  </p14:cNvPr>
                  <p14:cNvContentPartPr/>
                  <p14:nvPr/>
                </p14:nvContentPartPr>
                <p14:xfrm>
                  <a:off x="3668546" y="4425348"/>
                  <a:ext cx="58320" cy="2163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CF3DB5CF-02E2-B291-07E0-C0CAD95ECF81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631161" y="4391329"/>
                    <a:ext cx="132342" cy="2837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7C9F4CE1-E653-0441-EF36-FB9899D77143}"/>
                      </a:ext>
                    </a:extLst>
                  </p14:cNvPr>
                  <p14:cNvContentPartPr/>
                  <p14:nvPr/>
                </p14:nvContentPartPr>
                <p14:xfrm>
                  <a:off x="3691946" y="4572228"/>
                  <a:ext cx="149400" cy="223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7C9F4CE1-E653-0441-EF36-FB9899D77143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3654027" y="4538410"/>
                    <a:ext cx="224479" cy="8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705D9F74-DD0B-72D9-CED0-EF05307ACC1F}"/>
                      </a:ext>
                    </a:extLst>
                  </p14:cNvPr>
                  <p14:cNvContentPartPr/>
                  <p14:nvPr/>
                </p14:nvContentPartPr>
                <p14:xfrm>
                  <a:off x="4143386" y="4876068"/>
                  <a:ext cx="19080" cy="22860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705D9F74-DD0B-72D9-CED0-EF05307ACC1F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106694" y="4842151"/>
                    <a:ext cx="91731" cy="2957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889E95A6-171A-C088-FECA-AE60BA9B50CD}"/>
                      </a:ext>
                    </a:extLst>
                  </p14:cNvPr>
                  <p14:cNvContentPartPr/>
                  <p14:nvPr/>
                </p14:nvContentPartPr>
                <p14:xfrm>
                  <a:off x="4166786" y="5030148"/>
                  <a:ext cx="194040" cy="741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889E95A6-171A-C088-FECA-AE60BA9B50CD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4128888" y="4996439"/>
                    <a:ext cx="269079" cy="1409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95A2C0A6-391A-10FA-E5B5-BBCF16FE677B}"/>
                      </a:ext>
                    </a:extLst>
                  </p14:cNvPr>
                  <p14:cNvContentPartPr/>
                  <p14:nvPr/>
                </p14:nvContentPartPr>
                <p14:xfrm>
                  <a:off x="4153106" y="4916028"/>
                  <a:ext cx="83520" cy="21564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95A2C0A6-391A-10FA-E5B5-BBCF16FE677B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4115484" y="4882122"/>
                    <a:ext cx="158011" cy="2827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28D213F1-2990-E46C-0B01-BE1CD6D9BEF3}"/>
                      </a:ext>
                    </a:extLst>
                  </p14:cNvPr>
                  <p14:cNvContentPartPr/>
                  <p14:nvPr/>
                </p14:nvContentPartPr>
                <p14:xfrm>
                  <a:off x="4139990" y="5104060"/>
                  <a:ext cx="506880" cy="334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28D213F1-2990-E46C-0B01-BE1CD6D9BEF3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101993" y="5070580"/>
                    <a:ext cx="582114" cy="997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BE6C8BD5-BCE7-233B-83DF-83D66CD20D57}"/>
                      </a:ext>
                    </a:extLst>
                  </p14:cNvPr>
                  <p14:cNvContentPartPr/>
                  <p14:nvPr/>
                </p14:nvContentPartPr>
                <p14:xfrm>
                  <a:off x="4122350" y="4728940"/>
                  <a:ext cx="106560" cy="3765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BE6C8BD5-BCE7-233B-83DF-83D66CD20D5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84563" y="4694954"/>
                    <a:ext cx="181379" cy="4438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22C99B21-BA43-7AF0-7593-89A431345899}"/>
                      </a:ext>
                    </a:extLst>
                  </p14:cNvPr>
                  <p14:cNvContentPartPr/>
                  <p14:nvPr/>
                </p14:nvContentPartPr>
                <p14:xfrm>
                  <a:off x="3644270" y="4263100"/>
                  <a:ext cx="46080" cy="34092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22C99B21-BA43-7AF0-7593-89A431345899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606500" y="4229144"/>
                    <a:ext cx="120866" cy="4081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7B07C047-005A-0789-2AA0-8C39393EA748}"/>
                      </a:ext>
                    </a:extLst>
                  </p14:cNvPr>
                  <p14:cNvContentPartPr/>
                  <p14:nvPr/>
                </p14:nvContentPartPr>
                <p14:xfrm>
                  <a:off x="3689270" y="4544980"/>
                  <a:ext cx="356040" cy="4680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7B07C047-005A-0789-2AA0-8C39393EA748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3651313" y="4511067"/>
                    <a:ext cx="431196" cy="113948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F2CC082-D907-48C3-30C2-C6DB14F4B998}"/>
                    </a:ext>
                  </a:extLst>
                </p14:cNvPr>
                <p14:cNvContentPartPr/>
                <p14:nvPr/>
              </p14:nvContentPartPr>
              <p14:xfrm>
                <a:off x="49310" y="3684180"/>
                <a:ext cx="1703160" cy="3510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F2CC082-D907-48C3-30C2-C6DB14F4B9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310" y="3650142"/>
                  <a:ext cx="1778400" cy="3578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8F5CAB0-6CBB-C229-FA35-B0F8F65BA6C1}"/>
                    </a:ext>
                  </a:extLst>
                </p14:cNvPr>
                <p14:cNvContentPartPr/>
                <p14:nvPr/>
              </p14:nvContentPartPr>
              <p14:xfrm>
                <a:off x="-19810" y="2564220"/>
                <a:ext cx="299520" cy="1150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8F5CAB0-6CBB-C229-FA35-B0F8F65BA6C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-57724" y="2530189"/>
                  <a:ext cx="374590" cy="121830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1AF7C2F-1F9D-121C-19D3-ED8E27F69AB3}"/>
                </a:ext>
              </a:extLst>
            </p:cNvPr>
            <p:cNvGrpSpPr/>
            <p:nvPr/>
          </p:nvGrpSpPr>
          <p:grpSpPr>
            <a:xfrm>
              <a:off x="220377" y="2877423"/>
              <a:ext cx="1002600" cy="3832920"/>
              <a:chOff x="220377" y="2877423"/>
              <a:chExt cx="1002600" cy="3832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2C4EA2C9-F05D-3CFA-D036-6378C2A58C19}"/>
                      </a:ext>
                    </a:extLst>
                  </p14:cNvPr>
                  <p14:cNvContentPartPr/>
                  <p14:nvPr/>
                </p14:nvContentPartPr>
                <p14:xfrm>
                  <a:off x="220377" y="2877423"/>
                  <a:ext cx="1002600" cy="383292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2C4EA2C9-F05D-3CFA-D036-6378C2A58C19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182400" y="2843383"/>
                    <a:ext cx="1077795" cy="39003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EE27F87C-C318-E88A-F03E-C153F1901CC6}"/>
                      </a:ext>
                    </a:extLst>
                  </p14:cNvPr>
                  <p14:cNvContentPartPr/>
                  <p14:nvPr/>
                </p14:nvContentPartPr>
                <p14:xfrm>
                  <a:off x="288777" y="2954823"/>
                  <a:ext cx="154440" cy="129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EE27F87C-C318-E88A-F03E-C153F1901CC6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250924" y="2922423"/>
                    <a:ext cx="229389" cy="77112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57DE107-A24C-ACA4-55AE-5F5315BA86F0}"/>
                  </a:ext>
                </a:extLst>
              </p14:cNvPr>
              <p14:cNvContentPartPr/>
              <p14:nvPr/>
            </p14:nvContentPartPr>
            <p14:xfrm>
              <a:off x="9320674" y="2451964"/>
              <a:ext cx="1725120" cy="2084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57DE107-A24C-ACA4-55AE-5F5315BA86F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302678" y="2433967"/>
                <a:ext cx="1760753" cy="2120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95E110A-E540-BE80-FF17-84A5EDEEC5E0}"/>
                  </a:ext>
                </a:extLst>
              </p14:cNvPr>
              <p14:cNvContentPartPr/>
              <p14:nvPr/>
            </p14:nvContentPartPr>
            <p14:xfrm>
              <a:off x="10306354" y="4543934"/>
              <a:ext cx="780840" cy="25714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95E110A-E540-BE80-FF17-84A5EDEEC5E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88354" y="4525937"/>
                <a:ext cx="816480" cy="2607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0CD3556-9DA2-C8CF-EBEF-4047A0E7EA94}"/>
                  </a:ext>
                </a:extLst>
              </p14:cNvPr>
              <p14:cNvContentPartPr/>
              <p14:nvPr/>
            </p14:nvContentPartPr>
            <p14:xfrm>
              <a:off x="10246234" y="6972134"/>
              <a:ext cx="174240" cy="1346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0CD3556-9DA2-C8CF-EBEF-4047A0E7EA9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228234" y="6954134"/>
                <a:ext cx="20988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6128DC5-9339-60AF-57A4-B86492B03002}"/>
                  </a:ext>
                </a:extLst>
              </p14:cNvPr>
              <p14:cNvContentPartPr/>
              <p14:nvPr/>
            </p14:nvContentPartPr>
            <p14:xfrm>
              <a:off x="9471154" y="2420031"/>
              <a:ext cx="903600" cy="15066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6128DC5-9339-60AF-57A4-B86492B0300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53154" y="2402031"/>
                <a:ext cx="939240" cy="15422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F267DDD-8833-74B9-9011-0258669F9B10}"/>
              </a:ext>
            </a:extLst>
          </p:cNvPr>
          <p:cNvPicPr>
            <a:picLocks noChangeAspect="1"/>
          </p:cNvPicPr>
          <p:nvPr/>
        </p:nvPicPr>
        <p:blipFill>
          <a:blip r:embed="rId4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2249" y="4691249"/>
            <a:ext cx="4286470" cy="15902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F5D609F-4BD5-6F61-F267-0A054B9F07C0}"/>
                  </a:ext>
                </a:extLst>
              </p14:cNvPr>
              <p14:cNvContentPartPr/>
              <p14:nvPr/>
            </p14:nvContentPartPr>
            <p14:xfrm>
              <a:off x="6070200" y="1853973"/>
              <a:ext cx="2674440" cy="5226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F5D609F-4BD5-6F61-F267-0A054B9F07C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052560" y="1836333"/>
                <a:ext cx="2710080" cy="52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0CC9A72-D3DE-1AE0-FE11-43EBB09471E5}"/>
                  </a:ext>
                </a:extLst>
              </p14:cNvPr>
              <p14:cNvContentPartPr/>
              <p14:nvPr/>
            </p14:nvContentPartPr>
            <p14:xfrm>
              <a:off x="6189000" y="1625733"/>
              <a:ext cx="2140920" cy="2313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0CC9A72-D3DE-1AE0-FE11-43EBB09471E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171000" y="1607733"/>
                <a:ext cx="2176560" cy="23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D2F712E-094E-4710-F893-A5DA4D81BC81}"/>
                  </a:ext>
                </a:extLst>
              </p14:cNvPr>
              <p14:cNvContentPartPr/>
              <p14:nvPr/>
            </p14:nvContentPartPr>
            <p14:xfrm>
              <a:off x="2318640" y="1362333"/>
              <a:ext cx="3726360" cy="3378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D2F712E-094E-4710-F893-A5DA4D81BC8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301000" y="1344333"/>
                <a:ext cx="3762000" cy="34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3734EE9-E3A5-4B5C-D9ED-8436BBA72A7E}"/>
                  </a:ext>
                </a:extLst>
              </p14:cNvPr>
              <p14:cNvContentPartPr/>
              <p14:nvPr/>
            </p14:nvContentPartPr>
            <p14:xfrm>
              <a:off x="4648200" y="6044960"/>
              <a:ext cx="3228480" cy="1245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3734EE9-E3A5-4B5C-D9ED-8436BBA72A7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630200" y="6027320"/>
                <a:ext cx="3264120" cy="12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995BFC6-BAC5-F01E-4637-D9D8DDA2AB55}"/>
                  </a:ext>
                </a:extLst>
              </p14:cNvPr>
              <p14:cNvContentPartPr/>
              <p14:nvPr/>
            </p14:nvContentPartPr>
            <p14:xfrm>
              <a:off x="4663320" y="5981240"/>
              <a:ext cx="45000" cy="119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995BFC6-BAC5-F01E-4637-D9D8DDA2AB5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645680" y="5963600"/>
                <a:ext cx="806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8B4F7DF-9987-0F6B-8B67-5B6A688ADCB2}"/>
                  </a:ext>
                </a:extLst>
              </p14:cNvPr>
              <p14:cNvContentPartPr/>
              <p14:nvPr/>
            </p14:nvContentPartPr>
            <p14:xfrm>
              <a:off x="4936200" y="3844640"/>
              <a:ext cx="1270440" cy="2201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8B4F7DF-9987-0F6B-8B67-5B6A688ADCB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918200" y="3826640"/>
                <a:ext cx="1306080" cy="223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131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B04A02-C9DF-16F5-90DE-8AA9E14E1F3E}"/>
              </a:ext>
            </a:extLst>
          </p:cNvPr>
          <p:cNvSpPr/>
          <p:nvPr/>
        </p:nvSpPr>
        <p:spPr>
          <a:xfrm>
            <a:off x="591670" y="0"/>
            <a:ext cx="8875059" cy="7761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Setup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5C4D74-07CB-758A-BDC1-A499D383FD0E}"/>
              </a:ext>
            </a:extLst>
          </p:cNvPr>
          <p:cNvSpPr/>
          <p:nvPr/>
        </p:nvSpPr>
        <p:spPr>
          <a:xfrm>
            <a:off x="3235690" y="658955"/>
            <a:ext cx="3407343" cy="449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82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Summary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D73B04-8643-DA46-B78C-1F3E3178944C}"/>
              </a:ext>
            </a:extLst>
          </p:cNvPr>
          <p:cNvSpPr/>
          <p:nvPr/>
        </p:nvSpPr>
        <p:spPr>
          <a:xfrm>
            <a:off x="3618568" y="937928"/>
            <a:ext cx="2664742" cy="698273"/>
          </a:xfrm>
          <a:prstGeom prst="roundRect">
            <a:avLst/>
          </a:prstGeom>
          <a:solidFill>
            <a:srgbClr val="00B0F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JOYSTICK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AEB69C6-8BEF-CF2B-82AE-6A6B60CB6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288" y="2099419"/>
            <a:ext cx="4677824" cy="3291487"/>
          </a:xfrm>
          <a:prstGeom prst="rect">
            <a:avLst/>
          </a:prstGeom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673300D-6E94-2F5F-E0DA-049B430B3F22}"/>
              </a:ext>
            </a:extLst>
          </p:cNvPr>
          <p:cNvCxnSpPr/>
          <p:nvPr/>
        </p:nvCxnSpPr>
        <p:spPr>
          <a:xfrm rot="10800000" flipV="1">
            <a:off x="1413933" y="4533413"/>
            <a:ext cx="2794000" cy="558800"/>
          </a:xfrm>
          <a:prstGeom prst="bentConnector3">
            <a:avLst>
              <a:gd name="adj1" fmla="val 48788"/>
            </a:avLst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1C4E7EB-6953-AC05-AB22-B0C335DE6B93}"/>
              </a:ext>
            </a:extLst>
          </p:cNvPr>
          <p:cNvGrpSpPr/>
          <p:nvPr/>
        </p:nvGrpSpPr>
        <p:grpSpPr>
          <a:xfrm>
            <a:off x="2448560" y="4350619"/>
            <a:ext cx="2912712" cy="2059806"/>
            <a:chOff x="2448560" y="4350619"/>
            <a:chExt cx="2912712" cy="205980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D0081AF-CE57-D11B-D545-5224EDE8E9A3}"/>
                </a:ext>
              </a:extLst>
            </p:cNvPr>
            <p:cNvCxnSpPr/>
            <p:nvPr/>
          </p:nvCxnSpPr>
          <p:spPr>
            <a:xfrm>
              <a:off x="5361272" y="4735629"/>
              <a:ext cx="0" cy="16747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B4B1E20-8E51-6A81-563D-F16D188C6B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7482" y="6410425"/>
              <a:ext cx="14437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4F46DED-142F-09D5-21E1-9DD59655E381}"/>
                </a:ext>
              </a:extLst>
            </p:cNvPr>
            <p:cNvCxnSpPr/>
            <p:nvPr/>
          </p:nvCxnSpPr>
          <p:spPr>
            <a:xfrm>
              <a:off x="3917482" y="4350619"/>
              <a:ext cx="0" cy="20598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1658776-4F62-0201-9ED0-9FEA2F535E9E}"/>
                </a:ext>
              </a:extLst>
            </p:cNvPr>
            <p:cNvCxnSpPr/>
            <p:nvPr/>
          </p:nvCxnSpPr>
          <p:spPr>
            <a:xfrm flipH="1">
              <a:off x="2448560" y="6410425"/>
              <a:ext cx="146892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78D722E0-095F-6635-F0DD-CB2B18A195C5}"/>
              </a:ext>
            </a:extLst>
          </p:cNvPr>
          <p:cNvCxnSpPr/>
          <p:nvPr/>
        </p:nvCxnSpPr>
        <p:spPr>
          <a:xfrm>
            <a:off x="5519866" y="4595106"/>
            <a:ext cx="2174240" cy="870373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5FAA151-3DBC-807F-4271-BDC3F210EE60}"/>
              </a:ext>
            </a:extLst>
          </p:cNvPr>
          <p:cNvGrpSpPr/>
          <p:nvPr/>
        </p:nvGrpSpPr>
        <p:grpSpPr>
          <a:xfrm>
            <a:off x="4343400" y="4533413"/>
            <a:ext cx="2565400" cy="1308587"/>
            <a:chOff x="4343400" y="4533413"/>
            <a:chExt cx="2565400" cy="130858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167B891-B6E4-B4CC-17D8-7C816309B969}"/>
                </a:ext>
              </a:extLst>
            </p:cNvPr>
            <p:cNvCxnSpPr/>
            <p:nvPr/>
          </p:nvCxnSpPr>
          <p:spPr>
            <a:xfrm>
              <a:off x="4343400" y="4656667"/>
              <a:ext cx="0" cy="11853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DB0A2E1-0B32-5AA4-F471-7E728374B6BF}"/>
                </a:ext>
              </a:extLst>
            </p:cNvPr>
            <p:cNvCxnSpPr>
              <a:cxnSpLocks/>
            </p:cNvCxnSpPr>
            <p:nvPr/>
          </p:nvCxnSpPr>
          <p:spPr>
            <a:xfrm>
              <a:off x="4343400" y="5842000"/>
              <a:ext cx="13716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EC75E4A-571D-0B28-EA0D-B3CB6B5E8395}"/>
                </a:ext>
              </a:extLst>
            </p:cNvPr>
            <p:cNvCxnSpPr/>
            <p:nvPr/>
          </p:nvCxnSpPr>
          <p:spPr>
            <a:xfrm>
              <a:off x="5715000" y="4533413"/>
              <a:ext cx="0" cy="13085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C7C683E-3EE5-6982-C11A-C7F7A9B35DE9}"/>
                </a:ext>
              </a:extLst>
            </p:cNvPr>
            <p:cNvCxnSpPr/>
            <p:nvPr/>
          </p:nvCxnSpPr>
          <p:spPr>
            <a:xfrm>
              <a:off x="5715000" y="5842000"/>
              <a:ext cx="11938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F7E48BD5-40C6-972E-9AEF-A39206F1BE09}"/>
              </a:ext>
            </a:extLst>
          </p:cNvPr>
          <p:cNvSpPr/>
          <p:nvPr/>
        </p:nvSpPr>
        <p:spPr>
          <a:xfrm>
            <a:off x="828430" y="4899473"/>
            <a:ext cx="463550" cy="3854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F552FD5-820C-62D4-6D72-48EEA1E6DAE3}"/>
              </a:ext>
            </a:extLst>
          </p:cNvPr>
          <p:cNvSpPr/>
          <p:nvPr/>
        </p:nvSpPr>
        <p:spPr>
          <a:xfrm>
            <a:off x="7886471" y="5272738"/>
            <a:ext cx="463550" cy="3854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69A8B07-B0AB-0879-0876-971BDAF7D83C}"/>
              </a:ext>
            </a:extLst>
          </p:cNvPr>
          <p:cNvSpPr/>
          <p:nvPr/>
        </p:nvSpPr>
        <p:spPr>
          <a:xfrm>
            <a:off x="1643909" y="6217684"/>
            <a:ext cx="757467" cy="3854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7615E9B-4B73-752A-9BA0-6240D8667937}"/>
              </a:ext>
            </a:extLst>
          </p:cNvPr>
          <p:cNvSpPr/>
          <p:nvPr/>
        </p:nvSpPr>
        <p:spPr>
          <a:xfrm>
            <a:off x="7032821" y="5658219"/>
            <a:ext cx="757467" cy="3854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VCC</a:t>
            </a:r>
          </a:p>
        </p:txBody>
      </p:sp>
    </p:spTree>
    <p:extLst>
      <p:ext uri="{BB962C8B-B14F-4D97-AF65-F5344CB8AC3E}">
        <p14:creationId xmlns:p14="http://schemas.microsoft.com/office/powerpoint/2010/main" val="7012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36DB64-8E88-8C7E-E264-77572709C8F3}"/>
              </a:ext>
            </a:extLst>
          </p:cNvPr>
          <p:cNvSpPr/>
          <p:nvPr/>
        </p:nvSpPr>
        <p:spPr>
          <a:xfrm>
            <a:off x="1183341" y="0"/>
            <a:ext cx="8875059" cy="7761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Setup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3AD2B7-0D7C-512C-77D8-2CF57B4B6A7A}"/>
              </a:ext>
            </a:extLst>
          </p:cNvPr>
          <p:cNvSpPr/>
          <p:nvPr/>
        </p:nvSpPr>
        <p:spPr>
          <a:xfrm>
            <a:off x="1183340" y="700200"/>
            <a:ext cx="2211105" cy="449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82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Radio Link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854E88-CC7E-8FBD-4290-2FD5E90A6379}"/>
              </a:ext>
            </a:extLst>
          </p:cNvPr>
          <p:cNvGrpSpPr/>
          <p:nvPr/>
        </p:nvGrpSpPr>
        <p:grpSpPr>
          <a:xfrm>
            <a:off x="-15500" y="914400"/>
            <a:ext cx="9840840" cy="5861897"/>
            <a:chOff x="-475130" y="640612"/>
            <a:chExt cx="10300470" cy="613568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E1D097A-E5A6-CCD3-4C90-F74A517D4CD1}"/>
                </a:ext>
              </a:extLst>
            </p:cNvPr>
            <p:cNvGrpSpPr/>
            <p:nvPr/>
          </p:nvGrpSpPr>
          <p:grpSpPr>
            <a:xfrm>
              <a:off x="-475130" y="2947403"/>
              <a:ext cx="9798121" cy="3828894"/>
              <a:chOff x="1160668" y="2905552"/>
              <a:chExt cx="10385659" cy="3870745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F5A12D9F-0E82-80AE-C572-5B4B886FB4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60668" y="2905552"/>
                <a:ext cx="10385659" cy="387074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17DE0FB7-12E6-4832-1230-2BE3B14D00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39867" y="4139338"/>
                <a:ext cx="3782179" cy="1403173"/>
              </a:xfrm>
              <a:prstGeom prst="rect">
                <a:avLst/>
              </a:prstGeom>
            </p:spPr>
          </p:pic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5BCF61-67A3-2484-DF49-8D8FE348A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4705" y="640612"/>
              <a:ext cx="3600635" cy="2533780"/>
            </a:xfrm>
            <a:prstGeom prst="rect">
              <a:avLst/>
            </a:prstGeom>
          </p:spPr>
        </p:pic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A3AD9D3A-FCA0-D7AF-D9E7-53826C69CE6D}"/>
                </a:ext>
              </a:extLst>
            </p:cNvPr>
            <p:cNvCxnSpPr>
              <a:cxnSpLocks/>
            </p:cNvCxnSpPr>
            <p:nvPr/>
          </p:nvCxnSpPr>
          <p:spPr>
            <a:xfrm>
              <a:off x="6613061" y="2893808"/>
              <a:ext cx="1090609" cy="561439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EF8588B2-7FA4-BC7F-A72E-E2DECD3FDC0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704406" y="4154731"/>
              <a:ext cx="3304639" cy="782791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FD571418-2C95-2164-ED16-133DBAA8AD9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88724" y="953000"/>
              <a:ext cx="5513776" cy="335314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65BADB19-6B78-30C3-DF31-B96FC696138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236322" y="1303982"/>
              <a:ext cx="5683839" cy="30021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14FF1FC2-0DB6-5E72-BA2D-FFE980B98D0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461622" y="1689946"/>
              <a:ext cx="6440877" cy="3625852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E267B1DE-6DB3-6BC1-2210-BEA5DF31302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690221" y="2041054"/>
              <a:ext cx="6212278" cy="226509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A1BD78C1-BA9F-B322-4396-27458BD5819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461622" y="2401957"/>
              <a:ext cx="6819733" cy="190418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: Single Corner Snipped 25">
            <a:extLst>
              <a:ext uri="{FF2B5EF4-FFF2-40B4-BE49-F238E27FC236}">
                <a16:creationId xmlns:a16="http://schemas.microsoft.com/office/drawing/2014/main" id="{70CA71A3-207F-9FE2-02D7-FE484AABC57D}"/>
              </a:ext>
            </a:extLst>
          </p:cNvPr>
          <p:cNvSpPr/>
          <p:nvPr/>
        </p:nvSpPr>
        <p:spPr>
          <a:xfrm>
            <a:off x="1175290" y="1148329"/>
            <a:ext cx="2211105" cy="655295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279E16-C606-EE99-E8D7-3EC11E3CF181}"/>
              </a:ext>
            </a:extLst>
          </p:cNvPr>
          <p:cNvSpPr/>
          <p:nvPr/>
        </p:nvSpPr>
        <p:spPr>
          <a:xfrm rot="16200000">
            <a:off x="-299512" y="342997"/>
            <a:ext cx="1803624" cy="11176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SETUP 1</a:t>
            </a:r>
          </a:p>
        </p:txBody>
      </p:sp>
      <p:sp>
        <p:nvSpPr>
          <p:cNvPr id="55" name="Rectangle: Single Corner Snipped 54">
            <a:extLst>
              <a:ext uri="{FF2B5EF4-FFF2-40B4-BE49-F238E27FC236}">
                <a16:creationId xmlns:a16="http://schemas.microsoft.com/office/drawing/2014/main" id="{B88E384A-F25C-7154-A0CD-AC01195600E2}"/>
              </a:ext>
            </a:extLst>
          </p:cNvPr>
          <p:cNvSpPr/>
          <p:nvPr/>
        </p:nvSpPr>
        <p:spPr>
          <a:xfrm>
            <a:off x="1183340" y="2138025"/>
            <a:ext cx="2211105" cy="655295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Transmitter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BC7CCC-DBFF-A562-F1C0-81FED6CA35BD}"/>
              </a:ext>
            </a:extLst>
          </p:cNvPr>
          <p:cNvSpPr txBox="1"/>
          <p:nvPr/>
        </p:nvSpPr>
        <p:spPr>
          <a:xfrm>
            <a:off x="2026220" y="1652188"/>
            <a:ext cx="7818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55411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B49931CB-0F5B-6DCA-4A6A-8E2A854F7ED3}"/>
              </a:ext>
            </a:extLst>
          </p:cNvPr>
          <p:cNvGrpSpPr/>
          <p:nvPr/>
        </p:nvGrpSpPr>
        <p:grpSpPr>
          <a:xfrm>
            <a:off x="-23284" y="0"/>
            <a:ext cx="11288308" cy="6608589"/>
            <a:chOff x="-23284" y="0"/>
            <a:chExt cx="11288308" cy="660858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CA3E43-BF84-AD61-2C14-1649C1A7A5DE}"/>
                </a:ext>
              </a:extLst>
            </p:cNvPr>
            <p:cNvSpPr/>
            <p:nvPr/>
          </p:nvSpPr>
          <p:spPr>
            <a:xfrm>
              <a:off x="1183341" y="0"/>
              <a:ext cx="8875059" cy="7761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Preliminary Setup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4E7CC06-78EB-2A08-5025-615A196F4E51}"/>
                </a:ext>
              </a:extLst>
            </p:cNvPr>
            <p:cNvSpPr/>
            <p:nvPr/>
          </p:nvSpPr>
          <p:spPr>
            <a:xfrm>
              <a:off x="1183340" y="700200"/>
              <a:ext cx="2211105" cy="44937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82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Radio Link</a:t>
              </a:r>
            </a:p>
          </p:txBody>
        </p:sp>
        <p:sp>
          <p:nvSpPr>
            <p:cNvPr id="5" name="Rectangle: Single Corner Snipped 4">
              <a:extLst>
                <a:ext uri="{FF2B5EF4-FFF2-40B4-BE49-F238E27FC236}">
                  <a16:creationId xmlns:a16="http://schemas.microsoft.com/office/drawing/2014/main" id="{9EC3AEF1-0572-34EF-0144-2DFF60878FE5}"/>
                </a:ext>
              </a:extLst>
            </p:cNvPr>
            <p:cNvSpPr/>
            <p:nvPr/>
          </p:nvSpPr>
          <p:spPr>
            <a:xfrm>
              <a:off x="1175290" y="1148329"/>
              <a:ext cx="2211105" cy="655295"/>
            </a:xfrm>
            <a:prstGeom prst="snip1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Transmitter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0FA7D9-CF38-0139-7FBC-8580BC1BAC45}"/>
                </a:ext>
              </a:extLst>
            </p:cNvPr>
            <p:cNvSpPr/>
            <p:nvPr/>
          </p:nvSpPr>
          <p:spPr>
            <a:xfrm rot="16200000">
              <a:off x="-299512" y="342997"/>
              <a:ext cx="1803624" cy="11176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SETUP 2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303969C-90D1-DBC2-0C20-81841802F03C}"/>
                </a:ext>
              </a:extLst>
            </p:cNvPr>
            <p:cNvGrpSpPr/>
            <p:nvPr/>
          </p:nvGrpSpPr>
          <p:grpSpPr>
            <a:xfrm>
              <a:off x="-23284" y="1148329"/>
              <a:ext cx="11288308" cy="5460260"/>
              <a:chOff x="-2384182" y="722315"/>
              <a:chExt cx="12684652" cy="613568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B908338-039F-D287-E03D-519C8E54F9CC}"/>
                  </a:ext>
                </a:extLst>
              </p:cNvPr>
              <p:cNvGrpSpPr/>
              <p:nvPr/>
            </p:nvGrpSpPr>
            <p:grpSpPr>
              <a:xfrm>
                <a:off x="0" y="3029106"/>
                <a:ext cx="9798121" cy="3828894"/>
                <a:chOff x="1160668" y="2905552"/>
                <a:chExt cx="10385659" cy="3870745"/>
              </a:xfrm>
            </p:grpSpPr>
            <p:pic>
              <p:nvPicPr>
                <p:cNvPr id="60" name="Picture 59">
                  <a:extLst>
                    <a:ext uri="{FF2B5EF4-FFF2-40B4-BE49-F238E27FC236}">
                      <a16:creationId xmlns:a16="http://schemas.microsoft.com/office/drawing/2014/main" id="{F75F3B14-FE0B-C487-7C9D-C813B0EB6B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60668" y="2905552"/>
                  <a:ext cx="10385659" cy="3870745"/>
                </a:xfrm>
                <a:prstGeom prst="rect">
                  <a:avLst/>
                </a:prstGeom>
              </p:spPr>
            </p:pic>
            <p:pic>
              <p:nvPicPr>
                <p:cNvPr id="61" name="Picture 60">
                  <a:extLst>
                    <a:ext uri="{FF2B5EF4-FFF2-40B4-BE49-F238E27FC236}">
                      <a16:creationId xmlns:a16="http://schemas.microsoft.com/office/drawing/2014/main" id="{FF3F6F11-FC73-8A1F-B4B6-749581EF6B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2639867" y="4139338"/>
                  <a:ext cx="3782179" cy="1403173"/>
                </a:xfrm>
                <a:prstGeom prst="rect">
                  <a:avLst/>
                </a:prstGeom>
              </p:spPr>
            </p:pic>
          </p:grp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567982F-0580-FFAB-EF83-AF398237E5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9835" y="722315"/>
                <a:ext cx="3600635" cy="2533780"/>
              </a:xfrm>
              <a:prstGeom prst="rect">
                <a:avLst/>
              </a:prstGeom>
            </p:spPr>
          </p:pic>
          <p:cxnSp>
            <p:nvCxnSpPr>
              <p:cNvPr id="11" name="Connector: Curved 10">
                <a:extLst>
                  <a:ext uri="{FF2B5EF4-FFF2-40B4-BE49-F238E27FC236}">
                    <a16:creationId xmlns:a16="http://schemas.microsoft.com/office/drawing/2014/main" id="{8F7F9831-896E-AC26-3BD0-E9963EB953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2227" y="3029108"/>
                <a:ext cx="1096573" cy="507842"/>
              </a:xfrm>
              <a:prstGeom prst="curved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Curved 12">
                <a:extLst>
                  <a:ext uri="{FF2B5EF4-FFF2-40B4-BE49-F238E27FC236}">
                    <a16:creationId xmlns:a16="http://schemas.microsoft.com/office/drawing/2014/main" id="{B26AEA16-0504-A6BE-4F42-9CB5ED3BD0F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205606" y="4262504"/>
                <a:ext cx="3251041" cy="784249"/>
              </a:xfrm>
              <a:prstGeom prst="curvedConnector3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or: Curved 13">
                <a:extLst>
                  <a:ext uri="{FF2B5EF4-FFF2-40B4-BE49-F238E27FC236}">
                    <a16:creationId xmlns:a16="http://schemas.microsoft.com/office/drawing/2014/main" id="{05DCD3E4-ED23-1E9A-EA01-EC19F1C70EE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863852" y="1001746"/>
                <a:ext cx="5538442" cy="338610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Curved 14">
                <a:extLst>
                  <a:ext uri="{FF2B5EF4-FFF2-40B4-BE49-F238E27FC236}">
                    <a16:creationId xmlns:a16="http://schemas.microsoft.com/office/drawing/2014/main" id="{8AB88F55-66E0-33A3-BAB6-A5DC16689A5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711452" y="1372790"/>
                <a:ext cx="5690841" cy="3015057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or: Curved 27">
                <a:extLst>
                  <a:ext uri="{FF2B5EF4-FFF2-40B4-BE49-F238E27FC236}">
                    <a16:creationId xmlns:a16="http://schemas.microsoft.com/office/drawing/2014/main" id="{B45E1AE9-B1E8-4EB2-68F6-D3D26DD330F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936751" y="1765242"/>
                <a:ext cx="6379917" cy="3632257"/>
              </a:xfrm>
              <a:prstGeom prst="curved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or: Curved 29">
                <a:extLst>
                  <a:ext uri="{FF2B5EF4-FFF2-40B4-BE49-F238E27FC236}">
                    <a16:creationId xmlns:a16="http://schemas.microsoft.com/office/drawing/2014/main" id="{F946625E-CB80-5334-99DC-5CCE0D6D91F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165353" y="2093474"/>
                <a:ext cx="6151314" cy="2294373"/>
              </a:xfrm>
              <a:prstGeom prst="curved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" name="Connector: Curved 30">
                <a:extLst>
                  <a:ext uri="{FF2B5EF4-FFF2-40B4-BE49-F238E27FC236}">
                    <a16:creationId xmlns:a16="http://schemas.microsoft.com/office/drawing/2014/main" id="{43160662-9378-CFDF-073E-EBD43FFC0CB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936751" y="2485927"/>
                <a:ext cx="6379917" cy="190192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0725A76-89B4-982D-8E63-31097C1649C8}"/>
                  </a:ext>
                </a:extLst>
              </p:cNvPr>
              <p:cNvGrpSpPr/>
              <p:nvPr/>
            </p:nvGrpSpPr>
            <p:grpSpPr>
              <a:xfrm>
                <a:off x="-2384182" y="3256095"/>
                <a:ext cx="2443600" cy="3601905"/>
                <a:chOff x="-19810" y="1533326"/>
                <a:chExt cx="4834878" cy="6146477"/>
              </a:xfrm>
            </p:grpSpPr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54763D2E-C3EF-8CF5-E5CA-CB5FC4E888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1665" y="3686594"/>
                  <a:ext cx="4277954" cy="3993209"/>
                </a:xfrm>
                <a:prstGeom prst="rect">
                  <a:avLst/>
                </a:prstGeom>
              </p:spPr>
            </p:pic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055B0781-6D9E-B7AC-F9CB-AB687E6303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6217" y="1533326"/>
                  <a:ext cx="4548851" cy="2540885"/>
                </a:xfrm>
                <a:prstGeom prst="rect">
                  <a:avLst/>
                </a:prstGeom>
              </p:spPr>
            </p:pic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B7F4E17-F564-6A2F-3E03-83ED4BDE3A23}"/>
                    </a:ext>
                  </a:extLst>
                </p:cNvPr>
                <p:cNvGrpSpPr/>
                <p:nvPr/>
              </p:nvGrpSpPr>
              <p:grpSpPr>
                <a:xfrm>
                  <a:off x="3633266" y="4263100"/>
                  <a:ext cx="1013604" cy="874440"/>
                  <a:chOff x="3633266" y="4263100"/>
                  <a:chExt cx="1013604" cy="87444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45" name="Ink 44">
                        <a:extLst>
                          <a:ext uri="{FF2B5EF4-FFF2-40B4-BE49-F238E27FC236}">
                            <a16:creationId xmlns:a16="http://schemas.microsoft.com/office/drawing/2014/main" id="{7AD02BEB-9923-2686-52C7-139B5B8DFFF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45146" y="4316988"/>
                      <a:ext cx="788400" cy="817560"/>
                    </p14:xfrm>
                  </p:contentPart>
                </mc:Choice>
                <mc:Fallback xmlns="">
                  <p:pic>
                    <p:nvPicPr>
                      <p:cNvPr id="19" name="Ink 18">
                        <a:extLst>
                          <a:ext uri="{FF2B5EF4-FFF2-40B4-BE49-F238E27FC236}">
                            <a16:creationId xmlns:a16="http://schemas.microsoft.com/office/drawing/2014/main" id="{9E58778F-40CC-5E07-9BDB-647EFA52CE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05126" y="4282521"/>
                        <a:ext cx="867640" cy="885805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">
                    <p14:nvContentPartPr>
                      <p14:cNvPr id="46" name="Ink 45">
                        <a:extLst>
                          <a:ext uri="{FF2B5EF4-FFF2-40B4-BE49-F238E27FC236}">
                            <a16:creationId xmlns:a16="http://schemas.microsoft.com/office/drawing/2014/main" id="{BC10975B-0B29-4A53-CDEC-D2CD4A4AA0F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33266" y="4388628"/>
                      <a:ext cx="12960" cy="252720"/>
                    </p14:xfrm>
                  </p:contentPart>
                </mc:Choice>
                <mc:Fallback xmlns="">
                  <p:pic>
                    <p:nvPicPr>
                      <p:cNvPr id="20" name="Ink 19">
                        <a:extLst>
                          <a:ext uri="{FF2B5EF4-FFF2-40B4-BE49-F238E27FC236}">
                            <a16:creationId xmlns:a16="http://schemas.microsoft.com/office/drawing/2014/main" id="{5EE2777C-BEA0-A937-B3A6-66CAD78614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5148" y="4354197"/>
                        <a:ext cx="88433" cy="32089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1">
                    <p14:nvContentPartPr>
                      <p14:cNvPr id="47" name="Ink 46">
                        <a:extLst>
                          <a:ext uri="{FF2B5EF4-FFF2-40B4-BE49-F238E27FC236}">
                            <a16:creationId xmlns:a16="http://schemas.microsoft.com/office/drawing/2014/main" id="{883CCE03-09CA-204C-7780-3F45B48CBB1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57746" y="4572588"/>
                      <a:ext cx="256320" cy="64440"/>
                    </p14:xfrm>
                  </p:contentPart>
                </mc:Choice>
                <mc:Fallback xmlns="">
                  <p:pic>
                    <p:nvPicPr>
                      <p:cNvPr id="21" name="Ink 20">
                        <a:extLst>
                          <a:ext uri="{FF2B5EF4-FFF2-40B4-BE49-F238E27FC236}">
                            <a16:creationId xmlns:a16="http://schemas.microsoft.com/office/drawing/2014/main" id="{C3D4436C-0CFE-0A06-46D3-694CAE35A3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17821" y="4538672"/>
                        <a:ext cx="335372" cy="131593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3">
                    <p14:nvContentPartPr>
                      <p14:cNvPr id="48" name="Ink 47">
                        <a:extLst>
                          <a:ext uri="{FF2B5EF4-FFF2-40B4-BE49-F238E27FC236}">
                            <a16:creationId xmlns:a16="http://schemas.microsoft.com/office/drawing/2014/main" id="{379C8D2E-EDA8-1A01-B374-5318703C0F6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80786" y="4523628"/>
                      <a:ext cx="220680" cy="89280"/>
                    </p14:xfrm>
                  </p:contentPart>
                </mc:Choice>
                <mc:Fallback xmlns="">
                  <p:pic>
                    <p:nvPicPr>
                      <p:cNvPr id="22" name="Ink 21">
                        <a:extLst>
                          <a:ext uri="{FF2B5EF4-FFF2-40B4-BE49-F238E27FC236}">
                            <a16:creationId xmlns:a16="http://schemas.microsoft.com/office/drawing/2014/main" id="{79D4F86D-F8E1-C4DF-A329-FA225E68CF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40952" y="4489552"/>
                        <a:ext cx="299551" cy="15675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5">
                    <p14:nvContentPartPr>
                      <p14:cNvPr id="49" name="Ink 48">
                        <a:extLst>
                          <a:ext uri="{FF2B5EF4-FFF2-40B4-BE49-F238E27FC236}">
                            <a16:creationId xmlns:a16="http://schemas.microsoft.com/office/drawing/2014/main" id="{A7CD81AC-4A43-2AF1-A8AF-B320DB2FF49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68546" y="4425348"/>
                      <a:ext cx="58320" cy="216360"/>
                    </p14:xfrm>
                  </p:contentPart>
                </mc:Choice>
                <mc:Fallback xmlns="">
                  <p:pic>
                    <p:nvPicPr>
                      <p:cNvPr id="23" name="Ink 22">
                        <a:extLst>
                          <a:ext uri="{FF2B5EF4-FFF2-40B4-BE49-F238E27FC236}">
                            <a16:creationId xmlns:a16="http://schemas.microsoft.com/office/drawing/2014/main" id="{212347F8-0A8E-604B-D2C2-B946FEC095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29141" y="4390896"/>
                        <a:ext cx="136343" cy="284575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7">
                    <p14:nvContentPartPr>
                      <p14:cNvPr id="50" name="Ink 49">
                        <a:extLst>
                          <a:ext uri="{FF2B5EF4-FFF2-40B4-BE49-F238E27FC236}">
                            <a16:creationId xmlns:a16="http://schemas.microsoft.com/office/drawing/2014/main" id="{6C1B8F62-87B8-39D8-C1CF-8409F123966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91946" y="4572228"/>
                      <a:ext cx="149400" cy="22320"/>
                    </p14:xfrm>
                  </p:contentPart>
                </mc:Choice>
                <mc:Fallback xmlns="">
                  <p:pic>
                    <p:nvPicPr>
                      <p:cNvPr id="24" name="Ink 23">
                        <a:extLst>
                          <a:ext uri="{FF2B5EF4-FFF2-40B4-BE49-F238E27FC236}">
                            <a16:creationId xmlns:a16="http://schemas.microsoft.com/office/drawing/2014/main" id="{D0722EBF-6BFC-C6F4-9286-8EAF05DC56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51999" y="4537353"/>
                        <a:ext cx="228494" cy="91373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9">
                    <p14:nvContentPartPr>
                      <p14:cNvPr id="51" name="Ink 50">
                        <a:extLst>
                          <a:ext uri="{FF2B5EF4-FFF2-40B4-BE49-F238E27FC236}">
                            <a16:creationId xmlns:a16="http://schemas.microsoft.com/office/drawing/2014/main" id="{0A44E73E-1B33-109A-B4D6-4DF6EA721B0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43386" y="4876068"/>
                      <a:ext cx="19080" cy="228600"/>
                    </p14:xfrm>
                  </p:contentPart>
                </mc:Choice>
                <mc:Fallback xmlns="">
                  <p:pic>
                    <p:nvPicPr>
                      <p:cNvPr id="25" name="Ink 24">
                        <a:extLst>
                          <a:ext uri="{FF2B5EF4-FFF2-40B4-BE49-F238E27FC236}">
                            <a16:creationId xmlns:a16="http://schemas.microsoft.com/office/drawing/2014/main" id="{32E9E5B6-ED59-F2FD-A9A3-53F5E278D5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05226" y="4841640"/>
                        <a:ext cx="94637" cy="296767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1">
                    <p14:nvContentPartPr>
                      <p14:cNvPr id="52" name="Ink 51">
                        <a:extLst>
                          <a:ext uri="{FF2B5EF4-FFF2-40B4-BE49-F238E27FC236}">
                            <a16:creationId xmlns:a16="http://schemas.microsoft.com/office/drawing/2014/main" id="{45635C62-B8AF-49B0-75AB-8698C127BB5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66786" y="5030148"/>
                      <a:ext cx="194040" cy="74160"/>
                    </p14:xfrm>
                  </p:contentPart>
                </mc:Choice>
                <mc:Fallback xmlns="">
                  <p:pic>
                    <p:nvPicPr>
                      <p:cNvPr id="27" name="Ink 26">
                        <a:extLst>
                          <a:ext uri="{FF2B5EF4-FFF2-40B4-BE49-F238E27FC236}">
                            <a16:creationId xmlns:a16="http://schemas.microsoft.com/office/drawing/2014/main" id="{17A3A8D0-7400-9121-3BF8-CC8FF3FB60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126860" y="4995815"/>
                        <a:ext cx="273093" cy="1421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3">
                    <p14:nvContentPartPr>
                      <p14:cNvPr id="53" name="Ink 52">
                        <a:extLst>
                          <a:ext uri="{FF2B5EF4-FFF2-40B4-BE49-F238E27FC236}">
                            <a16:creationId xmlns:a16="http://schemas.microsoft.com/office/drawing/2014/main" id="{0F405F24-2196-9169-EF71-360558CB38A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53106" y="4916028"/>
                      <a:ext cx="83520" cy="215640"/>
                    </p14:xfrm>
                  </p:contentPart>
                </mc:Choice>
                <mc:Fallback xmlns="">
                  <p:pic>
                    <p:nvPicPr>
                      <p:cNvPr id="28" name="Ink 27">
                        <a:extLst>
                          <a:ext uri="{FF2B5EF4-FFF2-40B4-BE49-F238E27FC236}">
                            <a16:creationId xmlns:a16="http://schemas.microsoft.com/office/drawing/2014/main" id="{C8A13A90-B768-BF2A-0B67-2BFCE1640C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113335" y="4881690"/>
                        <a:ext cx="162267" cy="28362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5">
                    <p14:nvContentPartPr>
                      <p14:cNvPr id="54" name="Ink 53">
                        <a:extLst>
                          <a:ext uri="{FF2B5EF4-FFF2-40B4-BE49-F238E27FC236}">
                            <a16:creationId xmlns:a16="http://schemas.microsoft.com/office/drawing/2014/main" id="{BAF29804-4EA0-BAFF-BE3A-23D389D24C6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39990" y="5104060"/>
                      <a:ext cx="506880" cy="33480"/>
                    </p14:xfrm>
                  </p:contentPart>
                </mc:Choice>
                <mc:Fallback xmlns="">
                  <p:pic>
                    <p:nvPicPr>
                      <p:cNvPr id="30" name="Ink 29">
                        <a:extLst>
                          <a:ext uri="{FF2B5EF4-FFF2-40B4-BE49-F238E27FC236}">
                            <a16:creationId xmlns:a16="http://schemas.microsoft.com/office/drawing/2014/main" id="{59991440-86F7-3743-DD8B-A70883628B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100015" y="5069897"/>
                        <a:ext cx="586030" cy="101123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7">
                    <p14:nvContentPartPr>
                      <p14:cNvPr id="57" name="Ink 56">
                        <a:extLst>
                          <a:ext uri="{FF2B5EF4-FFF2-40B4-BE49-F238E27FC236}">
                            <a16:creationId xmlns:a16="http://schemas.microsoft.com/office/drawing/2014/main" id="{38B52AED-5CF2-217C-E9B8-234B063A9FF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22350" y="4728940"/>
                      <a:ext cx="106560" cy="376560"/>
                    </p14:xfrm>
                  </p:contentPart>
                </mc:Choice>
                <mc:Fallback xmlns="">
                  <p:pic>
                    <p:nvPicPr>
                      <p:cNvPr id="31" name="Ink 30">
                        <a:extLst>
                          <a:ext uri="{FF2B5EF4-FFF2-40B4-BE49-F238E27FC236}">
                            <a16:creationId xmlns:a16="http://schemas.microsoft.com/office/drawing/2014/main" id="{E75EA1CB-438E-D50D-E9CB-D0A92F6AFF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082883" y="4694520"/>
                        <a:ext cx="184704" cy="444713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9">
                    <p14:nvContentPartPr>
                      <p14:cNvPr id="58" name="Ink 57">
                        <a:extLst>
                          <a:ext uri="{FF2B5EF4-FFF2-40B4-BE49-F238E27FC236}">
                            <a16:creationId xmlns:a16="http://schemas.microsoft.com/office/drawing/2014/main" id="{32C2DF30-5193-15A5-DFD5-7FF08471CC3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44270" y="4263100"/>
                      <a:ext cx="46080" cy="340920"/>
                    </p14:xfrm>
                  </p:contentPart>
                </mc:Choice>
                <mc:Fallback xmlns="">
                  <p:pic>
                    <p:nvPicPr>
                      <p:cNvPr id="32" name="Ink 31">
                        <a:extLst>
                          <a:ext uri="{FF2B5EF4-FFF2-40B4-BE49-F238E27FC236}">
                            <a16:creationId xmlns:a16="http://schemas.microsoft.com/office/drawing/2014/main" id="{526D32DC-A00D-31B5-F1E1-67B29BA012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604546" y="4228664"/>
                        <a:ext cx="124734" cy="409104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1">
                    <p14:nvContentPartPr>
                      <p14:cNvPr id="59" name="Ink 58">
                        <a:extLst>
                          <a:ext uri="{FF2B5EF4-FFF2-40B4-BE49-F238E27FC236}">
                            <a16:creationId xmlns:a16="http://schemas.microsoft.com/office/drawing/2014/main" id="{F52003CE-F0E1-AE39-F18A-36F4D0D4E55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89270" y="4544980"/>
                      <a:ext cx="356040" cy="46800"/>
                    </p14:xfrm>
                  </p:contentPart>
                </mc:Choice>
                <mc:Fallback xmlns="">
                  <p:pic>
                    <p:nvPicPr>
                      <p:cNvPr id="33" name="Ink 32">
                        <a:extLst>
                          <a:ext uri="{FF2B5EF4-FFF2-40B4-BE49-F238E27FC236}">
                            <a16:creationId xmlns:a16="http://schemas.microsoft.com/office/drawing/2014/main" id="{30B0EA1C-1F04-8269-8868-50FFC1B24A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649355" y="4510568"/>
                        <a:ext cx="435071" cy="114935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40" name="Ink 39">
                      <a:extLst>
                        <a:ext uri="{FF2B5EF4-FFF2-40B4-BE49-F238E27FC236}">
                          <a16:creationId xmlns:a16="http://schemas.microsoft.com/office/drawing/2014/main" id="{C088D409-29D3-8765-D3F4-BF45C1A1FF8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310" y="3684180"/>
                    <a:ext cx="1703160" cy="3510720"/>
                  </p14:xfrm>
                </p:contentPart>
              </mc:Choice>
              <mc:Fallback xmlns="">
                <p:pic>
                  <p:nvPicPr>
                    <p:cNvPr id="13" name="Ink 12">
                      <a:extLst>
                        <a:ext uri="{FF2B5EF4-FFF2-40B4-BE49-F238E27FC236}">
                          <a16:creationId xmlns:a16="http://schemas.microsoft.com/office/drawing/2014/main" id="{2FA88EAD-B8FC-B422-A313-8698662CDA1D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9311" y="3649666"/>
                      <a:ext cx="1782358" cy="357905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41" name="Ink 40">
                      <a:extLst>
                        <a:ext uri="{FF2B5EF4-FFF2-40B4-BE49-F238E27FC236}">
                          <a16:creationId xmlns:a16="http://schemas.microsoft.com/office/drawing/2014/main" id="{6C318491-94B0-C247-E0FC-31F4B7E30E6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-19810" y="2564220"/>
                    <a:ext cx="299520" cy="1150920"/>
                  </p14:xfrm>
                </p:contentPart>
              </mc:Choice>
              <mc:Fallback xmlns="">
                <p:pic>
                  <p:nvPicPr>
                    <p:cNvPr id="14" name="Ink 13">
                      <a:extLst>
                        <a:ext uri="{FF2B5EF4-FFF2-40B4-BE49-F238E27FC236}">
                          <a16:creationId xmlns:a16="http://schemas.microsoft.com/office/drawing/2014/main" id="{410632CC-2D47-D0CC-37A3-2ED89DAC6886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-59640" y="2529720"/>
                      <a:ext cx="378383" cy="121923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2503C8CB-D300-6F7A-85AF-E94004234E5D}"/>
                    </a:ext>
                  </a:extLst>
                </p:cNvPr>
                <p:cNvGrpSpPr/>
                <p:nvPr/>
              </p:nvGrpSpPr>
              <p:grpSpPr>
                <a:xfrm>
                  <a:off x="220377" y="2877423"/>
                  <a:ext cx="1002600" cy="3832920"/>
                  <a:chOff x="220377" y="2877423"/>
                  <a:chExt cx="1002600" cy="383292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7">
                    <p14:nvContentPartPr>
                      <p14:cNvPr id="43" name="Ink 42">
                        <a:extLst>
                          <a:ext uri="{FF2B5EF4-FFF2-40B4-BE49-F238E27FC236}">
                            <a16:creationId xmlns:a16="http://schemas.microsoft.com/office/drawing/2014/main" id="{CCA922DF-2AB5-3EED-A502-256BF074D07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20377" y="2877423"/>
                      <a:ext cx="1002600" cy="3832920"/>
                    </p14:xfrm>
                  </p:contentPart>
                </mc:Choice>
                <mc:Fallback xmlns="">
                  <p:pic>
                    <p:nvPicPr>
                      <p:cNvPr id="16" name="Ink 15">
                        <a:extLst>
                          <a:ext uri="{FF2B5EF4-FFF2-40B4-BE49-F238E27FC236}">
                            <a16:creationId xmlns:a16="http://schemas.microsoft.com/office/drawing/2014/main" id="{4E379108-022E-5DE9-8B71-7DBD7004CB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80401" y="2842911"/>
                        <a:ext cx="1081753" cy="3901254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9">
                    <p14:nvContentPartPr>
                      <p14:cNvPr id="44" name="Ink 43">
                        <a:extLst>
                          <a:ext uri="{FF2B5EF4-FFF2-40B4-BE49-F238E27FC236}">
                            <a16:creationId xmlns:a16="http://schemas.microsoft.com/office/drawing/2014/main" id="{FEAB8B60-867D-3414-2ADA-A7B87D964E4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88777" y="2954823"/>
                      <a:ext cx="154440" cy="12960"/>
                    </p14:xfrm>
                  </p:contentPart>
                </mc:Choice>
                <mc:Fallback xmlns="">
                  <p:pic>
                    <p:nvPicPr>
                      <p:cNvPr id="18" name="Ink 17">
                        <a:extLst>
                          <a:ext uri="{FF2B5EF4-FFF2-40B4-BE49-F238E27FC236}">
                            <a16:creationId xmlns:a16="http://schemas.microsoft.com/office/drawing/2014/main" id="{EF23F21F-E5D9-51E2-6C01-33B99E697F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48973" y="2922423"/>
                        <a:ext cx="233252" cy="7711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F52414E-B279-1977-1A55-C271B0B3AAC1}"/>
                  </a:ext>
                </a:extLst>
              </p:cNvPr>
              <p:cNvCxnSpPr/>
              <p:nvPr/>
            </p:nvCxnSpPr>
            <p:spPr>
              <a:xfrm>
                <a:off x="4061637" y="3536950"/>
                <a:ext cx="1906772" cy="0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C859CA9-5BB5-F1FE-EDF4-A6E919DDC075}"/>
                  </a:ext>
                </a:extLst>
              </p:cNvPr>
              <p:cNvCxnSpPr/>
              <p:nvPr/>
            </p:nvCxnSpPr>
            <p:spPr>
              <a:xfrm>
                <a:off x="4061637" y="6289885"/>
                <a:ext cx="1906772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779C465D-7AE5-DEB5-27BA-6404A9320795}"/>
                  </a:ext>
                </a:extLst>
              </p:cNvPr>
              <p:cNvCxnSpPr/>
              <p:nvPr/>
            </p:nvCxnSpPr>
            <p:spPr>
              <a:xfrm flipV="1">
                <a:off x="0" y="3536950"/>
                <a:ext cx="2098158" cy="323261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70272C04-D464-E73F-8F1D-C3214B1EAD0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466421" y="4535824"/>
                <a:ext cx="2257568" cy="1250557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C19B44D8-8012-E3EC-542D-2A3244336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148439" y="1998223"/>
              <a:ext cx="2382620" cy="1303963"/>
            </a:xfrm>
            <a:prstGeom prst="rect">
              <a:avLst/>
            </a:prstGeom>
          </p:spPr>
        </p:pic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4438C9F1-5A8D-0426-62AF-4CF8B8E36200}"/>
                </a:ext>
              </a:extLst>
            </p:cNvPr>
            <p:cNvCxnSpPr/>
            <p:nvPr/>
          </p:nvCxnSpPr>
          <p:spPr>
            <a:xfrm rot="16200000" flipH="1">
              <a:off x="2231725" y="3027499"/>
              <a:ext cx="870251" cy="381000"/>
            </a:xfrm>
            <a:prstGeom prst="bentConnector3">
              <a:avLst>
                <a:gd name="adj1" fmla="val 38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F96669D6-454B-5EAF-9126-3A26D393E741}"/>
                </a:ext>
              </a:extLst>
            </p:cNvPr>
            <p:cNvCxnSpPr/>
            <p:nvPr/>
          </p:nvCxnSpPr>
          <p:spPr>
            <a:xfrm rot="16200000" flipH="1">
              <a:off x="1147736" y="4218710"/>
              <a:ext cx="3212916" cy="555689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1C7BB35A-FEFA-14B2-6DF7-5FC4E3FC8DDF}"/>
                </a:ext>
              </a:extLst>
            </p:cNvPr>
            <p:cNvCxnSpPr>
              <a:stCxn id="62" idx="3"/>
            </p:cNvCxnSpPr>
            <p:nvPr/>
          </p:nvCxnSpPr>
          <p:spPr>
            <a:xfrm>
              <a:off x="2531059" y="2650205"/>
              <a:ext cx="1800761" cy="2659242"/>
            </a:xfrm>
            <a:prstGeom prst="curvedConnector2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2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F042A7DD-287A-F9AB-069B-DDD73F112921}"/>
              </a:ext>
            </a:extLst>
          </p:cNvPr>
          <p:cNvGrpSpPr/>
          <p:nvPr/>
        </p:nvGrpSpPr>
        <p:grpSpPr>
          <a:xfrm>
            <a:off x="-118534" y="-196850"/>
            <a:ext cx="11288308" cy="6608589"/>
            <a:chOff x="-23284" y="0"/>
            <a:chExt cx="11288308" cy="66085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ADE3EC3-F4A4-B769-3882-FCAABB5C4784}"/>
                </a:ext>
              </a:extLst>
            </p:cNvPr>
            <p:cNvSpPr/>
            <p:nvPr/>
          </p:nvSpPr>
          <p:spPr>
            <a:xfrm>
              <a:off x="1183341" y="0"/>
              <a:ext cx="8875059" cy="7761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Preliminary Setup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E3DD327-F770-B925-42E3-241598F06266}"/>
                </a:ext>
              </a:extLst>
            </p:cNvPr>
            <p:cNvSpPr/>
            <p:nvPr/>
          </p:nvSpPr>
          <p:spPr>
            <a:xfrm>
              <a:off x="1183340" y="700200"/>
              <a:ext cx="2211105" cy="44937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82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Radio Link</a:t>
              </a:r>
            </a:p>
          </p:txBody>
        </p:sp>
        <p:sp>
          <p:nvSpPr>
            <p:cNvPr id="12" name="Rectangle: Single Corner Snipped 11">
              <a:extLst>
                <a:ext uri="{FF2B5EF4-FFF2-40B4-BE49-F238E27FC236}">
                  <a16:creationId xmlns:a16="http://schemas.microsoft.com/office/drawing/2014/main" id="{2447C6B8-6D98-625B-397C-F5546C06DF6F}"/>
                </a:ext>
              </a:extLst>
            </p:cNvPr>
            <p:cNvSpPr/>
            <p:nvPr/>
          </p:nvSpPr>
          <p:spPr>
            <a:xfrm>
              <a:off x="1175290" y="1148329"/>
              <a:ext cx="2211105" cy="655295"/>
            </a:xfrm>
            <a:prstGeom prst="snip1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Receiver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EB6D62-906A-0DC8-37F6-BCD3063A4E76}"/>
                </a:ext>
              </a:extLst>
            </p:cNvPr>
            <p:cNvSpPr/>
            <p:nvPr/>
          </p:nvSpPr>
          <p:spPr>
            <a:xfrm rot="16200000">
              <a:off x="-299512" y="342997"/>
              <a:ext cx="1803624" cy="11176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SETUP 2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F23959B-8CCE-73BB-7B83-B3E37BA78DCB}"/>
                </a:ext>
              </a:extLst>
            </p:cNvPr>
            <p:cNvGrpSpPr/>
            <p:nvPr/>
          </p:nvGrpSpPr>
          <p:grpSpPr>
            <a:xfrm>
              <a:off x="-23284" y="1148329"/>
              <a:ext cx="11288308" cy="5460260"/>
              <a:chOff x="-2384182" y="722315"/>
              <a:chExt cx="12684652" cy="6135685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94F111B-E933-0353-3ABC-F88394F59067}"/>
                  </a:ext>
                </a:extLst>
              </p:cNvPr>
              <p:cNvGrpSpPr/>
              <p:nvPr/>
            </p:nvGrpSpPr>
            <p:grpSpPr>
              <a:xfrm>
                <a:off x="0" y="3029106"/>
                <a:ext cx="9798121" cy="3828894"/>
                <a:chOff x="1160668" y="2905552"/>
                <a:chExt cx="10385659" cy="3870745"/>
              </a:xfrm>
            </p:grpSpPr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6DBEECD8-5AD0-2556-CCA9-89ABCE7116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60668" y="2905552"/>
                  <a:ext cx="10385659" cy="3870745"/>
                </a:xfrm>
                <a:prstGeom prst="rect">
                  <a:avLst/>
                </a:prstGeom>
              </p:spPr>
            </p:pic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149F6912-CD56-875B-5008-40ADAB8221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2639867" y="4139338"/>
                  <a:ext cx="3782179" cy="1403173"/>
                </a:xfrm>
                <a:prstGeom prst="rect">
                  <a:avLst/>
                </a:prstGeom>
              </p:spPr>
            </p:pic>
          </p:grp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E2DB76D6-97DB-521B-19E5-96BBA7828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9835" y="722315"/>
                <a:ext cx="3600635" cy="2533780"/>
              </a:xfrm>
              <a:prstGeom prst="rect">
                <a:avLst/>
              </a:prstGeom>
            </p:spPr>
          </p:pic>
          <p:cxnSp>
            <p:nvCxnSpPr>
              <p:cNvPr id="20" name="Connector: Curved 19">
                <a:extLst>
                  <a:ext uri="{FF2B5EF4-FFF2-40B4-BE49-F238E27FC236}">
                    <a16:creationId xmlns:a16="http://schemas.microsoft.com/office/drawing/2014/main" id="{1A9E0766-7CA2-323A-A4F9-A1A0987BF2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9363" y="3029108"/>
                <a:ext cx="1089438" cy="507842"/>
              </a:xfrm>
              <a:prstGeom prst="curved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Curved 20">
                <a:extLst>
                  <a:ext uri="{FF2B5EF4-FFF2-40B4-BE49-F238E27FC236}">
                    <a16:creationId xmlns:a16="http://schemas.microsoft.com/office/drawing/2014/main" id="{40ED5995-0B98-7355-B43A-837765E60D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216309" y="4273207"/>
                <a:ext cx="3251041" cy="762843"/>
              </a:xfrm>
              <a:prstGeom prst="curvedConnector3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Curved 21">
                <a:extLst>
                  <a:ext uri="{FF2B5EF4-FFF2-40B4-BE49-F238E27FC236}">
                    <a16:creationId xmlns:a16="http://schemas.microsoft.com/office/drawing/2014/main" id="{B10FC3CB-F347-94A6-B5A3-C8870CA7033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863852" y="1030288"/>
                <a:ext cx="5517036" cy="3357561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or: Curved 22">
                <a:extLst>
                  <a:ext uri="{FF2B5EF4-FFF2-40B4-BE49-F238E27FC236}">
                    <a16:creationId xmlns:a16="http://schemas.microsoft.com/office/drawing/2014/main" id="{3124C085-478D-64EE-DAE6-FB4E3BCEFC4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711452" y="1387061"/>
                <a:ext cx="5669434" cy="3000786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or: Curved 23">
                <a:extLst>
                  <a:ext uri="{FF2B5EF4-FFF2-40B4-BE49-F238E27FC236}">
                    <a16:creationId xmlns:a16="http://schemas.microsoft.com/office/drawing/2014/main" id="{177827E9-C9EB-479A-3F2A-525EBA0A4C7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936750" y="1713466"/>
                <a:ext cx="6286501" cy="3684033"/>
              </a:xfrm>
              <a:prstGeom prst="curved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or: Curved 24">
                <a:extLst>
                  <a:ext uri="{FF2B5EF4-FFF2-40B4-BE49-F238E27FC236}">
                    <a16:creationId xmlns:a16="http://schemas.microsoft.com/office/drawing/2014/main" id="{D4A0F467-85EE-057B-696D-10A1AFB7E6F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165353" y="2122016"/>
                <a:ext cx="6137043" cy="2265831"/>
              </a:xfrm>
              <a:prstGeom prst="curved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6" name="Connector: Curved 25">
                <a:extLst>
                  <a:ext uri="{FF2B5EF4-FFF2-40B4-BE49-F238E27FC236}">
                    <a16:creationId xmlns:a16="http://schemas.microsoft.com/office/drawing/2014/main" id="{A7F9F335-1DA4-DFE8-3EA2-9B775090D5C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936754" y="2477569"/>
                <a:ext cx="6444134" cy="1910277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F763FB9-70A8-C633-15B1-4CB59C6AFA01}"/>
                  </a:ext>
                </a:extLst>
              </p:cNvPr>
              <p:cNvGrpSpPr/>
              <p:nvPr/>
            </p:nvGrpSpPr>
            <p:grpSpPr>
              <a:xfrm>
                <a:off x="-2384182" y="3256095"/>
                <a:ext cx="2443600" cy="3601905"/>
                <a:chOff x="-19810" y="1533326"/>
                <a:chExt cx="4834878" cy="6146477"/>
              </a:xfrm>
            </p:grpSpPr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85A01C1A-63BD-0C7A-4775-1922110B2C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1665" y="3686594"/>
                  <a:ext cx="4277954" cy="3993209"/>
                </a:xfrm>
                <a:prstGeom prst="rect">
                  <a:avLst/>
                </a:prstGeom>
              </p:spPr>
            </p:pic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B10C6031-EC72-E302-4DD9-3EC7A0BEC9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6217" y="1533326"/>
                  <a:ext cx="4548851" cy="2540885"/>
                </a:xfrm>
                <a:prstGeom prst="rect">
                  <a:avLst/>
                </a:prstGeom>
              </p:spPr>
            </p:pic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F3441D9B-E313-5CF4-54DA-9C7ABD503FB5}"/>
                    </a:ext>
                  </a:extLst>
                </p:cNvPr>
                <p:cNvGrpSpPr/>
                <p:nvPr/>
              </p:nvGrpSpPr>
              <p:grpSpPr>
                <a:xfrm>
                  <a:off x="3633266" y="4263100"/>
                  <a:ext cx="1013604" cy="874440"/>
                  <a:chOff x="3633266" y="4263100"/>
                  <a:chExt cx="1013604" cy="87444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76" name="Ink 75">
                        <a:extLst>
                          <a:ext uri="{FF2B5EF4-FFF2-40B4-BE49-F238E27FC236}">
                            <a16:creationId xmlns:a16="http://schemas.microsoft.com/office/drawing/2014/main" id="{696C3552-CF2C-E6A5-C18D-43B09206825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45146" y="4316988"/>
                      <a:ext cx="788400" cy="817560"/>
                    </p14:xfrm>
                  </p:contentPart>
                </mc:Choice>
                <mc:Fallback xmlns="">
                  <p:pic>
                    <p:nvPicPr>
                      <p:cNvPr id="32" name="Ink 31">
                        <a:extLst>
                          <a:ext uri="{FF2B5EF4-FFF2-40B4-BE49-F238E27FC236}">
                            <a16:creationId xmlns:a16="http://schemas.microsoft.com/office/drawing/2014/main" id="{8D6704E2-AB1C-7AB1-50F4-2919341B75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02064" y="4278460"/>
                        <a:ext cx="873702" cy="893845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">
                    <p14:nvContentPartPr>
                      <p14:cNvPr id="77" name="Ink 76">
                        <a:extLst>
                          <a:ext uri="{FF2B5EF4-FFF2-40B4-BE49-F238E27FC236}">
                            <a16:creationId xmlns:a16="http://schemas.microsoft.com/office/drawing/2014/main" id="{F88B30F0-DB60-8BD6-5306-1E44E008059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33266" y="4388628"/>
                      <a:ext cx="12960" cy="252720"/>
                    </p14:xfrm>
                  </p:contentPart>
                </mc:Choice>
                <mc:Fallback xmlns="">
                  <p:pic>
                    <p:nvPicPr>
                      <p:cNvPr id="33" name="Ink 32">
                        <a:extLst>
                          <a:ext uri="{FF2B5EF4-FFF2-40B4-BE49-F238E27FC236}">
                            <a16:creationId xmlns:a16="http://schemas.microsoft.com/office/drawing/2014/main" id="{D515A000-9320-F9B6-C0C8-D6DA20589A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2766" y="4350104"/>
                        <a:ext cx="93150" cy="32899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1">
                    <p14:nvContentPartPr>
                      <p14:cNvPr id="78" name="Ink 77">
                        <a:extLst>
                          <a:ext uri="{FF2B5EF4-FFF2-40B4-BE49-F238E27FC236}">
                            <a16:creationId xmlns:a16="http://schemas.microsoft.com/office/drawing/2014/main" id="{AFF1E09E-FA8D-9286-394E-69C645CEEE3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57746" y="4572588"/>
                      <a:ext cx="256320" cy="64440"/>
                    </p14:xfrm>
                  </p:contentPart>
                </mc:Choice>
                <mc:Fallback xmlns="">
                  <p:pic>
                    <p:nvPicPr>
                      <p:cNvPr id="34" name="Ink 33">
                        <a:extLst>
                          <a:ext uri="{FF2B5EF4-FFF2-40B4-BE49-F238E27FC236}">
                            <a16:creationId xmlns:a16="http://schemas.microsoft.com/office/drawing/2014/main" id="{967C79C8-58CA-C09D-AD4A-D3984FA5C4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14739" y="4534682"/>
                        <a:ext cx="341473" cy="139494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3">
                    <p14:nvContentPartPr>
                      <p14:cNvPr id="79" name="Ink 78">
                        <a:extLst>
                          <a:ext uri="{FF2B5EF4-FFF2-40B4-BE49-F238E27FC236}">
                            <a16:creationId xmlns:a16="http://schemas.microsoft.com/office/drawing/2014/main" id="{04A06079-C971-B2C9-8B29-8E3681D3C38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80786" y="4523628"/>
                      <a:ext cx="220680" cy="89280"/>
                    </p14:xfrm>
                  </p:contentPart>
                </mc:Choice>
                <mc:Fallback xmlns="">
                  <p:pic>
                    <p:nvPicPr>
                      <p:cNvPr id="35" name="Ink 34">
                        <a:extLst>
                          <a:ext uri="{FF2B5EF4-FFF2-40B4-BE49-F238E27FC236}">
                            <a16:creationId xmlns:a16="http://schemas.microsoft.com/office/drawing/2014/main" id="{50776F79-2676-5185-DD33-C875A9D52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37852" y="4485474"/>
                        <a:ext cx="305689" cy="164825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5">
                    <p14:nvContentPartPr>
                      <p14:cNvPr id="80" name="Ink 79">
                        <a:extLst>
                          <a:ext uri="{FF2B5EF4-FFF2-40B4-BE49-F238E27FC236}">
                            <a16:creationId xmlns:a16="http://schemas.microsoft.com/office/drawing/2014/main" id="{C701FB00-3463-46A1-5CF7-9D35251523B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68546" y="4425348"/>
                      <a:ext cx="58320" cy="216360"/>
                    </p14:xfrm>
                  </p:contentPart>
                </mc:Choice>
                <mc:Fallback xmlns="">
                  <p:pic>
                    <p:nvPicPr>
                      <p:cNvPr id="36" name="Ink 35">
                        <a:extLst>
                          <a:ext uri="{FF2B5EF4-FFF2-40B4-BE49-F238E27FC236}">
                            <a16:creationId xmlns:a16="http://schemas.microsoft.com/office/drawing/2014/main" id="{CF3DB5CF-02E2-B291-07E0-C0CAD95ECF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26285" y="4386850"/>
                        <a:ext cx="141997" cy="29258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7">
                    <p14:nvContentPartPr>
                      <p14:cNvPr id="81" name="Ink 80">
                        <a:extLst>
                          <a:ext uri="{FF2B5EF4-FFF2-40B4-BE49-F238E27FC236}">
                            <a16:creationId xmlns:a16="http://schemas.microsoft.com/office/drawing/2014/main" id="{EC0C27E3-181A-DFF0-BFF6-4C5DEFA11FB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91946" y="4572228"/>
                      <a:ext cx="149400" cy="22320"/>
                    </p14:xfrm>
                  </p:contentPart>
                </mc:Choice>
                <mc:Fallback xmlns="">
                  <p:pic>
                    <p:nvPicPr>
                      <p:cNvPr id="37" name="Ink 36">
                        <a:extLst>
                          <a:ext uri="{FF2B5EF4-FFF2-40B4-BE49-F238E27FC236}">
                            <a16:creationId xmlns:a16="http://schemas.microsoft.com/office/drawing/2014/main" id="{7C9F4CE1-E653-0441-EF36-FB9899D771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49015" y="4533745"/>
                        <a:ext cx="234403" cy="9851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9">
                    <p14:nvContentPartPr>
                      <p14:cNvPr id="82" name="Ink 81">
                        <a:extLst>
                          <a:ext uri="{FF2B5EF4-FFF2-40B4-BE49-F238E27FC236}">
                            <a16:creationId xmlns:a16="http://schemas.microsoft.com/office/drawing/2014/main" id="{CE1442E1-E025-4B16-25A6-140D9D110FE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43386" y="4876068"/>
                      <a:ext cx="19080" cy="228600"/>
                    </p14:xfrm>
                  </p:contentPart>
                </mc:Choice>
                <mc:Fallback xmlns="">
                  <p:pic>
                    <p:nvPicPr>
                      <p:cNvPr id="38" name="Ink 37">
                        <a:extLst>
                          <a:ext uri="{FF2B5EF4-FFF2-40B4-BE49-F238E27FC236}">
                            <a16:creationId xmlns:a16="http://schemas.microsoft.com/office/drawing/2014/main" id="{705D9F74-DD0B-72D9-CED0-EF05307ACC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01908" y="4837583"/>
                        <a:ext cx="101207" cy="3048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1">
                    <p14:nvContentPartPr>
                      <p14:cNvPr id="83" name="Ink 82">
                        <a:extLst>
                          <a:ext uri="{FF2B5EF4-FFF2-40B4-BE49-F238E27FC236}">
                            <a16:creationId xmlns:a16="http://schemas.microsoft.com/office/drawing/2014/main" id="{47462D1A-6F98-CCBD-F7C7-CC960CAC83F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66786" y="5030148"/>
                      <a:ext cx="194040" cy="74160"/>
                    </p14:xfrm>
                  </p:contentPart>
                </mc:Choice>
                <mc:Fallback xmlns="">
                  <p:pic>
                    <p:nvPicPr>
                      <p:cNvPr id="39" name="Ink 38">
                        <a:extLst>
                          <a:ext uri="{FF2B5EF4-FFF2-40B4-BE49-F238E27FC236}">
                            <a16:creationId xmlns:a16="http://schemas.microsoft.com/office/drawing/2014/main" id="{889E95A6-171A-C088-FECA-AE60BA9B5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123857" y="4991921"/>
                        <a:ext cx="279040" cy="149849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3">
                    <p14:nvContentPartPr>
                      <p14:cNvPr id="84" name="Ink 83">
                        <a:extLst>
                          <a:ext uri="{FF2B5EF4-FFF2-40B4-BE49-F238E27FC236}">
                            <a16:creationId xmlns:a16="http://schemas.microsoft.com/office/drawing/2014/main" id="{1E64B41C-4A5C-8958-DB79-C123465311F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53106" y="4916028"/>
                      <a:ext cx="83520" cy="215640"/>
                    </p14:xfrm>
                  </p:contentPart>
                </mc:Choice>
                <mc:Fallback xmlns="">
                  <p:pic>
                    <p:nvPicPr>
                      <p:cNvPr id="40" name="Ink 39">
                        <a:extLst>
                          <a:ext uri="{FF2B5EF4-FFF2-40B4-BE49-F238E27FC236}">
                            <a16:creationId xmlns:a16="http://schemas.microsoft.com/office/drawing/2014/main" id="{95A2C0A6-391A-10FA-E5B5-BBCF16FE67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110494" y="4877658"/>
                        <a:ext cx="167892" cy="291613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5">
                    <p14:nvContentPartPr>
                      <p14:cNvPr id="85" name="Ink 84">
                        <a:extLst>
                          <a:ext uri="{FF2B5EF4-FFF2-40B4-BE49-F238E27FC236}">
                            <a16:creationId xmlns:a16="http://schemas.microsoft.com/office/drawing/2014/main" id="{6D026710-844E-2EEF-C704-84096EA0A66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39990" y="5104060"/>
                      <a:ext cx="506880" cy="33480"/>
                    </p14:xfrm>
                  </p:contentPart>
                </mc:Choice>
                <mc:Fallback xmlns="">
                  <p:pic>
                    <p:nvPicPr>
                      <p:cNvPr id="41" name="Ink 40">
                        <a:extLst>
                          <a:ext uri="{FF2B5EF4-FFF2-40B4-BE49-F238E27FC236}">
                            <a16:creationId xmlns:a16="http://schemas.microsoft.com/office/drawing/2014/main" id="{28D213F1-2990-E46C-0B01-BE1CD6D9BE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096961" y="5066015"/>
                        <a:ext cx="592077" cy="10881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7">
                    <p14:nvContentPartPr>
                      <p14:cNvPr id="86" name="Ink 85">
                        <a:extLst>
                          <a:ext uri="{FF2B5EF4-FFF2-40B4-BE49-F238E27FC236}">
                            <a16:creationId xmlns:a16="http://schemas.microsoft.com/office/drawing/2014/main" id="{16AC4042-32C1-530A-721C-888E8728001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22350" y="4728940"/>
                      <a:ext cx="106560" cy="376560"/>
                    </p14:xfrm>
                  </p:contentPart>
                </mc:Choice>
                <mc:Fallback xmlns="">
                  <p:pic>
                    <p:nvPicPr>
                      <p:cNvPr id="42" name="Ink 41">
                        <a:extLst>
                          <a:ext uri="{FF2B5EF4-FFF2-40B4-BE49-F238E27FC236}">
                            <a16:creationId xmlns:a16="http://schemas.microsoft.com/office/drawing/2014/main" id="{BE6C8BD5-BCE7-233B-83DF-83D66CD20D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079726" y="4690437"/>
                        <a:ext cx="190956" cy="45279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9">
                    <p14:nvContentPartPr>
                      <p14:cNvPr id="87" name="Ink 86">
                        <a:extLst>
                          <a:ext uri="{FF2B5EF4-FFF2-40B4-BE49-F238E27FC236}">
                            <a16:creationId xmlns:a16="http://schemas.microsoft.com/office/drawing/2014/main" id="{7E496218-B7AF-1BFF-BE6F-BAC28E8B977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44270" y="4263100"/>
                      <a:ext cx="46080" cy="340920"/>
                    </p14:xfrm>
                  </p:contentPart>
                </mc:Choice>
                <mc:Fallback xmlns="">
                  <p:pic>
                    <p:nvPicPr>
                      <p:cNvPr id="43" name="Ink 42">
                        <a:extLst>
                          <a:ext uri="{FF2B5EF4-FFF2-40B4-BE49-F238E27FC236}">
                            <a16:creationId xmlns:a16="http://schemas.microsoft.com/office/drawing/2014/main" id="{22C99B21-BA43-7AF0-7593-89A4313458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601603" y="4224621"/>
                        <a:ext cx="130560" cy="41710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1">
                    <p14:nvContentPartPr>
                      <p14:cNvPr id="88" name="Ink 87">
                        <a:extLst>
                          <a:ext uri="{FF2B5EF4-FFF2-40B4-BE49-F238E27FC236}">
                            <a16:creationId xmlns:a16="http://schemas.microsoft.com/office/drawing/2014/main" id="{6379ABAE-B1E0-8D5D-A820-3D2745A8722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89270" y="4544980"/>
                      <a:ext cx="356040" cy="46800"/>
                    </p14:xfrm>
                  </p:contentPart>
                </mc:Choice>
                <mc:Fallback xmlns="">
                  <p:pic>
                    <p:nvPicPr>
                      <p:cNvPr id="44" name="Ink 43">
                        <a:extLst>
                          <a:ext uri="{FF2B5EF4-FFF2-40B4-BE49-F238E27FC236}">
                            <a16:creationId xmlns:a16="http://schemas.microsoft.com/office/drawing/2014/main" id="{7B07C047-005A-0789-2AA0-8C39393EA7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646270" y="4506619"/>
                        <a:ext cx="441180" cy="122754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E5A8BDFB-1F2B-9D7D-3B89-C7C4BF1C7FC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310" y="3684180"/>
                    <a:ext cx="1703160" cy="3510720"/>
                  </p14:xfrm>
                </p:contentPart>
              </mc:Choice>
              <mc:Fallback xmlns="">
                <p:pic>
                  <p:nvPicPr>
                    <p:cNvPr id="45" name="Ink 44">
                      <a:extLst>
                        <a:ext uri="{FF2B5EF4-FFF2-40B4-BE49-F238E27FC236}">
                          <a16:creationId xmlns:a16="http://schemas.microsoft.com/office/drawing/2014/main" id="{1F2CC082-D907-48C3-30C2-C6DB14F4B998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236" y="3645601"/>
                      <a:ext cx="1788447" cy="358710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2" name="Ink 71">
                      <a:extLst>
                        <a:ext uri="{FF2B5EF4-FFF2-40B4-BE49-F238E27FC236}">
                          <a16:creationId xmlns:a16="http://schemas.microsoft.com/office/drawing/2014/main" id="{70ECF57E-7F07-5BA7-10F8-D8A0A6D061C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-19810" y="2564220"/>
                    <a:ext cx="299520" cy="1150920"/>
                  </p14:xfrm>
                </p:contentPart>
              </mc:Choice>
              <mc:Fallback xmlns="">
                <p:pic>
                  <p:nvPicPr>
                    <p:cNvPr id="46" name="Ink 45">
                      <a:extLst>
                        <a:ext uri="{FF2B5EF4-FFF2-40B4-BE49-F238E27FC236}">
                          <a16:creationId xmlns:a16="http://schemas.microsoft.com/office/drawing/2014/main" id="{18F5CAB0-6CBB-C229-FA35-B0F8F65BA6C1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-62721" y="2525650"/>
                      <a:ext cx="384484" cy="1227288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4A6CF8D2-8D2D-85EF-1F6D-9FB6AB1DFEF2}"/>
                    </a:ext>
                  </a:extLst>
                </p:cNvPr>
                <p:cNvGrpSpPr/>
                <p:nvPr/>
              </p:nvGrpSpPr>
              <p:grpSpPr>
                <a:xfrm>
                  <a:off x="220377" y="2877423"/>
                  <a:ext cx="1002600" cy="3832920"/>
                  <a:chOff x="220377" y="2877423"/>
                  <a:chExt cx="1002600" cy="383292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7">
                    <p14:nvContentPartPr>
                      <p14:cNvPr id="74" name="Ink 73">
                        <a:extLst>
                          <a:ext uri="{FF2B5EF4-FFF2-40B4-BE49-F238E27FC236}">
                            <a16:creationId xmlns:a16="http://schemas.microsoft.com/office/drawing/2014/main" id="{5DA04811-CECA-C1A9-A167-0B342A787A5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20377" y="2877423"/>
                      <a:ext cx="1002600" cy="3832920"/>
                    </p14:xfrm>
                  </p:contentPart>
                </mc:Choice>
                <mc:Fallback xmlns="">
                  <p:pic>
                    <p:nvPicPr>
                      <p:cNvPr id="48" name="Ink 47">
                        <a:extLst>
                          <a:ext uri="{FF2B5EF4-FFF2-40B4-BE49-F238E27FC236}">
                            <a16:creationId xmlns:a16="http://schemas.microsoft.com/office/drawing/2014/main" id="{2C4EA2C9-F05D-3CFA-D036-6378C2A58C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77347" y="2838847"/>
                        <a:ext cx="1087799" cy="390930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9">
                    <p14:nvContentPartPr>
                      <p14:cNvPr id="75" name="Ink 74">
                        <a:extLst>
                          <a:ext uri="{FF2B5EF4-FFF2-40B4-BE49-F238E27FC236}">
                            <a16:creationId xmlns:a16="http://schemas.microsoft.com/office/drawing/2014/main" id="{107143C8-A3BC-133C-38F3-8D6FB0C60F8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88777" y="2954823"/>
                      <a:ext cx="154440" cy="12960"/>
                    </p14:xfrm>
                  </p:contentPart>
                </mc:Choice>
                <mc:Fallback xmlns="">
                  <p:pic>
                    <p:nvPicPr>
                      <p:cNvPr id="49" name="Ink 48">
                        <a:extLst>
                          <a:ext uri="{FF2B5EF4-FFF2-40B4-BE49-F238E27FC236}">
                            <a16:creationId xmlns:a16="http://schemas.microsoft.com/office/drawing/2014/main" id="{EE27F87C-C318-E88A-F03E-C153F1901C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45877" y="2918823"/>
                        <a:ext cx="239382" cy="842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52290FC-235D-6280-FF9E-BB2BE5796743}"/>
                  </a:ext>
                </a:extLst>
              </p:cNvPr>
              <p:cNvCxnSpPr/>
              <p:nvPr/>
            </p:nvCxnSpPr>
            <p:spPr>
              <a:xfrm>
                <a:off x="4061637" y="3536950"/>
                <a:ext cx="1906772" cy="0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30E3E55-35EA-DEFA-B16D-AC44198133E8}"/>
                  </a:ext>
                </a:extLst>
              </p:cNvPr>
              <p:cNvCxnSpPr/>
              <p:nvPr/>
            </p:nvCxnSpPr>
            <p:spPr>
              <a:xfrm>
                <a:off x="4061637" y="6289885"/>
                <a:ext cx="1906772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4C38BCC5-D980-0094-17DD-562F891AB4BE}"/>
                  </a:ext>
                </a:extLst>
              </p:cNvPr>
              <p:cNvCxnSpPr/>
              <p:nvPr/>
            </p:nvCxnSpPr>
            <p:spPr>
              <a:xfrm flipV="1">
                <a:off x="0" y="3536950"/>
                <a:ext cx="2098158" cy="323261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AF397016-D55E-7679-5E6B-3FB45DFF2F6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466421" y="4535824"/>
                <a:ext cx="2257568" cy="1250557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B98E4248-01E1-BD39-8F28-30DAE6D74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275551" y="2030374"/>
              <a:ext cx="1803222" cy="1190710"/>
            </a:xfrm>
            <a:prstGeom prst="rect">
              <a:avLst/>
            </a:prstGeom>
          </p:spPr>
        </p:pic>
        <p:cxnSp>
          <p:nvCxnSpPr>
            <p:cNvPr id="92" name="Connector: Curved 91">
              <a:extLst>
                <a:ext uri="{FF2B5EF4-FFF2-40B4-BE49-F238E27FC236}">
                  <a16:creationId xmlns:a16="http://schemas.microsoft.com/office/drawing/2014/main" id="{021741E5-7E7C-A06D-8754-6CBB283C89D4}"/>
                </a:ext>
              </a:extLst>
            </p:cNvPr>
            <p:cNvCxnSpPr/>
            <p:nvPr/>
          </p:nvCxnSpPr>
          <p:spPr>
            <a:xfrm>
              <a:off x="1080620" y="2144311"/>
              <a:ext cx="3937000" cy="2266044"/>
            </a:xfrm>
            <a:prstGeom prst="curvedConnector3">
              <a:avLst>
                <a:gd name="adj1" fmla="val 80968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A0A6AF58-F27F-6C06-1AC0-C1B4E1379B81}"/>
                </a:ext>
              </a:extLst>
            </p:cNvPr>
            <p:cNvCxnSpPr/>
            <p:nvPr/>
          </p:nvCxnSpPr>
          <p:spPr>
            <a:xfrm>
              <a:off x="985370" y="2216997"/>
              <a:ext cx="1898650" cy="1436128"/>
            </a:xfrm>
            <a:prstGeom prst="bentConnector3">
              <a:avLst>
                <a:gd name="adj1" fmla="val 79431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61386E7F-424F-B9D3-AC84-68E0D152F844}"/>
                </a:ext>
              </a:extLst>
            </p:cNvPr>
            <p:cNvCxnSpPr/>
            <p:nvPr/>
          </p:nvCxnSpPr>
          <p:spPr>
            <a:xfrm rot="16200000" flipH="1">
              <a:off x="99637" y="3210680"/>
              <a:ext cx="3778066" cy="2006600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216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B9BD4B17-9CF6-559A-0BF7-FC578BFC9FEA}"/>
              </a:ext>
            </a:extLst>
          </p:cNvPr>
          <p:cNvGrpSpPr/>
          <p:nvPr/>
        </p:nvGrpSpPr>
        <p:grpSpPr>
          <a:xfrm>
            <a:off x="-23284" y="0"/>
            <a:ext cx="10841258" cy="6608589"/>
            <a:chOff x="-23284" y="0"/>
            <a:chExt cx="10841258" cy="660858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11F7CBC-6215-EDBF-BD95-07A03327A6F7}"/>
                </a:ext>
              </a:extLst>
            </p:cNvPr>
            <p:cNvSpPr/>
            <p:nvPr/>
          </p:nvSpPr>
          <p:spPr>
            <a:xfrm>
              <a:off x="1183341" y="0"/>
              <a:ext cx="8875059" cy="7761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Preliminary Setup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089D81D-CB6C-F82F-4C9B-FD8E42B55468}"/>
                </a:ext>
              </a:extLst>
            </p:cNvPr>
            <p:cNvSpPr/>
            <p:nvPr/>
          </p:nvSpPr>
          <p:spPr>
            <a:xfrm>
              <a:off x="1183340" y="787321"/>
              <a:ext cx="2211105" cy="10163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82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Engine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E7C6B1-A46C-5460-49D5-45D6D7E4FBA4}"/>
                </a:ext>
              </a:extLst>
            </p:cNvPr>
            <p:cNvSpPr/>
            <p:nvPr/>
          </p:nvSpPr>
          <p:spPr>
            <a:xfrm rot="16200000">
              <a:off x="-299512" y="342997"/>
              <a:ext cx="1803624" cy="11176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SETUP 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C470D35-BF36-FA14-2159-22A626D42FA4}"/>
                </a:ext>
              </a:extLst>
            </p:cNvPr>
            <p:cNvGrpSpPr/>
            <p:nvPr/>
          </p:nvGrpSpPr>
          <p:grpSpPr>
            <a:xfrm>
              <a:off x="2098444" y="3201185"/>
              <a:ext cx="8719530" cy="3407404"/>
              <a:chOff x="1160668" y="2905552"/>
              <a:chExt cx="10385659" cy="387074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AA6A381-A464-2FA9-F6E2-290EE11AF8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60668" y="2905552"/>
                <a:ext cx="10385659" cy="3870745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C9272AA-523A-26A5-848A-1E6290B364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39867" y="4139338"/>
                <a:ext cx="3782179" cy="1403173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7EDF63B-4510-BDF0-6A0E-A7A7C51425CB}"/>
                </a:ext>
              </a:extLst>
            </p:cNvPr>
            <p:cNvGrpSpPr/>
            <p:nvPr/>
          </p:nvGrpSpPr>
          <p:grpSpPr>
            <a:xfrm>
              <a:off x="-23284" y="3403187"/>
              <a:ext cx="2174605" cy="3205402"/>
              <a:chOff x="-19810" y="1533326"/>
              <a:chExt cx="4834878" cy="6146477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D25254CF-0EEF-7146-8EFC-2BD56974F2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665" y="3686594"/>
                <a:ext cx="4277954" cy="3993209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0F43913-114E-3AC9-E34E-44C5B976FC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217" y="1533326"/>
                <a:ext cx="4548851" cy="2540885"/>
              </a:xfrm>
              <a:prstGeom prst="rect">
                <a:avLst/>
              </a:prstGeom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EE80949-820F-814A-A546-C24C814AB8BD}"/>
                  </a:ext>
                </a:extLst>
              </p:cNvPr>
              <p:cNvGrpSpPr/>
              <p:nvPr/>
            </p:nvGrpSpPr>
            <p:grpSpPr>
              <a:xfrm>
                <a:off x="3633266" y="4263100"/>
                <a:ext cx="1013604" cy="874440"/>
                <a:chOff x="3633266" y="4263100"/>
                <a:chExt cx="1013604" cy="8744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33" name="Ink 32">
                      <a:extLst>
                        <a:ext uri="{FF2B5EF4-FFF2-40B4-BE49-F238E27FC236}">
                          <a16:creationId xmlns:a16="http://schemas.microsoft.com/office/drawing/2014/main" id="{2673F91B-E0B9-01E2-F8C8-4CCB80C68B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45146" y="4316988"/>
                    <a:ext cx="788400" cy="817560"/>
                  </p14:xfrm>
                </p:contentPart>
              </mc:Choice>
              <mc:Fallback xmlns="">
                <p:pic>
                  <p:nvPicPr>
                    <p:cNvPr id="19" name="Ink 18">
                      <a:extLst>
                        <a:ext uri="{FF2B5EF4-FFF2-40B4-BE49-F238E27FC236}">
                          <a16:creationId xmlns:a16="http://schemas.microsoft.com/office/drawing/2014/main" id="{9E58778F-40CC-5E07-9BDB-647EFA52CEB3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605126" y="4282521"/>
                      <a:ext cx="867640" cy="88580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34" name="Ink 33">
                      <a:extLst>
                        <a:ext uri="{FF2B5EF4-FFF2-40B4-BE49-F238E27FC236}">
                          <a16:creationId xmlns:a16="http://schemas.microsoft.com/office/drawing/2014/main" id="{69E2510A-3703-4D1C-9FA0-E5C63EFA684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33266" y="4388628"/>
                    <a:ext cx="12960" cy="252720"/>
                  </p14:xfrm>
                </p:contentPart>
              </mc:Choice>
              <mc:Fallback xmlns="">
                <p:pic>
                  <p:nvPicPr>
                    <p:cNvPr id="20" name="Ink 19">
                      <a:extLst>
                        <a:ext uri="{FF2B5EF4-FFF2-40B4-BE49-F238E27FC236}">
                          <a16:creationId xmlns:a16="http://schemas.microsoft.com/office/drawing/2014/main" id="{5EE2777C-BEA0-A937-B3A6-66CAD78614D2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3595148" y="4354197"/>
                      <a:ext cx="88433" cy="32089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35" name="Ink 34">
                      <a:extLst>
                        <a:ext uri="{FF2B5EF4-FFF2-40B4-BE49-F238E27FC236}">
                          <a16:creationId xmlns:a16="http://schemas.microsoft.com/office/drawing/2014/main" id="{2E679CA4-2B2C-D414-DE03-DC16912CB64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57746" y="4572588"/>
                    <a:ext cx="256320" cy="64440"/>
                  </p14:xfrm>
                </p:contentPart>
              </mc:Choice>
              <mc:Fallback xmlns="">
                <p:pic>
                  <p:nvPicPr>
                    <p:cNvPr id="21" name="Ink 20">
                      <a:extLst>
                        <a:ext uri="{FF2B5EF4-FFF2-40B4-BE49-F238E27FC236}">
                          <a16:creationId xmlns:a16="http://schemas.microsoft.com/office/drawing/2014/main" id="{C3D4436C-0CFE-0A06-46D3-694CAE35A379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3617821" y="4538672"/>
                      <a:ext cx="335372" cy="13159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36" name="Ink 35">
                      <a:extLst>
                        <a:ext uri="{FF2B5EF4-FFF2-40B4-BE49-F238E27FC236}">
                          <a16:creationId xmlns:a16="http://schemas.microsoft.com/office/drawing/2014/main" id="{7676FC6C-62DF-2A5B-62D8-BDD4EC1112A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80786" y="4523628"/>
                    <a:ext cx="220680" cy="89280"/>
                  </p14:xfrm>
                </p:contentPart>
              </mc:Choice>
              <mc:Fallback xmlns="">
                <p:pic>
                  <p:nvPicPr>
                    <p:cNvPr id="22" name="Ink 21">
                      <a:extLst>
                        <a:ext uri="{FF2B5EF4-FFF2-40B4-BE49-F238E27FC236}">
                          <a16:creationId xmlns:a16="http://schemas.microsoft.com/office/drawing/2014/main" id="{79D4F86D-F8E1-C4DF-A329-FA225E68CF5E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3640952" y="4489552"/>
                      <a:ext cx="299551" cy="15675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37" name="Ink 36">
                      <a:extLst>
                        <a:ext uri="{FF2B5EF4-FFF2-40B4-BE49-F238E27FC236}">
                          <a16:creationId xmlns:a16="http://schemas.microsoft.com/office/drawing/2014/main" id="{3975C5FB-119C-5BDC-B1FC-35D4DCB886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68546" y="4425348"/>
                    <a:ext cx="58320" cy="216360"/>
                  </p14:xfrm>
                </p:contentPart>
              </mc:Choice>
              <mc:Fallback xmlns="">
                <p:pic>
                  <p:nvPicPr>
                    <p:cNvPr id="23" name="Ink 22">
                      <a:extLst>
                        <a:ext uri="{FF2B5EF4-FFF2-40B4-BE49-F238E27FC236}">
                          <a16:creationId xmlns:a16="http://schemas.microsoft.com/office/drawing/2014/main" id="{212347F8-0A8E-604B-D2C2-B946FEC0955C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3629141" y="4390896"/>
                      <a:ext cx="136343" cy="28457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38" name="Ink 37">
                      <a:extLst>
                        <a:ext uri="{FF2B5EF4-FFF2-40B4-BE49-F238E27FC236}">
                          <a16:creationId xmlns:a16="http://schemas.microsoft.com/office/drawing/2014/main" id="{EC57EA23-BC1E-899E-B8F7-EBE57BE3777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91946" y="4572228"/>
                    <a:ext cx="149400" cy="22320"/>
                  </p14:xfrm>
                </p:contentPart>
              </mc:Choice>
              <mc:Fallback xmlns="">
                <p:pic>
                  <p:nvPicPr>
                    <p:cNvPr id="24" name="Ink 23">
                      <a:extLst>
                        <a:ext uri="{FF2B5EF4-FFF2-40B4-BE49-F238E27FC236}">
                          <a16:creationId xmlns:a16="http://schemas.microsoft.com/office/drawing/2014/main" id="{D0722EBF-6BFC-C6F4-9286-8EAF05DC56DC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3651999" y="4537353"/>
                      <a:ext cx="228494" cy="9137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39" name="Ink 38">
                      <a:extLst>
                        <a:ext uri="{FF2B5EF4-FFF2-40B4-BE49-F238E27FC236}">
                          <a16:creationId xmlns:a16="http://schemas.microsoft.com/office/drawing/2014/main" id="{A47E2714-228B-D084-57DE-24DE460C911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43386" y="4876068"/>
                    <a:ext cx="19080" cy="228600"/>
                  </p14:xfrm>
                </p:contentPart>
              </mc:Choice>
              <mc:Fallback xmlns="">
                <p:pic>
                  <p:nvPicPr>
                    <p:cNvPr id="25" name="Ink 24">
                      <a:extLst>
                        <a:ext uri="{FF2B5EF4-FFF2-40B4-BE49-F238E27FC236}">
                          <a16:creationId xmlns:a16="http://schemas.microsoft.com/office/drawing/2014/main" id="{32E9E5B6-ED59-F2FD-A9A3-53F5E278D5E9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4105226" y="4841640"/>
                      <a:ext cx="94637" cy="29676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">
                  <p14:nvContentPartPr>
                    <p14:cNvPr id="40" name="Ink 39">
                      <a:extLst>
                        <a:ext uri="{FF2B5EF4-FFF2-40B4-BE49-F238E27FC236}">
                          <a16:creationId xmlns:a16="http://schemas.microsoft.com/office/drawing/2014/main" id="{CE199415-B5C4-1915-5B1F-2D1404F2BBE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66786" y="5030148"/>
                    <a:ext cx="194040" cy="74160"/>
                  </p14:xfrm>
                </p:contentPart>
              </mc:Choice>
              <mc:Fallback xmlns="">
                <p:pic>
                  <p:nvPicPr>
                    <p:cNvPr id="27" name="Ink 26">
                      <a:extLst>
                        <a:ext uri="{FF2B5EF4-FFF2-40B4-BE49-F238E27FC236}">
                          <a16:creationId xmlns:a16="http://schemas.microsoft.com/office/drawing/2014/main" id="{17A3A8D0-7400-9121-3BF8-CC8FF3FB6032}"/>
                        </a:ext>
                      </a:extLst>
                    </p:cNvPr>
                    <p:cNvPicPr/>
                    <p:nvPr/>
                  </p:nvPicPr>
                  <p:blipFill>
                    <a:blip r:embed="rId21"/>
                    <a:stretch>
                      <a:fillRect/>
                    </a:stretch>
                  </p:blipFill>
                  <p:spPr>
                    <a:xfrm>
                      <a:off x="4126860" y="4995815"/>
                      <a:ext cx="273093" cy="1421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">
                  <p14:nvContentPartPr>
                    <p14:cNvPr id="41" name="Ink 40">
                      <a:extLst>
                        <a:ext uri="{FF2B5EF4-FFF2-40B4-BE49-F238E27FC236}">
                          <a16:creationId xmlns:a16="http://schemas.microsoft.com/office/drawing/2014/main" id="{CFE536D4-2FA1-2D98-4F50-6C497043A81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53106" y="4916028"/>
                    <a:ext cx="83520" cy="21564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C8A13A90-B768-BF2A-0B67-2BFCE1640C3E}"/>
                        </a:ext>
                      </a:extLst>
                    </p:cNvPr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4113335" y="4881690"/>
                      <a:ext cx="162267" cy="28362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">
                  <p14:nvContentPartPr>
                    <p14:cNvPr id="42" name="Ink 41">
                      <a:extLst>
                        <a:ext uri="{FF2B5EF4-FFF2-40B4-BE49-F238E27FC236}">
                          <a16:creationId xmlns:a16="http://schemas.microsoft.com/office/drawing/2014/main" id="{22D65770-8352-63E1-BB73-F371BDF5BCF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39990" y="5104060"/>
                    <a:ext cx="506880" cy="33480"/>
                  </p14:xfrm>
                </p:contentPart>
              </mc:Choice>
              <mc:Fallback xmlns="">
                <p:pic>
                  <p:nvPicPr>
                    <p:cNvPr id="30" name="Ink 29">
                      <a:extLst>
                        <a:ext uri="{FF2B5EF4-FFF2-40B4-BE49-F238E27FC236}">
                          <a16:creationId xmlns:a16="http://schemas.microsoft.com/office/drawing/2014/main" id="{59991440-86F7-3743-DD8B-A70883628BD0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4100015" y="5069897"/>
                      <a:ext cx="586030" cy="10112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43" name="Ink 42">
                      <a:extLst>
                        <a:ext uri="{FF2B5EF4-FFF2-40B4-BE49-F238E27FC236}">
                          <a16:creationId xmlns:a16="http://schemas.microsoft.com/office/drawing/2014/main" id="{302A7844-7300-407D-5C8F-C09D7CEBCA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22350" y="4728940"/>
                    <a:ext cx="106560" cy="376560"/>
                  </p14:xfrm>
                </p:contentPart>
              </mc:Choice>
              <mc:Fallback xmlns="">
                <p:pic>
                  <p:nvPicPr>
                    <p:cNvPr id="31" name="Ink 30">
                      <a:extLst>
                        <a:ext uri="{FF2B5EF4-FFF2-40B4-BE49-F238E27FC236}">
                          <a16:creationId xmlns:a16="http://schemas.microsoft.com/office/drawing/2014/main" id="{E75EA1CB-438E-D50D-E9CB-D0A92F6AFF00}"/>
                        </a:ext>
                      </a:extLst>
                    </p:cNvPr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4082883" y="4694520"/>
                      <a:ext cx="184704" cy="44471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44" name="Ink 43">
                      <a:extLst>
                        <a:ext uri="{FF2B5EF4-FFF2-40B4-BE49-F238E27FC236}">
                          <a16:creationId xmlns:a16="http://schemas.microsoft.com/office/drawing/2014/main" id="{A50796F3-F09E-8D14-A264-E5C483F4FD0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44270" y="4263100"/>
                    <a:ext cx="46080" cy="340920"/>
                  </p14:xfrm>
                </p:contentPart>
              </mc:Choice>
              <mc:Fallback xmlns="">
                <p:pic>
                  <p:nvPicPr>
                    <p:cNvPr id="32" name="Ink 31">
                      <a:extLst>
                        <a:ext uri="{FF2B5EF4-FFF2-40B4-BE49-F238E27FC236}">
                          <a16:creationId xmlns:a16="http://schemas.microsoft.com/office/drawing/2014/main" id="{526D32DC-A00D-31B5-F1E1-67B29BA0121E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3604546" y="4228664"/>
                      <a:ext cx="124734" cy="40910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45" name="Ink 44">
                      <a:extLst>
                        <a:ext uri="{FF2B5EF4-FFF2-40B4-BE49-F238E27FC236}">
                          <a16:creationId xmlns:a16="http://schemas.microsoft.com/office/drawing/2014/main" id="{F828107B-4783-206F-777F-899781ACF34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89270" y="4544980"/>
                    <a:ext cx="356040" cy="46800"/>
                  </p14:xfrm>
                </p:contentPart>
              </mc:Choice>
              <mc:Fallback xmlns="">
                <p:pic>
                  <p:nvPicPr>
                    <p:cNvPr id="33" name="Ink 32">
                      <a:extLst>
                        <a:ext uri="{FF2B5EF4-FFF2-40B4-BE49-F238E27FC236}">
                          <a16:creationId xmlns:a16="http://schemas.microsoft.com/office/drawing/2014/main" id="{30B0EA1C-1F04-8269-8868-50FFC1B24AC3}"/>
                        </a:ext>
                      </a:extLst>
                    </p:cNvPr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3649355" y="4510568"/>
                      <a:ext cx="435071" cy="11493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E5AEF91E-BACE-372D-FD7B-81F7444FC633}"/>
                      </a:ext>
                    </a:extLst>
                  </p14:cNvPr>
                  <p14:cNvContentPartPr/>
                  <p14:nvPr/>
                </p14:nvContentPartPr>
                <p14:xfrm>
                  <a:off x="49310" y="3684180"/>
                  <a:ext cx="1703160" cy="351072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2FA88EAD-B8FC-B422-A313-8698662CDA1D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9311" y="3649666"/>
                    <a:ext cx="1782358" cy="35790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20EF55B2-8658-91E5-396B-AF6B78182276}"/>
                      </a:ext>
                    </a:extLst>
                  </p14:cNvPr>
                  <p14:cNvContentPartPr/>
                  <p14:nvPr/>
                </p14:nvContentPartPr>
                <p14:xfrm>
                  <a:off x="-19810" y="2564220"/>
                  <a:ext cx="299520" cy="115092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410632CC-2D47-D0CC-37A3-2ED89DAC6886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-59640" y="2529720"/>
                    <a:ext cx="378383" cy="121923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93177B9-10D5-5A75-9F59-8A0D387234FE}"/>
                  </a:ext>
                </a:extLst>
              </p:cNvPr>
              <p:cNvGrpSpPr/>
              <p:nvPr/>
            </p:nvGrpSpPr>
            <p:grpSpPr>
              <a:xfrm>
                <a:off x="220377" y="2877423"/>
                <a:ext cx="1002600" cy="3832920"/>
                <a:chOff x="220377" y="2877423"/>
                <a:chExt cx="1002600" cy="38329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31" name="Ink 30">
                      <a:extLst>
                        <a:ext uri="{FF2B5EF4-FFF2-40B4-BE49-F238E27FC236}">
                          <a16:creationId xmlns:a16="http://schemas.microsoft.com/office/drawing/2014/main" id="{59FC9E2E-75D5-5B8E-DC65-6DAFD8B8805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0377" y="2877423"/>
                    <a:ext cx="1002600" cy="3832920"/>
                  </p14:xfrm>
                </p:contentPart>
              </mc:Choice>
              <mc:Fallback xmlns="">
                <p:pic>
                  <p:nvPicPr>
                    <p:cNvPr id="16" name="Ink 15">
                      <a:extLst>
                        <a:ext uri="{FF2B5EF4-FFF2-40B4-BE49-F238E27FC236}">
                          <a16:creationId xmlns:a16="http://schemas.microsoft.com/office/drawing/2014/main" id="{4E379108-022E-5DE9-8B71-7DBD7004CBFC}"/>
                        </a:ext>
                      </a:extLst>
                    </p:cNvPr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180401" y="2842911"/>
                      <a:ext cx="1081753" cy="390125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32" name="Ink 31">
                      <a:extLst>
                        <a:ext uri="{FF2B5EF4-FFF2-40B4-BE49-F238E27FC236}">
                          <a16:creationId xmlns:a16="http://schemas.microsoft.com/office/drawing/2014/main" id="{AB58D932-D223-1652-2BBE-2FF221540D4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8777" y="2954823"/>
                    <a:ext cx="154440" cy="12960"/>
                  </p14:xfrm>
                </p:contentPart>
              </mc:Choice>
              <mc:Fallback xmlns="">
                <p:pic>
                  <p:nvPicPr>
                    <p:cNvPr id="18" name="Ink 17">
                      <a:extLst>
                        <a:ext uri="{FF2B5EF4-FFF2-40B4-BE49-F238E27FC236}">
                          <a16:creationId xmlns:a16="http://schemas.microsoft.com/office/drawing/2014/main" id="{EF23F21F-E5D9-51E2-6C01-33B99E697FF5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248973" y="2922423"/>
                      <a:ext cx="233252" cy="77112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D6A9A2A-E7F9-70C7-A175-BC5E28A512DA}"/>
                </a:ext>
              </a:extLst>
            </p:cNvPr>
            <p:cNvCxnSpPr/>
            <p:nvPr/>
          </p:nvCxnSpPr>
          <p:spPr>
            <a:xfrm>
              <a:off x="5712970" y="3653125"/>
              <a:ext cx="1696872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DCEE432-5473-6330-1893-F491A55ED218}"/>
                </a:ext>
              </a:extLst>
            </p:cNvPr>
            <p:cNvCxnSpPr/>
            <p:nvPr/>
          </p:nvCxnSpPr>
          <p:spPr>
            <a:xfrm>
              <a:off x="5712970" y="6103013"/>
              <a:ext cx="169687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7741A762-C093-65CD-995C-CF0BB3BFC5CF}"/>
                </a:ext>
              </a:extLst>
            </p:cNvPr>
            <p:cNvCxnSpPr/>
            <p:nvPr/>
          </p:nvCxnSpPr>
          <p:spPr>
            <a:xfrm flipV="1">
              <a:off x="2098444" y="3653125"/>
              <a:ext cx="1867190" cy="287676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D9F1CE54-1A33-13D4-3800-07F9E4CD5E4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683367" y="4542041"/>
              <a:ext cx="2009052" cy="1112894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B5666F-1F60-8CE7-FB5C-4C698C56A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48439" y="1998223"/>
              <a:ext cx="2382620" cy="1303963"/>
            </a:xfrm>
            <a:prstGeom prst="rect">
              <a:avLst/>
            </a:prstGeom>
          </p:spPr>
        </p:pic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8EC64053-76F7-F344-6BD9-F702268A793B}"/>
                </a:ext>
              </a:extLst>
            </p:cNvPr>
            <p:cNvCxnSpPr/>
            <p:nvPr/>
          </p:nvCxnSpPr>
          <p:spPr>
            <a:xfrm rot="16200000" flipH="1">
              <a:off x="2231725" y="3027499"/>
              <a:ext cx="870251" cy="381000"/>
            </a:xfrm>
            <a:prstGeom prst="bentConnector3">
              <a:avLst>
                <a:gd name="adj1" fmla="val 38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67D25256-7C59-CCE5-B7C0-92F9AB85025A}"/>
                </a:ext>
              </a:extLst>
            </p:cNvPr>
            <p:cNvCxnSpPr/>
            <p:nvPr/>
          </p:nvCxnSpPr>
          <p:spPr>
            <a:xfrm rot="16200000" flipH="1">
              <a:off x="1147736" y="4218710"/>
              <a:ext cx="3212916" cy="555689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Curved 52">
              <a:extLst>
                <a:ext uri="{FF2B5EF4-FFF2-40B4-BE49-F238E27FC236}">
                  <a16:creationId xmlns:a16="http://schemas.microsoft.com/office/drawing/2014/main" id="{929C6A25-32E9-FFA2-C85B-5B8B508EF42D}"/>
                </a:ext>
              </a:extLst>
            </p:cNvPr>
            <p:cNvCxnSpPr>
              <a:stCxn id="50" idx="3"/>
            </p:cNvCxnSpPr>
            <p:nvPr/>
          </p:nvCxnSpPr>
          <p:spPr>
            <a:xfrm>
              <a:off x="2531059" y="2650205"/>
              <a:ext cx="1800761" cy="2659242"/>
            </a:xfrm>
            <a:prstGeom prst="curvedConnector2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472CD910-4DAC-D0BC-F296-362B1006E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clrChange>
                <a:clrFrom>
                  <a:srgbClr val="BDD1DC"/>
                </a:clrFrom>
                <a:clrTo>
                  <a:srgbClr val="BDD1D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86529" y="901812"/>
              <a:ext cx="4052571" cy="2263278"/>
            </a:xfrm>
            <a:prstGeom prst="rect">
              <a:avLst/>
            </a:prstGeom>
          </p:spPr>
        </p:pic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05A4FC27-C2B5-E875-FCA3-6AD9449DB8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46584" y="2220676"/>
              <a:ext cx="2210209" cy="716132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7630878-46ED-EF01-5F04-6635F7907712}"/>
                </a:ext>
              </a:extLst>
            </p:cNvPr>
            <p:cNvCxnSpPr/>
            <p:nvPr/>
          </p:nvCxnSpPr>
          <p:spPr>
            <a:xfrm flipH="1">
              <a:off x="4209755" y="1428010"/>
              <a:ext cx="19350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211BE5A-514E-5866-EB12-DD209D006C5C}"/>
                </a:ext>
              </a:extLst>
            </p:cNvPr>
            <p:cNvCxnSpPr/>
            <p:nvPr/>
          </p:nvCxnSpPr>
          <p:spPr>
            <a:xfrm>
              <a:off x="4209755" y="1428010"/>
              <a:ext cx="0" cy="650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ABB3724B-7063-94F2-05F6-6886120610D3}"/>
                </a:ext>
              </a:extLst>
            </p:cNvPr>
            <p:cNvCxnSpPr/>
            <p:nvPr/>
          </p:nvCxnSpPr>
          <p:spPr>
            <a:xfrm>
              <a:off x="4386529" y="2199484"/>
              <a:ext cx="4859857" cy="3903529"/>
            </a:xfrm>
            <a:prstGeom prst="bentConnector3">
              <a:avLst>
                <a:gd name="adj1" fmla="val 9218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797FCE3-6A33-D7E5-B935-6ED42A0E0AA3}"/>
                </a:ext>
              </a:extLst>
            </p:cNvPr>
            <p:cNvCxnSpPr/>
            <p:nvPr/>
          </p:nvCxnSpPr>
          <p:spPr>
            <a:xfrm>
              <a:off x="4403258" y="1473637"/>
              <a:ext cx="0" cy="7258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751DE143-ACE0-3B14-C238-0F1166C6A82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595011" y="2759747"/>
              <a:ext cx="3232878" cy="240739"/>
            </a:xfrm>
            <a:prstGeom prst="curvedConnector3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Curved 62">
              <a:extLst>
                <a:ext uri="{FF2B5EF4-FFF2-40B4-BE49-F238E27FC236}">
                  <a16:creationId xmlns:a16="http://schemas.microsoft.com/office/drawing/2014/main" id="{7751A7BB-F924-647D-3191-5F6539DD7B18}"/>
                </a:ext>
              </a:extLst>
            </p:cNvPr>
            <p:cNvCxnSpPr/>
            <p:nvPr/>
          </p:nvCxnSpPr>
          <p:spPr>
            <a:xfrm rot="10800000">
              <a:off x="4091080" y="1263678"/>
              <a:ext cx="312178" cy="164333"/>
            </a:xfrm>
            <a:prstGeom prst="curvedConnector3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897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1530</TotalTime>
  <Words>43</Words>
  <Application>Microsoft Office PowerPoint</Application>
  <PresentationFormat>Custom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Zuhaer Tariq</dc:creator>
  <cp:lastModifiedBy>Zuhaer Tariq</cp:lastModifiedBy>
  <cp:revision>171</cp:revision>
  <dcterms:created xsi:type="dcterms:W3CDTF">2023-04-19T16:59:23Z</dcterms:created>
  <dcterms:modified xsi:type="dcterms:W3CDTF">2023-11-07T13:25:28Z</dcterms:modified>
</cp:coreProperties>
</file>