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56" r:id="rId2"/>
    <p:sldId id="263" r:id="rId3"/>
    <p:sldId id="270" r:id="rId4"/>
    <p:sldId id="271" r:id="rId5"/>
    <p:sldId id="272" r:id="rId6"/>
    <p:sldId id="259" r:id="rId7"/>
    <p:sldId id="260" r:id="rId8"/>
    <p:sldId id="273" r:id="rId9"/>
    <p:sldId id="268"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C311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80AC2F-571D-589C-DAAD-BE621DC18316}" v="16" dt="2024-06-04T14:48:03.755"/>
    <p1510:client id="{30B46600-E020-2DFE-3852-5C4815D608F8}" v="1" dt="2024-06-04T15:06:50.316"/>
    <p1510:client id="{4987B634-A0B2-C492-66CE-215B59D0C6AA}" v="1" dt="2024-06-04T14:55:21.352"/>
    <p1510:client id="{E50A38E0-772F-5980-2B5A-3544B43DDB17}" v="1" dt="2024-06-04T14:31:42.5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ley S. Serrano &lt;Student&gt;" userId="S::0612098911@my.browardschools.com::92629f7a-0394-48c1-881a-c946e4b18a9d" providerId="AD" clId="Web-{BF08ED5B-A487-C2C1-E5EC-F0FF79B480EB}"/>
    <pc:docChg chg="modSld">
      <pc:chgData name="Riley S. Serrano &lt;Student&gt;" userId="S::0612098911@my.browardschools.com::92629f7a-0394-48c1-881a-c946e4b18a9d" providerId="AD" clId="Web-{BF08ED5B-A487-C2C1-E5EC-F0FF79B480EB}" dt="2024-05-29T13:43:55.393" v="23" actId="20577"/>
      <pc:docMkLst>
        <pc:docMk/>
      </pc:docMkLst>
      <pc:sldChg chg="modSp">
        <pc:chgData name="Riley S. Serrano &lt;Student&gt;" userId="S::0612098911@my.browardschools.com::92629f7a-0394-48c1-881a-c946e4b18a9d" providerId="AD" clId="Web-{BF08ED5B-A487-C2C1-E5EC-F0FF79B480EB}" dt="2024-05-29T13:43:44.470" v="19" actId="20577"/>
        <pc:sldMkLst>
          <pc:docMk/>
          <pc:sldMk cId="3368299901" sldId="260"/>
        </pc:sldMkLst>
        <pc:spChg chg="mod">
          <ac:chgData name="Riley S. Serrano &lt;Student&gt;" userId="S::0612098911@my.browardschools.com::92629f7a-0394-48c1-881a-c946e4b18a9d" providerId="AD" clId="Web-{BF08ED5B-A487-C2C1-E5EC-F0FF79B480EB}" dt="2024-05-29T13:43:44.470" v="19" actId="20577"/>
          <ac:spMkLst>
            <pc:docMk/>
            <pc:sldMk cId="3368299901" sldId="260"/>
            <ac:spMk id="74" creationId="{5A5744C5-B9D2-27B5-3F79-B1D04403BAF4}"/>
          </ac:spMkLst>
        </pc:spChg>
      </pc:sldChg>
      <pc:sldChg chg="modSp">
        <pc:chgData name="Riley S. Serrano &lt;Student&gt;" userId="S::0612098911@my.browardschools.com::92629f7a-0394-48c1-881a-c946e4b18a9d" providerId="AD" clId="Web-{BF08ED5B-A487-C2C1-E5EC-F0FF79B480EB}" dt="2024-05-29T13:43:55.393" v="23" actId="20577"/>
        <pc:sldMkLst>
          <pc:docMk/>
          <pc:sldMk cId="531935664" sldId="265"/>
        </pc:sldMkLst>
        <pc:spChg chg="mod">
          <ac:chgData name="Riley S. Serrano &lt;Student&gt;" userId="S::0612098911@my.browardschools.com::92629f7a-0394-48c1-881a-c946e4b18a9d" providerId="AD" clId="Web-{BF08ED5B-A487-C2C1-E5EC-F0FF79B480EB}" dt="2024-05-29T13:43:55.393" v="23" actId="20577"/>
          <ac:spMkLst>
            <pc:docMk/>
            <pc:sldMk cId="531935664" sldId="265"/>
            <ac:spMk id="27" creationId="{40756F6E-88EA-E64E-6977-EFAC6A0CE478}"/>
          </ac:spMkLst>
        </pc:spChg>
      </pc:sldChg>
    </pc:docChg>
  </pc:docChgLst>
  <pc:docChgLst>
    <pc:chgData name="Riley S. Serrano &lt;Student&gt;" userId="S::0612098911@my.browardschools.com::92629f7a-0394-48c1-881a-c946e4b18a9d" providerId="AD" clId="Web-{3A461B75-D9DB-8F93-7433-521DB552ABBF}"/>
    <pc:docChg chg="modSld">
      <pc:chgData name="Riley S. Serrano &lt;Student&gt;" userId="S::0612098911@my.browardschools.com::92629f7a-0394-48c1-881a-c946e4b18a9d" providerId="AD" clId="Web-{3A461B75-D9DB-8F93-7433-521DB552ABBF}" dt="2024-05-22T14:59:05.395" v="24"/>
      <pc:docMkLst>
        <pc:docMk/>
      </pc:docMkLst>
      <pc:sldChg chg="addSp delSp modSp mod setBg modClrScheme chgLayout">
        <pc:chgData name="Riley S. Serrano &lt;Student&gt;" userId="S::0612098911@my.browardschools.com::92629f7a-0394-48c1-881a-c946e4b18a9d" providerId="AD" clId="Web-{3A461B75-D9DB-8F93-7433-521DB552ABBF}" dt="2024-05-22T14:59:05.395" v="24"/>
        <pc:sldMkLst>
          <pc:docMk/>
          <pc:sldMk cId="3368299901" sldId="260"/>
        </pc:sldMkLst>
        <pc:spChg chg="mod">
          <ac:chgData name="Riley S. Serrano &lt;Student&gt;" userId="S::0612098911@my.browardschools.com::92629f7a-0394-48c1-881a-c946e4b18a9d" providerId="AD" clId="Web-{3A461B75-D9DB-8F93-7433-521DB552ABBF}" dt="2024-05-22T14:58:53.692" v="19" actId="1076"/>
          <ac:spMkLst>
            <pc:docMk/>
            <pc:sldMk cId="3368299901" sldId="260"/>
            <ac:spMk id="2" creationId="{50068907-3BC6-9C29-F39F-7C9E506B970F}"/>
          </ac:spMkLst>
        </pc:spChg>
        <pc:spChg chg="mod">
          <ac:chgData name="Riley S. Serrano &lt;Student&gt;" userId="S::0612098911@my.browardschools.com::92629f7a-0394-48c1-881a-c946e4b18a9d" providerId="AD" clId="Web-{3A461B75-D9DB-8F93-7433-521DB552ABBF}" dt="2024-05-22T14:56:37.046" v="11"/>
          <ac:spMkLst>
            <pc:docMk/>
            <pc:sldMk cId="3368299901" sldId="260"/>
            <ac:spMk id="4" creationId="{0F665D01-E24E-F949-44CC-FB4F2DA1E313}"/>
          </ac:spMkLst>
        </pc:spChg>
        <pc:spChg chg="mod">
          <ac:chgData name="Riley S. Serrano &lt;Student&gt;" userId="S::0612098911@my.browardschools.com::92629f7a-0394-48c1-881a-c946e4b18a9d" providerId="AD" clId="Web-{3A461B75-D9DB-8F93-7433-521DB552ABBF}" dt="2024-05-22T14:56:37.046" v="11"/>
          <ac:spMkLst>
            <pc:docMk/>
            <pc:sldMk cId="3368299901" sldId="260"/>
            <ac:spMk id="5" creationId="{94FF2441-C93E-33EF-D1F3-BAB38A598A82}"/>
          </ac:spMkLst>
        </pc:spChg>
        <pc:spChg chg="mod">
          <ac:chgData name="Riley S. Serrano &lt;Student&gt;" userId="S::0612098911@my.browardschools.com::92629f7a-0394-48c1-881a-c946e4b18a9d" providerId="AD" clId="Web-{3A461B75-D9DB-8F93-7433-521DB552ABBF}" dt="2024-05-22T14:56:37.046" v="11"/>
          <ac:spMkLst>
            <pc:docMk/>
            <pc:sldMk cId="3368299901" sldId="260"/>
            <ac:spMk id="6" creationId="{D1156CB8-35E7-CDB9-0D11-948593369276}"/>
          </ac:spMkLst>
        </pc:spChg>
        <pc:spChg chg="add del mod">
          <ac:chgData name="Riley S. Serrano &lt;Student&gt;" userId="S::0612098911@my.browardschools.com::92629f7a-0394-48c1-881a-c946e4b18a9d" providerId="AD" clId="Web-{3A461B75-D9DB-8F93-7433-521DB552ABBF}" dt="2024-05-22T14:59:05.395" v="24"/>
          <ac:spMkLst>
            <pc:docMk/>
            <pc:sldMk cId="3368299901" sldId="260"/>
            <ac:spMk id="7" creationId="{FF96327A-8717-70E3-3233-17B56909C711}"/>
          </ac:spMkLst>
        </pc:spChg>
        <pc:spChg chg="add del mod">
          <ac:chgData name="Riley S. Serrano &lt;Student&gt;" userId="S::0612098911@my.browardschools.com::92629f7a-0394-48c1-881a-c946e4b18a9d" providerId="AD" clId="Web-{3A461B75-D9DB-8F93-7433-521DB552ABBF}" dt="2024-05-22T14:58:59.332" v="22"/>
          <ac:spMkLst>
            <pc:docMk/>
            <pc:sldMk cId="3368299901" sldId="260"/>
            <ac:spMk id="10" creationId="{9F5F8BDA-46AF-1DFA-FA98-9117F4130E48}"/>
          </ac:spMkLst>
        </pc:spChg>
        <pc:spChg chg="add del">
          <ac:chgData name="Riley S. Serrano &lt;Student&gt;" userId="S::0612098911@my.browardschools.com::92629f7a-0394-48c1-881a-c946e4b18a9d" providerId="AD" clId="Web-{3A461B75-D9DB-8F93-7433-521DB552ABBF}" dt="2024-05-22T14:56:37.046" v="11"/>
          <ac:spMkLst>
            <pc:docMk/>
            <pc:sldMk cId="3368299901" sldId="260"/>
            <ac:spMk id="26" creationId="{C0F06221-9B66-780C-712B-1614D93FBB0A}"/>
          </ac:spMkLst>
        </pc:spChg>
        <pc:spChg chg="add del mod">
          <ac:chgData name="Riley S. Serrano &lt;Student&gt;" userId="S::0612098911@my.browardschools.com::92629f7a-0394-48c1-881a-c946e4b18a9d" providerId="AD" clId="Web-{3A461B75-D9DB-8F93-7433-521DB552ABBF}" dt="2024-05-22T14:56:37.030" v="10"/>
          <ac:spMkLst>
            <pc:docMk/>
            <pc:sldMk cId="3368299901" sldId="260"/>
            <ac:spMk id="55" creationId="{6D6F2B32-2238-3C8C-0036-9CD575FFEA9D}"/>
          </ac:spMkLst>
        </pc:spChg>
        <pc:spChg chg="add del mod">
          <ac:chgData name="Riley S. Serrano &lt;Student&gt;" userId="S::0612098911@my.browardschools.com::92629f7a-0394-48c1-881a-c946e4b18a9d" providerId="AD" clId="Web-{3A461B75-D9DB-8F93-7433-521DB552ABBF}" dt="2024-05-22T14:56:37.030" v="10"/>
          <ac:spMkLst>
            <pc:docMk/>
            <pc:sldMk cId="3368299901" sldId="260"/>
            <ac:spMk id="56" creationId="{07865753-C632-2359-22EC-E24DB7F1457A}"/>
          </ac:spMkLst>
        </pc:spChg>
        <pc:spChg chg="add del mod">
          <ac:chgData name="Riley S. Serrano &lt;Student&gt;" userId="S::0612098911@my.browardschools.com::92629f7a-0394-48c1-881a-c946e4b18a9d" providerId="AD" clId="Web-{3A461B75-D9DB-8F93-7433-521DB552ABBF}" dt="2024-05-22T14:57:13.157" v="12"/>
          <ac:spMkLst>
            <pc:docMk/>
            <pc:sldMk cId="3368299901" sldId="260"/>
            <ac:spMk id="58" creationId="{9475D9D5-C211-833F-97C5-F9E7F4865446}"/>
          </ac:spMkLst>
        </pc:spChg>
        <pc:picChg chg="add del mod">
          <ac:chgData name="Riley S. Serrano &lt;Student&gt;" userId="S::0612098911@my.browardschools.com::92629f7a-0394-48c1-881a-c946e4b18a9d" providerId="AD" clId="Web-{3A461B75-D9DB-8F93-7433-521DB552ABBF}" dt="2024-05-22T14:55:41.606" v="7"/>
          <ac:picMkLst>
            <pc:docMk/>
            <pc:sldMk cId="3368299901" sldId="260"/>
            <ac:picMk id="3" creationId="{D282F3AE-6021-8E28-C2FB-E2E664E83C93}"/>
          </ac:picMkLst>
        </pc:picChg>
        <pc:picChg chg="add del mod ord">
          <ac:chgData name="Riley S. Serrano &lt;Student&gt;" userId="S::0612098911@my.browardschools.com::92629f7a-0394-48c1-881a-c946e4b18a9d" providerId="AD" clId="Web-{3A461B75-D9DB-8F93-7433-521DB552ABBF}" dt="2024-05-22T14:57:36.533" v="16"/>
          <ac:picMkLst>
            <pc:docMk/>
            <pc:sldMk cId="3368299901" sldId="260"/>
            <ac:picMk id="9" creationId="{57EAD6E3-E1C7-66F9-5412-8E04278B0981}"/>
          </ac:picMkLst>
        </pc:picChg>
        <pc:picChg chg="del">
          <ac:chgData name="Riley S. Serrano &lt;Student&gt;" userId="S::0612098911@my.browardschools.com::92629f7a-0394-48c1-881a-c946e4b18a9d" providerId="AD" clId="Web-{3A461B75-D9DB-8F93-7433-521DB552ABBF}" dt="2024-05-22T14:54:12.056" v="0"/>
          <ac:picMkLst>
            <pc:docMk/>
            <pc:sldMk cId="3368299901" sldId="260"/>
            <ac:picMk id="54" creationId="{D372A2A9-5A11-37E3-786C-A55DF213401D}"/>
          </ac:picMkLst>
        </pc:picChg>
      </pc:sldChg>
    </pc:docChg>
  </pc:docChgLst>
  <pc:docChgLst>
    <pc:chgData name="Kenaisha Burin &lt;Student&gt;" userId="S::0616083140@my.browardschools.com::14418659-0c3b-4a08-a9a2-8630a54ec3ed" providerId="AD" clId="Web-{E50A38E0-772F-5980-2B5A-3544B43DDB17}"/>
    <pc:docChg chg="modSld">
      <pc:chgData name="Kenaisha Burin &lt;Student&gt;" userId="S::0616083140@my.browardschools.com::14418659-0c3b-4a08-a9a2-8630a54ec3ed" providerId="AD" clId="Web-{E50A38E0-772F-5980-2B5A-3544B43DDB17}" dt="2024-06-04T14:31:42.422" v="1504"/>
      <pc:docMkLst>
        <pc:docMk/>
      </pc:docMkLst>
      <pc:sldChg chg="modNotes">
        <pc:chgData name="Kenaisha Burin &lt;Student&gt;" userId="S::0616083140@my.browardschools.com::14418659-0c3b-4a08-a9a2-8630a54ec3ed" providerId="AD" clId="Web-{E50A38E0-772F-5980-2B5A-3544B43DDB17}" dt="2024-06-04T14:31:42.422" v="1504"/>
        <pc:sldMkLst>
          <pc:docMk/>
          <pc:sldMk cId="109857222" sldId="256"/>
        </pc:sldMkLst>
      </pc:sldChg>
    </pc:docChg>
  </pc:docChgLst>
  <pc:docChgLst>
    <pc:chgData name="Anika A. Bravo &lt;Student&gt;" userId="S::0612047347@my.browardschools.com::ea8ec917-4bd6-4930-a78d-a256b3184f44" providerId="AD" clId="Web-{0F8E2515-9737-BD68-B93C-548F521F72CD}"/>
    <pc:docChg chg="addSld delSld modSld">
      <pc:chgData name="Anika A. Bravo &lt;Student&gt;" userId="S::0612047347@my.browardschools.com::ea8ec917-4bd6-4930-a78d-a256b3184f44" providerId="AD" clId="Web-{0F8E2515-9737-BD68-B93C-548F521F72CD}" dt="2024-05-31T09:47:45.004" v="720" actId="20577"/>
      <pc:docMkLst>
        <pc:docMk/>
      </pc:docMkLst>
      <pc:sldChg chg="del">
        <pc:chgData name="Anika A. Bravo &lt;Student&gt;" userId="S::0612047347@my.browardschools.com::ea8ec917-4bd6-4930-a78d-a256b3184f44" providerId="AD" clId="Web-{0F8E2515-9737-BD68-B93C-548F521F72CD}" dt="2024-05-31T08:14:21.490" v="153"/>
        <pc:sldMkLst>
          <pc:docMk/>
          <pc:sldMk cId="4294480226" sldId="257"/>
        </pc:sldMkLst>
      </pc:sldChg>
      <pc:sldChg chg="del">
        <pc:chgData name="Anika A. Bravo &lt;Student&gt;" userId="S::0612047347@my.browardschools.com::ea8ec917-4bd6-4930-a78d-a256b3184f44" providerId="AD" clId="Web-{0F8E2515-9737-BD68-B93C-548F521F72CD}" dt="2024-05-31T08:56:37.320" v="532"/>
        <pc:sldMkLst>
          <pc:docMk/>
          <pc:sldMk cId="2341622764" sldId="258"/>
        </pc:sldMkLst>
      </pc:sldChg>
      <pc:sldChg chg="delSp modSp">
        <pc:chgData name="Anika A. Bravo &lt;Student&gt;" userId="S::0612047347@my.browardschools.com::ea8ec917-4bd6-4930-a78d-a256b3184f44" providerId="AD" clId="Web-{0F8E2515-9737-BD68-B93C-548F521F72CD}" dt="2024-05-31T09:21:21.983" v="648" actId="20577"/>
        <pc:sldMkLst>
          <pc:docMk/>
          <pc:sldMk cId="2983717972" sldId="259"/>
        </pc:sldMkLst>
        <pc:spChg chg="mod">
          <ac:chgData name="Anika A. Bravo &lt;Student&gt;" userId="S::0612047347@my.browardschools.com::ea8ec917-4bd6-4930-a78d-a256b3184f44" providerId="AD" clId="Web-{0F8E2515-9737-BD68-B93C-548F521F72CD}" dt="2024-05-31T09:14:11.075" v="609" actId="20577"/>
          <ac:spMkLst>
            <pc:docMk/>
            <pc:sldMk cId="2983717972" sldId="259"/>
            <ac:spMk id="2" creationId="{F55D2100-B6C0-0CBB-188A-07C5FD30442C}"/>
          </ac:spMkLst>
        </pc:spChg>
        <pc:spChg chg="mod">
          <ac:chgData name="Anika A. Bravo &lt;Student&gt;" userId="S::0612047347@my.browardschools.com::ea8ec917-4bd6-4930-a78d-a256b3184f44" providerId="AD" clId="Web-{0F8E2515-9737-BD68-B93C-548F521F72CD}" dt="2024-05-31T09:21:21.983" v="648" actId="20577"/>
          <ac:spMkLst>
            <pc:docMk/>
            <pc:sldMk cId="2983717972" sldId="259"/>
            <ac:spMk id="3" creationId="{2FF1B3DF-F51F-CB1D-D040-3E1CEDD39D1F}"/>
          </ac:spMkLst>
        </pc:spChg>
        <pc:spChg chg="del mod">
          <ac:chgData name="Anika A. Bravo &lt;Student&gt;" userId="S::0612047347@my.browardschools.com::ea8ec917-4bd6-4930-a78d-a256b3184f44" providerId="AD" clId="Web-{0F8E2515-9737-BD68-B93C-548F521F72CD}" dt="2024-05-31T07:27:31.038" v="4"/>
          <ac:spMkLst>
            <pc:docMk/>
            <pc:sldMk cId="2983717972" sldId="259"/>
            <ac:spMk id="4" creationId="{334FC17A-8F02-1681-D209-1CA8E2970113}"/>
          </ac:spMkLst>
        </pc:spChg>
      </pc:sldChg>
      <pc:sldChg chg="modSp">
        <pc:chgData name="Anika A. Bravo &lt;Student&gt;" userId="S::0612047347@my.browardschools.com::ea8ec917-4bd6-4930-a78d-a256b3184f44" providerId="AD" clId="Web-{0F8E2515-9737-BD68-B93C-548F521F72CD}" dt="2024-05-31T07:27:14.443" v="0" actId="20577"/>
        <pc:sldMkLst>
          <pc:docMk/>
          <pc:sldMk cId="3368299901" sldId="260"/>
        </pc:sldMkLst>
        <pc:spChg chg="mod">
          <ac:chgData name="Anika A. Bravo &lt;Student&gt;" userId="S::0612047347@my.browardschools.com::ea8ec917-4bd6-4930-a78d-a256b3184f44" providerId="AD" clId="Web-{0F8E2515-9737-BD68-B93C-548F521F72CD}" dt="2024-05-31T07:27:14.443" v="0" actId="20577"/>
          <ac:spMkLst>
            <pc:docMk/>
            <pc:sldMk cId="3368299901" sldId="260"/>
            <ac:spMk id="74" creationId="{5A5744C5-B9D2-27B5-3F79-B1D04403BAF4}"/>
          </ac:spMkLst>
        </pc:spChg>
      </pc:sldChg>
      <pc:sldChg chg="modSp">
        <pc:chgData name="Anika A. Bravo &lt;Student&gt;" userId="S::0612047347@my.browardschools.com::ea8ec917-4bd6-4930-a78d-a256b3184f44" providerId="AD" clId="Web-{0F8E2515-9737-BD68-B93C-548F521F72CD}" dt="2024-05-31T08:59:42.252" v="566" actId="20577"/>
        <pc:sldMkLst>
          <pc:docMk/>
          <pc:sldMk cId="2943425933" sldId="261"/>
        </pc:sldMkLst>
        <pc:spChg chg="mod">
          <ac:chgData name="Anika A. Bravo &lt;Student&gt;" userId="S::0612047347@my.browardschools.com::ea8ec917-4bd6-4930-a78d-a256b3184f44" providerId="AD" clId="Web-{0F8E2515-9737-BD68-B93C-548F521F72CD}" dt="2024-05-31T08:59:42.252" v="566" actId="20577"/>
          <ac:spMkLst>
            <pc:docMk/>
            <pc:sldMk cId="2943425933" sldId="261"/>
            <ac:spMk id="3" creationId="{733B9987-7C0A-389C-8170-371AAD098BF9}"/>
          </ac:spMkLst>
        </pc:spChg>
      </pc:sldChg>
      <pc:sldChg chg="addSp delSp modSp">
        <pc:chgData name="Anika A. Bravo &lt;Student&gt;" userId="S::0612047347@my.browardschools.com::ea8ec917-4bd6-4930-a78d-a256b3184f44" providerId="AD" clId="Web-{0F8E2515-9737-BD68-B93C-548F521F72CD}" dt="2024-05-31T09:38:59.815" v="651"/>
        <pc:sldMkLst>
          <pc:docMk/>
          <pc:sldMk cId="3438564032" sldId="262"/>
        </pc:sldMkLst>
        <pc:spChg chg="add del mod">
          <ac:chgData name="Anika A. Bravo &lt;Student&gt;" userId="S::0612047347@my.browardschools.com::ea8ec917-4bd6-4930-a78d-a256b3184f44" providerId="AD" clId="Web-{0F8E2515-9737-BD68-B93C-548F521F72CD}" dt="2024-05-31T09:38:59.815" v="651"/>
          <ac:spMkLst>
            <pc:docMk/>
            <pc:sldMk cId="3438564032" sldId="262"/>
            <ac:spMk id="15" creationId="{FC476822-1418-65FD-CC78-CE6EAFC4B6D9}"/>
          </ac:spMkLst>
        </pc:spChg>
        <pc:spChg chg="add del mod">
          <ac:chgData name="Anika A. Bravo &lt;Student&gt;" userId="S::0612047347@my.browardschools.com::ea8ec917-4bd6-4930-a78d-a256b3184f44" providerId="AD" clId="Web-{0F8E2515-9737-BD68-B93C-548F521F72CD}" dt="2024-05-31T09:38:59.815" v="651"/>
          <ac:spMkLst>
            <pc:docMk/>
            <pc:sldMk cId="3438564032" sldId="262"/>
            <ac:spMk id="16" creationId="{B71EF98E-43C8-7D5A-170A-68864EDBD0AD}"/>
          </ac:spMkLst>
        </pc:spChg>
      </pc:sldChg>
      <pc:sldChg chg="modSp">
        <pc:chgData name="Anika A. Bravo &lt;Student&gt;" userId="S::0612047347@my.browardschools.com::ea8ec917-4bd6-4930-a78d-a256b3184f44" providerId="AD" clId="Web-{0F8E2515-9737-BD68-B93C-548F521F72CD}" dt="2024-05-31T08:08:48.705" v="138" actId="20577"/>
        <pc:sldMkLst>
          <pc:docMk/>
          <pc:sldMk cId="1707592394" sldId="270"/>
        </pc:sldMkLst>
        <pc:spChg chg="mod">
          <ac:chgData name="Anika A. Bravo &lt;Student&gt;" userId="S::0612047347@my.browardschools.com::ea8ec917-4bd6-4930-a78d-a256b3184f44" providerId="AD" clId="Web-{0F8E2515-9737-BD68-B93C-548F521F72CD}" dt="2024-05-31T08:08:48.705" v="138" actId="20577"/>
          <ac:spMkLst>
            <pc:docMk/>
            <pc:sldMk cId="1707592394" sldId="270"/>
            <ac:spMk id="6" creationId="{2E3E068E-B317-4BDF-7E35-9D888677469E}"/>
          </ac:spMkLst>
        </pc:spChg>
      </pc:sldChg>
      <pc:sldChg chg="addSp delSp modSp add replId">
        <pc:chgData name="Anika A. Bravo &lt;Student&gt;" userId="S::0612047347@my.browardschools.com::ea8ec917-4bd6-4930-a78d-a256b3184f44" providerId="AD" clId="Web-{0F8E2515-9737-BD68-B93C-548F521F72CD}" dt="2024-05-31T08:59:02.141" v="562" actId="20577"/>
        <pc:sldMkLst>
          <pc:docMk/>
          <pc:sldMk cId="1211723302" sldId="271"/>
        </pc:sldMkLst>
        <pc:spChg chg="mod">
          <ac:chgData name="Anika A. Bravo &lt;Student&gt;" userId="S::0612047347@my.browardschools.com::ea8ec917-4bd6-4930-a78d-a256b3184f44" providerId="AD" clId="Web-{0F8E2515-9737-BD68-B93C-548F521F72CD}" dt="2024-05-31T07:34:18.773" v="20" actId="1076"/>
          <ac:spMkLst>
            <pc:docMk/>
            <pc:sldMk cId="1211723302" sldId="271"/>
            <ac:spMk id="2" creationId="{36F8EFCD-E44E-879E-0272-17E435C3C0BE}"/>
          </ac:spMkLst>
        </pc:spChg>
        <pc:spChg chg="add mod">
          <ac:chgData name="Anika A. Bravo &lt;Student&gt;" userId="S::0612047347@my.browardschools.com::ea8ec917-4bd6-4930-a78d-a256b3184f44" providerId="AD" clId="Web-{0F8E2515-9737-BD68-B93C-548F521F72CD}" dt="2024-05-31T08:59:02.141" v="562" actId="20577"/>
          <ac:spMkLst>
            <pc:docMk/>
            <pc:sldMk cId="1211723302" sldId="271"/>
            <ac:spMk id="26" creationId="{AAD01EEF-7003-950F-A4CC-545619C8D5F4}"/>
          </ac:spMkLst>
        </pc:spChg>
        <pc:spChg chg="del mod">
          <ac:chgData name="Anika A. Bravo &lt;Student&gt;" userId="S::0612047347@my.browardschools.com::ea8ec917-4bd6-4930-a78d-a256b3184f44" providerId="AD" clId="Web-{0F8E2515-9737-BD68-B93C-548F521F72CD}" dt="2024-05-31T08:14:35.054" v="155"/>
          <ac:spMkLst>
            <pc:docMk/>
            <pc:sldMk cId="1211723302" sldId="271"/>
            <ac:spMk id="30" creationId="{45126D23-D958-6EBF-AC25-FEE573511956}"/>
          </ac:spMkLst>
        </pc:spChg>
        <pc:graphicFrameChg chg="del">
          <ac:chgData name="Anika A. Bravo &lt;Student&gt;" userId="S::0612047347@my.browardschools.com::ea8ec917-4bd6-4930-a78d-a256b3184f44" providerId="AD" clId="Web-{0F8E2515-9737-BD68-B93C-548F521F72CD}" dt="2024-05-31T07:33:49.428" v="9"/>
          <ac:graphicFrameMkLst>
            <pc:docMk/>
            <pc:sldMk cId="1211723302" sldId="271"/>
            <ac:graphicFrameMk id="5" creationId="{B8FEBC55-6CB9-2465-2488-8F26B668E163}"/>
          </ac:graphicFrameMkLst>
        </pc:graphicFrameChg>
      </pc:sldChg>
      <pc:sldChg chg="addSp delSp modSp add replId">
        <pc:chgData name="Anika A. Bravo &lt;Student&gt;" userId="S::0612047347@my.browardschools.com::ea8ec917-4bd6-4930-a78d-a256b3184f44" providerId="AD" clId="Web-{0F8E2515-9737-BD68-B93C-548F521F72CD}" dt="2024-05-31T09:11:44.741" v="584" actId="1076"/>
        <pc:sldMkLst>
          <pc:docMk/>
          <pc:sldMk cId="3145429327" sldId="272"/>
        </pc:sldMkLst>
        <pc:spChg chg="mod">
          <ac:chgData name="Anika A. Bravo &lt;Student&gt;" userId="S::0612047347@my.browardschools.com::ea8ec917-4bd6-4930-a78d-a256b3184f44" providerId="AD" clId="Web-{0F8E2515-9737-BD68-B93C-548F521F72CD}" dt="2024-05-31T08:50:25.987" v="458" actId="14100"/>
          <ac:spMkLst>
            <pc:docMk/>
            <pc:sldMk cId="3145429327" sldId="272"/>
            <ac:spMk id="2" creationId="{EC38391D-6AD8-1B7F-EEC1-36B7BEDDD8F2}"/>
          </ac:spMkLst>
        </pc:spChg>
        <pc:spChg chg="add mod">
          <ac:chgData name="Anika A. Bravo &lt;Student&gt;" userId="S::0612047347@my.browardschools.com::ea8ec917-4bd6-4930-a78d-a256b3184f44" providerId="AD" clId="Web-{0F8E2515-9737-BD68-B93C-548F521F72CD}" dt="2024-05-31T09:11:44.741" v="584" actId="1076"/>
          <ac:spMkLst>
            <pc:docMk/>
            <pc:sldMk cId="3145429327" sldId="272"/>
            <ac:spMk id="23" creationId="{264112C5-13F9-9EA2-9AD1-62F35DB6CDE5}"/>
          </ac:spMkLst>
        </pc:spChg>
        <pc:spChg chg="del">
          <ac:chgData name="Anika A. Bravo &lt;Student&gt;" userId="S::0612047347@my.browardschools.com::ea8ec917-4bd6-4930-a78d-a256b3184f44" providerId="AD" clId="Web-{0F8E2515-9737-BD68-B93C-548F521F72CD}" dt="2024-05-31T08:50:13.862" v="454"/>
          <ac:spMkLst>
            <pc:docMk/>
            <pc:sldMk cId="3145429327" sldId="272"/>
            <ac:spMk id="27" creationId="{D19AF753-0538-95AE-FC3E-9D4327958D9E}"/>
          </ac:spMkLst>
        </pc:spChg>
        <pc:graphicFrameChg chg="del modGraphic">
          <ac:chgData name="Anika A. Bravo &lt;Student&gt;" userId="S::0612047347@my.browardschools.com::ea8ec917-4bd6-4930-a78d-a256b3184f44" providerId="AD" clId="Web-{0F8E2515-9737-BD68-B93C-548F521F72CD}" dt="2024-05-31T08:20:20.318" v="167"/>
          <ac:graphicFrameMkLst>
            <pc:docMk/>
            <pc:sldMk cId="3145429327" sldId="272"/>
            <ac:graphicFrameMk id="16" creationId="{925D01C5-0767-A9EB-538D-22DFF78EEE37}"/>
          </ac:graphicFrameMkLst>
        </pc:graphicFrameChg>
      </pc:sldChg>
      <pc:sldChg chg="addSp delSp modSp add replId">
        <pc:chgData name="Anika A. Bravo &lt;Student&gt;" userId="S::0612047347@my.browardschools.com::ea8ec917-4bd6-4930-a78d-a256b3184f44" providerId="AD" clId="Web-{0F8E2515-9737-BD68-B93C-548F521F72CD}" dt="2024-05-31T09:47:45.004" v="720" actId="20577"/>
        <pc:sldMkLst>
          <pc:docMk/>
          <pc:sldMk cId="1337175102" sldId="273"/>
        </pc:sldMkLst>
        <pc:spChg chg="add del mod">
          <ac:chgData name="Anika A. Bravo &lt;Student&gt;" userId="S::0612047347@my.browardschools.com::ea8ec917-4bd6-4930-a78d-a256b3184f44" providerId="AD" clId="Web-{0F8E2515-9737-BD68-B93C-548F521F72CD}" dt="2024-05-31T09:44:26.154" v="690"/>
          <ac:spMkLst>
            <pc:docMk/>
            <pc:sldMk cId="1337175102" sldId="273"/>
            <ac:spMk id="15" creationId="{4AC8A6DF-2CFC-1571-7ABB-1524F8A27BA0}"/>
          </ac:spMkLst>
        </pc:spChg>
        <pc:spChg chg="del">
          <ac:chgData name="Anika A. Bravo &lt;Student&gt;" userId="S::0612047347@my.browardschools.com::ea8ec917-4bd6-4930-a78d-a256b3184f44" providerId="AD" clId="Web-{0F8E2515-9737-BD68-B93C-548F521F72CD}" dt="2024-05-31T09:39:06.206" v="653"/>
          <ac:spMkLst>
            <pc:docMk/>
            <pc:sldMk cId="1337175102" sldId="273"/>
            <ac:spMk id="16" creationId="{B71EF98E-43C8-7D5A-170A-68864EDBD0AD}"/>
          </ac:spMkLst>
        </pc:spChg>
        <pc:spChg chg="add mod">
          <ac:chgData name="Anika A. Bravo &lt;Student&gt;" userId="S::0612047347@my.browardschools.com::ea8ec917-4bd6-4930-a78d-a256b3184f44" providerId="AD" clId="Web-{0F8E2515-9737-BD68-B93C-548F521F72CD}" dt="2024-05-31T09:47:45.004" v="720" actId="20577"/>
          <ac:spMkLst>
            <pc:docMk/>
            <pc:sldMk cId="1337175102" sldId="273"/>
            <ac:spMk id="25" creationId="{A2AFD7B0-1403-6A75-243F-D8C1A2A6DB08}"/>
          </ac:spMkLst>
        </pc:spChg>
        <pc:graphicFrameChg chg="del">
          <ac:chgData name="Anika A. Bravo &lt;Student&gt;" userId="S::0612047347@my.browardschools.com::ea8ec917-4bd6-4930-a78d-a256b3184f44" providerId="AD" clId="Web-{0F8E2515-9737-BD68-B93C-548F521F72CD}" dt="2024-05-31T09:39:16.456" v="654"/>
          <ac:graphicFrameMkLst>
            <pc:docMk/>
            <pc:sldMk cId="1337175102" sldId="273"/>
            <ac:graphicFrameMk id="14" creationId="{5C9C28B5-E8A7-C0B6-E50E-E1598E77BE7D}"/>
          </ac:graphicFrameMkLst>
        </pc:graphicFrameChg>
      </pc:sldChg>
    </pc:docChg>
  </pc:docChgLst>
  <pc:docChgLst>
    <pc:chgData name="Anika A. Bravo &lt;Student&gt;" userId="S::0612047347@my.browardschools.com::ea8ec917-4bd6-4930-a78d-a256b3184f44" providerId="AD" clId="Web-{FE80F624-DCC8-F667-0D21-661371F02E90}"/>
    <pc:docChg chg="modSld">
      <pc:chgData name="Anika A. Bravo &lt;Student&gt;" userId="S::0612047347@my.browardschools.com::ea8ec917-4bd6-4930-a78d-a256b3184f44" providerId="AD" clId="Web-{FE80F624-DCC8-F667-0D21-661371F02E90}" dt="2024-05-29T13:49:40.981" v="1" actId="14100"/>
      <pc:docMkLst>
        <pc:docMk/>
      </pc:docMkLst>
      <pc:sldChg chg="modSp">
        <pc:chgData name="Anika A. Bravo &lt;Student&gt;" userId="S::0612047347@my.browardschools.com::ea8ec917-4bd6-4930-a78d-a256b3184f44" providerId="AD" clId="Web-{FE80F624-DCC8-F667-0D21-661371F02E90}" dt="2024-05-29T13:49:40.981" v="1" actId="14100"/>
        <pc:sldMkLst>
          <pc:docMk/>
          <pc:sldMk cId="1136697213" sldId="264"/>
        </pc:sldMkLst>
        <pc:graphicFrameChg chg="mod">
          <ac:chgData name="Anika A. Bravo &lt;Student&gt;" userId="S::0612047347@my.browardschools.com::ea8ec917-4bd6-4930-a78d-a256b3184f44" providerId="AD" clId="Web-{FE80F624-DCC8-F667-0D21-661371F02E90}" dt="2024-05-29T13:49:40.981" v="1" actId="14100"/>
          <ac:graphicFrameMkLst>
            <pc:docMk/>
            <pc:sldMk cId="1136697213" sldId="264"/>
            <ac:graphicFrameMk id="8" creationId="{B96ED893-558E-7AE2-F16C-C17DB6214782}"/>
          </ac:graphicFrameMkLst>
        </pc:graphicFrameChg>
      </pc:sldChg>
    </pc:docChg>
  </pc:docChgLst>
  <pc:docChgLst>
    <pc:chgData name="Kenaisha Burin &lt;Student&gt;" userId="S::0616083140@my.browardschools.com::14418659-0c3b-4a08-a9a2-8630a54ec3ed" providerId="AD" clId="Web-{106A6AA4-8A02-197B-4E11-ECB3D8D03FE5}"/>
    <pc:docChg chg="addSld modSld sldOrd">
      <pc:chgData name="Kenaisha Burin &lt;Student&gt;" userId="S::0616083140@my.browardschools.com::14418659-0c3b-4a08-a9a2-8630a54ec3ed" providerId="AD" clId="Web-{106A6AA4-8A02-197B-4E11-ECB3D8D03FE5}" dt="2024-05-24T14:31:57.861" v="80" actId="1076"/>
      <pc:docMkLst>
        <pc:docMk/>
      </pc:docMkLst>
      <pc:sldChg chg="addSp delSp modSp mod modClrScheme chgLayout">
        <pc:chgData name="Kenaisha Burin &lt;Student&gt;" userId="S::0616083140@my.browardschools.com::14418659-0c3b-4a08-a9a2-8630a54ec3ed" providerId="AD" clId="Web-{106A6AA4-8A02-197B-4E11-ECB3D8D03FE5}" dt="2024-05-24T14:30:18.466" v="62" actId="1076"/>
        <pc:sldMkLst>
          <pc:docMk/>
          <pc:sldMk cId="4294480226" sldId="257"/>
        </pc:sldMkLst>
        <pc:spChg chg="mod">
          <ac:chgData name="Kenaisha Burin &lt;Student&gt;" userId="S::0616083140@my.browardschools.com::14418659-0c3b-4a08-a9a2-8630a54ec3ed" providerId="AD" clId="Web-{106A6AA4-8A02-197B-4E11-ECB3D8D03FE5}" dt="2024-05-24T14:30:06.997" v="56"/>
          <ac:spMkLst>
            <pc:docMk/>
            <pc:sldMk cId="4294480226" sldId="257"/>
            <ac:spMk id="2" creationId="{36F8EFCD-E44E-879E-0272-17E435C3C0BE}"/>
          </ac:spMkLst>
        </pc:spChg>
        <pc:spChg chg="del">
          <ac:chgData name="Kenaisha Burin &lt;Student&gt;" userId="S::0616083140@my.browardschools.com::14418659-0c3b-4a08-a9a2-8630a54ec3ed" providerId="AD" clId="Web-{106A6AA4-8A02-197B-4E11-ECB3D8D03FE5}" dt="2024-05-24T14:28:28.352" v="45"/>
          <ac:spMkLst>
            <pc:docMk/>
            <pc:sldMk cId="4294480226" sldId="257"/>
            <ac:spMk id="9" creationId="{5D24F417-9745-35DE-1C9F-5325EFD6F121}"/>
          </ac:spMkLst>
        </pc:spChg>
        <pc:spChg chg="mod">
          <ac:chgData name="Kenaisha Burin &lt;Student&gt;" userId="S::0616083140@my.browardschools.com::14418659-0c3b-4a08-a9a2-8630a54ec3ed" providerId="AD" clId="Web-{106A6AA4-8A02-197B-4E11-ECB3D8D03FE5}" dt="2024-05-24T14:30:07.060" v="57"/>
          <ac:spMkLst>
            <pc:docMk/>
            <pc:sldMk cId="4294480226" sldId="257"/>
            <ac:spMk id="11" creationId="{0B416BB0-F9C1-84CE-E613-435A6BDFA13D}"/>
          </ac:spMkLst>
        </pc:spChg>
        <pc:spChg chg="mod">
          <ac:chgData name="Kenaisha Burin &lt;Student&gt;" userId="S::0616083140@my.browardschools.com::14418659-0c3b-4a08-a9a2-8630a54ec3ed" providerId="AD" clId="Web-{106A6AA4-8A02-197B-4E11-ECB3D8D03FE5}" dt="2024-05-24T14:30:07.060" v="57"/>
          <ac:spMkLst>
            <pc:docMk/>
            <pc:sldMk cId="4294480226" sldId="257"/>
            <ac:spMk id="13" creationId="{B04B4EA7-2B61-FB8E-B682-346333A55B74}"/>
          </ac:spMkLst>
        </pc:spChg>
        <pc:spChg chg="mod">
          <ac:chgData name="Kenaisha Burin &lt;Student&gt;" userId="S::0616083140@my.browardschools.com::14418659-0c3b-4a08-a9a2-8630a54ec3ed" providerId="AD" clId="Web-{106A6AA4-8A02-197B-4E11-ECB3D8D03FE5}" dt="2024-05-24T14:30:07.060" v="57"/>
          <ac:spMkLst>
            <pc:docMk/>
            <pc:sldMk cId="4294480226" sldId="257"/>
            <ac:spMk id="15" creationId="{28363719-BD17-4F32-F28B-3DC793FBCEE0}"/>
          </ac:spMkLst>
        </pc:spChg>
        <pc:spChg chg="add">
          <ac:chgData name="Kenaisha Burin &lt;Student&gt;" userId="S::0616083140@my.browardschools.com::14418659-0c3b-4a08-a9a2-8630a54ec3ed" providerId="AD" clId="Web-{106A6AA4-8A02-197B-4E11-ECB3D8D03FE5}" dt="2024-05-24T14:30:07.060" v="57"/>
          <ac:spMkLst>
            <pc:docMk/>
            <pc:sldMk cId="4294480226" sldId="257"/>
            <ac:spMk id="20" creationId="{2485820D-AA23-6186-70A7-8E6987490C42}"/>
          </ac:spMkLst>
        </pc:spChg>
        <pc:graphicFrameChg chg="mod modGraphic">
          <ac:chgData name="Kenaisha Burin &lt;Student&gt;" userId="S::0616083140@my.browardschools.com::14418659-0c3b-4a08-a9a2-8630a54ec3ed" providerId="AD" clId="Web-{106A6AA4-8A02-197B-4E11-ECB3D8D03FE5}" dt="2024-05-24T14:30:18.466" v="62" actId="1076"/>
          <ac:graphicFrameMkLst>
            <pc:docMk/>
            <pc:sldMk cId="4294480226" sldId="257"/>
            <ac:graphicFrameMk id="5" creationId="{B8FEBC55-6CB9-2465-2488-8F26B668E163}"/>
          </ac:graphicFrameMkLst>
        </pc:graphicFrameChg>
        <pc:picChg chg="add del mod">
          <ac:chgData name="Kenaisha Burin &lt;Student&gt;" userId="S::0616083140@my.browardschools.com::14418659-0c3b-4a08-a9a2-8630a54ec3ed" providerId="AD" clId="Web-{106A6AA4-8A02-197B-4E11-ECB3D8D03FE5}" dt="2024-05-24T14:29:03.276" v="51"/>
          <ac:picMkLst>
            <pc:docMk/>
            <pc:sldMk cId="4294480226" sldId="257"/>
            <ac:picMk id="43" creationId="{7EEC9635-2840-A2B9-73BC-F8FDD6BD75D2}"/>
          </ac:picMkLst>
        </pc:picChg>
      </pc:sldChg>
      <pc:sldChg chg="addSp delSp modSp">
        <pc:chgData name="Kenaisha Burin &lt;Student&gt;" userId="S::0616083140@my.browardschools.com::14418659-0c3b-4a08-a9a2-8630a54ec3ed" providerId="AD" clId="Web-{106A6AA4-8A02-197B-4E11-ECB3D8D03FE5}" dt="2024-05-24T14:30:12.701" v="60"/>
        <pc:sldMkLst>
          <pc:docMk/>
          <pc:sldMk cId="2341622764" sldId="258"/>
        </pc:sldMkLst>
        <pc:spChg chg="add del">
          <ac:chgData name="Kenaisha Burin &lt;Student&gt;" userId="S::0616083140@my.browardschools.com::14418659-0c3b-4a08-a9a2-8630a54ec3ed" providerId="AD" clId="Web-{106A6AA4-8A02-197B-4E11-ECB3D8D03FE5}" dt="2024-05-24T14:30:12.701" v="60"/>
          <ac:spMkLst>
            <pc:docMk/>
            <pc:sldMk cId="2341622764" sldId="258"/>
            <ac:spMk id="20" creationId="{81D8C3B9-861B-DDF4-9638-5FAA0FE18033}"/>
          </ac:spMkLst>
        </pc:spChg>
        <pc:spChg chg="add del">
          <ac:chgData name="Kenaisha Burin &lt;Student&gt;" userId="S::0616083140@my.browardschools.com::14418659-0c3b-4a08-a9a2-8630a54ec3ed" providerId="AD" clId="Web-{106A6AA4-8A02-197B-4E11-ECB3D8D03FE5}" dt="2024-05-24T14:30:12.669" v="59"/>
          <ac:spMkLst>
            <pc:docMk/>
            <pc:sldMk cId="2341622764" sldId="258"/>
            <ac:spMk id="25" creationId="{6017A491-C100-AD89-52DD-F3ADCD47E761}"/>
          </ac:spMkLst>
        </pc:spChg>
        <pc:spChg chg="add">
          <ac:chgData name="Kenaisha Burin &lt;Student&gt;" userId="S::0616083140@my.browardschools.com::14418659-0c3b-4a08-a9a2-8630a54ec3ed" providerId="AD" clId="Web-{106A6AA4-8A02-197B-4E11-ECB3D8D03FE5}" dt="2024-05-24T14:30:12.701" v="60"/>
          <ac:spMkLst>
            <pc:docMk/>
            <pc:sldMk cId="2341622764" sldId="258"/>
            <ac:spMk id="27" creationId="{D19AF753-0538-95AE-FC3E-9D4327958D9E}"/>
          </ac:spMkLst>
        </pc:spChg>
        <pc:graphicFrameChg chg="mod modGraphic">
          <ac:chgData name="Kenaisha Burin &lt;Student&gt;" userId="S::0616083140@my.browardschools.com::14418659-0c3b-4a08-a9a2-8630a54ec3ed" providerId="AD" clId="Web-{106A6AA4-8A02-197B-4E11-ECB3D8D03FE5}" dt="2024-05-24T14:30:12.701" v="60"/>
          <ac:graphicFrameMkLst>
            <pc:docMk/>
            <pc:sldMk cId="2341622764" sldId="258"/>
            <ac:graphicFrameMk id="16" creationId="{925D01C5-0767-A9EB-538D-22DFF78EEE37}"/>
          </ac:graphicFrameMkLst>
        </pc:graphicFrameChg>
      </pc:sldChg>
      <pc:sldChg chg="addSp modSp mod modClrScheme chgLayout">
        <pc:chgData name="Kenaisha Burin &lt;Student&gt;" userId="S::0616083140@my.browardschools.com::14418659-0c3b-4a08-a9a2-8630a54ec3ed" providerId="AD" clId="Web-{106A6AA4-8A02-197B-4E11-ECB3D8D03FE5}" dt="2024-05-24T14:30:34.248" v="63"/>
        <pc:sldMkLst>
          <pc:docMk/>
          <pc:sldMk cId="3438564032" sldId="262"/>
        </pc:sldMkLst>
        <pc:spChg chg="mod">
          <ac:chgData name="Kenaisha Burin &lt;Student&gt;" userId="S::0616083140@my.browardschools.com::14418659-0c3b-4a08-a9a2-8630a54ec3ed" providerId="AD" clId="Web-{106A6AA4-8A02-197B-4E11-ECB3D8D03FE5}" dt="2024-05-24T14:30:34.248" v="63"/>
          <ac:spMkLst>
            <pc:docMk/>
            <pc:sldMk cId="3438564032" sldId="262"/>
            <ac:spMk id="2" creationId="{ED7E4165-496F-CD05-29B7-5AD1B3EF09EA}"/>
          </ac:spMkLst>
        </pc:spChg>
        <pc:spChg chg="mod">
          <ac:chgData name="Kenaisha Burin &lt;Student&gt;" userId="S::0616083140@my.browardschools.com::14418659-0c3b-4a08-a9a2-8630a54ec3ed" providerId="AD" clId="Web-{106A6AA4-8A02-197B-4E11-ECB3D8D03FE5}" dt="2024-05-24T14:30:34.248" v="63"/>
          <ac:spMkLst>
            <pc:docMk/>
            <pc:sldMk cId="3438564032" sldId="262"/>
            <ac:spMk id="4" creationId="{805E66C8-30CA-B085-EEE0-BC6842B93618}"/>
          </ac:spMkLst>
        </pc:spChg>
        <pc:spChg chg="mod">
          <ac:chgData name="Kenaisha Burin &lt;Student&gt;" userId="S::0616083140@my.browardschools.com::14418659-0c3b-4a08-a9a2-8630a54ec3ed" providerId="AD" clId="Web-{106A6AA4-8A02-197B-4E11-ECB3D8D03FE5}" dt="2024-05-24T14:30:34.248" v="63"/>
          <ac:spMkLst>
            <pc:docMk/>
            <pc:sldMk cId="3438564032" sldId="262"/>
            <ac:spMk id="5" creationId="{D894B727-8F8C-8FB3-69AA-09BEB03DA491}"/>
          </ac:spMkLst>
        </pc:spChg>
        <pc:spChg chg="mod">
          <ac:chgData name="Kenaisha Burin &lt;Student&gt;" userId="S::0616083140@my.browardschools.com::14418659-0c3b-4a08-a9a2-8630a54ec3ed" providerId="AD" clId="Web-{106A6AA4-8A02-197B-4E11-ECB3D8D03FE5}" dt="2024-05-24T14:30:34.248" v="63"/>
          <ac:spMkLst>
            <pc:docMk/>
            <pc:sldMk cId="3438564032" sldId="262"/>
            <ac:spMk id="6" creationId="{78258050-E62F-A937-0C8D-17DEED66F247}"/>
          </ac:spMkLst>
        </pc:spChg>
        <pc:spChg chg="add mod">
          <ac:chgData name="Kenaisha Burin &lt;Student&gt;" userId="S::0616083140@my.browardschools.com::14418659-0c3b-4a08-a9a2-8630a54ec3ed" providerId="AD" clId="Web-{106A6AA4-8A02-197B-4E11-ECB3D8D03FE5}" dt="2024-05-24T14:30:34.248" v="63"/>
          <ac:spMkLst>
            <pc:docMk/>
            <pc:sldMk cId="3438564032" sldId="262"/>
            <ac:spMk id="19" creationId="{BC48F6E5-25CF-83D2-4BDD-732B0A06917D}"/>
          </ac:spMkLst>
        </pc:spChg>
        <pc:graphicFrameChg chg="mod modGraphic">
          <ac:chgData name="Kenaisha Burin &lt;Student&gt;" userId="S::0616083140@my.browardschools.com::14418659-0c3b-4a08-a9a2-8630a54ec3ed" providerId="AD" clId="Web-{106A6AA4-8A02-197B-4E11-ECB3D8D03FE5}" dt="2024-05-24T14:30:34.248" v="63"/>
          <ac:graphicFrameMkLst>
            <pc:docMk/>
            <pc:sldMk cId="3438564032" sldId="262"/>
            <ac:graphicFrameMk id="14" creationId="{5C9C28B5-E8A7-C0B6-E50E-E1598E77BE7D}"/>
          </ac:graphicFrameMkLst>
        </pc:graphicFrameChg>
      </pc:sldChg>
      <pc:sldChg chg="modSp ord">
        <pc:chgData name="Kenaisha Burin &lt;Student&gt;" userId="S::0616083140@my.browardschools.com::14418659-0c3b-4a08-a9a2-8630a54ec3ed" providerId="AD" clId="Web-{106A6AA4-8A02-197B-4E11-ECB3D8D03FE5}" dt="2024-05-24T14:31:13.672" v="73"/>
        <pc:sldMkLst>
          <pc:docMk/>
          <pc:sldMk cId="2757650574" sldId="263"/>
        </pc:sldMkLst>
        <pc:graphicFrameChg chg="modGraphic">
          <ac:chgData name="Kenaisha Burin &lt;Student&gt;" userId="S::0616083140@my.browardschools.com::14418659-0c3b-4a08-a9a2-8630a54ec3ed" providerId="AD" clId="Web-{106A6AA4-8A02-197B-4E11-ECB3D8D03FE5}" dt="2024-05-24T14:31:13.672" v="73"/>
          <ac:graphicFrameMkLst>
            <pc:docMk/>
            <pc:sldMk cId="2757650574" sldId="263"/>
            <ac:graphicFrameMk id="8" creationId="{2AD3DD02-6057-68E2-C6BB-9F08CFB5DD7C}"/>
          </ac:graphicFrameMkLst>
        </pc:graphicFrameChg>
      </pc:sldChg>
      <pc:sldChg chg="addSp delSp modSp mod modClrScheme chgLayout">
        <pc:chgData name="Kenaisha Burin &lt;Student&gt;" userId="S::0616083140@my.browardschools.com::14418659-0c3b-4a08-a9a2-8630a54ec3ed" providerId="AD" clId="Web-{106A6AA4-8A02-197B-4E11-ECB3D8D03FE5}" dt="2024-05-24T14:30:51.765" v="72"/>
        <pc:sldMkLst>
          <pc:docMk/>
          <pc:sldMk cId="1136697213" sldId="264"/>
        </pc:sldMkLst>
        <pc:spChg chg="mod">
          <ac:chgData name="Kenaisha Burin &lt;Student&gt;" userId="S::0616083140@my.browardschools.com::14418659-0c3b-4a08-a9a2-8630a54ec3ed" providerId="AD" clId="Web-{106A6AA4-8A02-197B-4E11-ECB3D8D03FE5}" dt="2024-05-24T14:30:51.749" v="71"/>
          <ac:spMkLst>
            <pc:docMk/>
            <pc:sldMk cId="1136697213" sldId="264"/>
            <ac:spMk id="2" creationId="{7920B025-8716-035F-C8EF-3D0FE4D778B8}"/>
          </ac:spMkLst>
        </pc:spChg>
        <pc:spChg chg="mod">
          <ac:chgData name="Kenaisha Burin &lt;Student&gt;" userId="S::0616083140@my.browardschools.com::14418659-0c3b-4a08-a9a2-8630a54ec3ed" providerId="AD" clId="Web-{106A6AA4-8A02-197B-4E11-ECB3D8D03FE5}" dt="2024-05-24T14:30:51.765" v="72"/>
          <ac:spMkLst>
            <pc:docMk/>
            <pc:sldMk cId="1136697213" sldId="264"/>
            <ac:spMk id="4" creationId="{CCAEDCF4-27F8-54C8-DD2A-7428E6154214}"/>
          </ac:spMkLst>
        </pc:spChg>
        <pc:spChg chg="mod">
          <ac:chgData name="Kenaisha Burin &lt;Student&gt;" userId="S::0616083140@my.browardschools.com::14418659-0c3b-4a08-a9a2-8630a54ec3ed" providerId="AD" clId="Web-{106A6AA4-8A02-197B-4E11-ECB3D8D03FE5}" dt="2024-05-24T14:30:51.749" v="71"/>
          <ac:spMkLst>
            <pc:docMk/>
            <pc:sldMk cId="1136697213" sldId="264"/>
            <ac:spMk id="5" creationId="{A28B1D9D-92DE-9D25-6B84-2DEF1536681A}"/>
          </ac:spMkLst>
        </pc:spChg>
        <pc:spChg chg="mod">
          <ac:chgData name="Kenaisha Burin &lt;Student&gt;" userId="S::0616083140@my.browardschools.com::14418659-0c3b-4a08-a9a2-8630a54ec3ed" providerId="AD" clId="Web-{106A6AA4-8A02-197B-4E11-ECB3D8D03FE5}" dt="2024-05-24T14:30:51.749" v="71"/>
          <ac:spMkLst>
            <pc:docMk/>
            <pc:sldMk cId="1136697213" sldId="264"/>
            <ac:spMk id="6" creationId="{DCC95098-9EF1-9481-D06C-BCC678166A3E}"/>
          </ac:spMkLst>
        </pc:spChg>
        <pc:spChg chg="add del">
          <ac:chgData name="Kenaisha Burin &lt;Student&gt;" userId="S::0616083140@my.browardschools.com::14418659-0c3b-4a08-a9a2-8630a54ec3ed" providerId="AD" clId="Web-{106A6AA4-8A02-197B-4E11-ECB3D8D03FE5}" dt="2024-05-24T14:30:51.765" v="72"/>
          <ac:spMkLst>
            <pc:docMk/>
            <pc:sldMk cId="1136697213" sldId="264"/>
            <ac:spMk id="12" creationId="{093D8817-F682-11D1-C263-8A6DF909F012}"/>
          </ac:spMkLst>
        </pc:spChg>
        <pc:spChg chg="add del">
          <ac:chgData name="Kenaisha Burin &lt;Student&gt;" userId="S::0616083140@my.browardschools.com::14418659-0c3b-4a08-a9a2-8630a54ec3ed" providerId="AD" clId="Web-{106A6AA4-8A02-197B-4E11-ECB3D8D03FE5}" dt="2024-05-24T14:30:48.249" v="69"/>
          <ac:spMkLst>
            <pc:docMk/>
            <pc:sldMk cId="1136697213" sldId="264"/>
            <ac:spMk id="14" creationId="{076F83D5-C35B-D972-242E-7CAB0D3E5C58}"/>
          </ac:spMkLst>
        </pc:spChg>
        <pc:spChg chg="add">
          <ac:chgData name="Kenaisha Burin &lt;Student&gt;" userId="S::0616083140@my.browardschools.com::14418659-0c3b-4a08-a9a2-8630a54ec3ed" providerId="AD" clId="Web-{106A6AA4-8A02-197B-4E11-ECB3D8D03FE5}" dt="2024-05-24T14:30:51.765" v="72"/>
          <ac:spMkLst>
            <pc:docMk/>
            <pc:sldMk cId="1136697213" sldId="264"/>
            <ac:spMk id="15" creationId="{076F83D5-C35B-D972-242E-7CAB0D3E5C58}"/>
          </ac:spMkLst>
        </pc:spChg>
        <pc:spChg chg="add del">
          <ac:chgData name="Kenaisha Burin &lt;Student&gt;" userId="S::0616083140@my.browardschools.com::14418659-0c3b-4a08-a9a2-8630a54ec3ed" providerId="AD" clId="Web-{106A6AA4-8A02-197B-4E11-ECB3D8D03FE5}" dt="2024-05-24T14:30:41.874" v="65"/>
          <ac:spMkLst>
            <pc:docMk/>
            <pc:sldMk cId="1136697213" sldId="264"/>
            <ac:spMk id="17" creationId="{076F83D5-C35B-D972-242E-7CAB0D3E5C58}"/>
          </ac:spMkLst>
        </pc:spChg>
        <pc:graphicFrameChg chg="mod modGraphic">
          <ac:chgData name="Kenaisha Burin &lt;Student&gt;" userId="S::0616083140@my.browardschools.com::14418659-0c3b-4a08-a9a2-8630a54ec3ed" providerId="AD" clId="Web-{106A6AA4-8A02-197B-4E11-ECB3D8D03FE5}" dt="2024-05-24T14:30:51.765" v="72"/>
          <ac:graphicFrameMkLst>
            <pc:docMk/>
            <pc:sldMk cId="1136697213" sldId="264"/>
            <ac:graphicFrameMk id="8" creationId="{B96ED893-558E-7AE2-F16C-C17DB6214782}"/>
          </ac:graphicFrameMkLst>
        </pc:graphicFrameChg>
      </pc:sldChg>
      <pc:sldChg chg="addSp delSp modSp mod modClrScheme chgLayout">
        <pc:chgData name="Kenaisha Burin &lt;Student&gt;" userId="S::0616083140@my.browardschools.com::14418659-0c3b-4a08-a9a2-8630a54ec3ed" providerId="AD" clId="Web-{106A6AA4-8A02-197B-4E11-ECB3D8D03FE5}" dt="2024-05-24T14:31:57.861" v="80" actId="1076"/>
        <pc:sldMkLst>
          <pc:docMk/>
          <pc:sldMk cId="531935664" sldId="265"/>
        </pc:sldMkLst>
        <pc:spChg chg="del mod">
          <ac:chgData name="Kenaisha Burin &lt;Student&gt;" userId="S::0616083140@my.browardschools.com::14418659-0c3b-4a08-a9a2-8630a54ec3ed" providerId="AD" clId="Web-{106A6AA4-8A02-197B-4E11-ECB3D8D03FE5}" dt="2024-05-24T14:21:23.271" v="7"/>
          <ac:spMkLst>
            <pc:docMk/>
            <pc:sldMk cId="531935664" sldId="265"/>
            <ac:spMk id="2" creationId="{FF67DDA2-7542-5912-15B2-E31381DFEFB7}"/>
          </ac:spMkLst>
        </pc:spChg>
        <pc:spChg chg="mod">
          <ac:chgData name="Kenaisha Burin &lt;Student&gt;" userId="S::0616083140@my.browardschools.com::14418659-0c3b-4a08-a9a2-8630a54ec3ed" providerId="AD" clId="Web-{106A6AA4-8A02-197B-4E11-ECB3D8D03FE5}" dt="2024-05-24T14:31:23.360" v="74"/>
          <ac:spMkLst>
            <pc:docMk/>
            <pc:sldMk cId="531935664" sldId="265"/>
            <ac:spMk id="4" creationId="{C73D8E88-BB18-2D19-F1DA-8B0B000646F9}"/>
          </ac:spMkLst>
        </pc:spChg>
        <pc:spChg chg="mod">
          <ac:chgData name="Kenaisha Burin &lt;Student&gt;" userId="S::0616083140@my.browardschools.com::14418659-0c3b-4a08-a9a2-8630a54ec3ed" providerId="AD" clId="Web-{106A6AA4-8A02-197B-4E11-ECB3D8D03FE5}" dt="2024-05-24T14:31:23.360" v="74"/>
          <ac:spMkLst>
            <pc:docMk/>
            <pc:sldMk cId="531935664" sldId="265"/>
            <ac:spMk id="5" creationId="{AA07831B-BF1A-C389-AE0B-9642DE17BCC1}"/>
          </ac:spMkLst>
        </pc:spChg>
        <pc:spChg chg="mod">
          <ac:chgData name="Kenaisha Burin &lt;Student&gt;" userId="S::0616083140@my.browardschools.com::14418659-0c3b-4a08-a9a2-8630a54ec3ed" providerId="AD" clId="Web-{106A6AA4-8A02-197B-4E11-ECB3D8D03FE5}" dt="2024-05-24T14:31:57.861" v="80" actId="1076"/>
          <ac:spMkLst>
            <pc:docMk/>
            <pc:sldMk cId="531935664" sldId="265"/>
            <ac:spMk id="6" creationId="{5CF15BAE-C47F-4F3B-72B6-733BFF1B6ED3}"/>
          </ac:spMkLst>
        </pc:spChg>
        <pc:spChg chg="add mod">
          <ac:chgData name="Kenaisha Burin &lt;Student&gt;" userId="S::0616083140@my.browardschools.com::14418659-0c3b-4a08-a9a2-8630a54ec3ed" providerId="AD" clId="Web-{106A6AA4-8A02-197B-4E11-ECB3D8D03FE5}" dt="2024-05-24T14:31:23.360" v="74"/>
          <ac:spMkLst>
            <pc:docMk/>
            <pc:sldMk cId="531935664" sldId="265"/>
            <ac:spMk id="10" creationId="{B0E41BFA-4FC7-3018-08A2-6FF3C6B782C7}"/>
          </ac:spMkLst>
        </pc:spChg>
        <pc:spChg chg="add del mod">
          <ac:chgData name="Kenaisha Burin &lt;Student&gt;" userId="S::0616083140@my.browardschools.com::14418659-0c3b-4a08-a9a2-8630a54ec3ed" providerId="AD" clId="Web-{106A6AA4-8A02-197B-4E11-ECB3D8D03FE5}" dt="2024-05-24T14:27:07.864" v="41"/>
          <ac:spMkLst>
            <pc:docMk/>
            <pc:sldMk cId="531935664" sldId="265"/>
            <ac:spMk id="13" creationId="{59839832-A7CD-1258-9372-4F63E20BEEFD}"/>
          </ac:spMkLst>
        </pc:spChg>
        <pc:spChg chg="add mod">
          <ac:chgData name="Kenaisha Burin &lt;Student&gt;" userId="S::0616083140@my.browardschools.com::14418659-0c3b-4a08-a9a2-8630a54ec3ed" providerId="AD" clId="Web-{106A6AA4-8A02-197B-4E11-ECB3D8D03FE5}" dt="2024-05-24T14:31:23.360" v="74"/>
          <ac:spMkLst>
            <pc:docMk/>
            <pc:sldMk cId="531935664" sldId="265"/>
            <ac:spMk id="15" creationId="{C22C7ECB-634C-C1F8-4904-3A99096DB16F}"/>
          </ac:spMkLst>
        </pc:spChg>
        <pc:graphicFrameChg chg="mod modGraphic">
          <ac:chgData name="Kenaisha Burin &lt;Student&gt;" userId="S::0616083140@my.browardschools.com::14418659-0c3b-4a08-a9a2-8630a54ec3ed" providerId="AD" clId="Web-{106A6AA4-8A02-197B-4E11-ECB3D8D03FE5}" dt="2024-05-24T14:31:23.360" v="74"/>
          <ac:graphicFrameMkLst>
            <pc:docMk/>
            <pc:sldMk cId="531935664" sldId="265"/>
            <ac:graphicFrameMk id="8" creationId="{330DE1C5-BC0D-745D-D791-CEF08826AC9C}"/>
          </ac:graphicFrameMkLst>
        </pc:graphicFrameChg>
        <pc:picChg chg="add del mod">
          <ac:chgData name="Kenaisha Burin &lt;Student&gt;" userId="S::0616083140@my.browardschools.com::14418659-0c3b-4a08-a9a2-8630a54ec3ed" providerId="AD" clId="Web-{106A6AA4-8A02-197B-4E11-ECB3D8D03FE5}" dt="2024-05-24T14:21:40.725" v="11"/>
          <ac:picMkLst>
            <pc:docMk/>
            <pc:sldMk cId="531935664" sldId="265"/>
            <ac:picMk id="16" creationId="{8D8562CB-EF20-B965-717C-9C3C811D0B55}"/>
          </ac:picMkLst>
        </pc:picChg>
      </pc:sldChg>
      <pc:sldChg chg="addSp delSp modSp new mod ord setBg modClrScheme chgLayout">
        <pc:chgData name="Kenaisha Burin &lt;Student&gt;" userId="S::0616083140@my.browardschools.com::14418659-0c3b-4a08-a9a2-8630a54ec3ed" providerId="AD" clId="Web-{106A6AA4-8A02-197B-4E11-ECB3D8D03FE5}" dt="2024-05-24T14:24:29.701" v="24"/>
        <pc:sldMkLst>
          <pc:docMk/>
          <pc:sldMk cId="2327236189" sldId="266"/>
        </pc:sldMkLst>
        <pc:spChg chg="del">
          <ac:chgData name="Kenaisha Burin &lt;Student&gt;" userId="S::0616083140@my.browardschools.com::14418659-0c3b-4a08-a9a2-8630a54ec3ed" providerId="AD" clId="Web-{106A6AA4-8A02-197B-4E11-ECB3D8D03FE5}" dt="2024-05-24T14:21:45.054" v="14"/>
          <ac:spMkLst>
            <pc:docMk/>
            <pc:sldMk cId="2327236189" sldId="266"/>
            <ac:spMk id="2" creationId="{D8A79147-B50A-7053-7620-AFD4522FC6D2}"/>
          </ac:spMkLst>
        </pc:spChg>
        <pc:spChg chg="del">
          <ac:chgData name="Kenaisha Burin &lt;Student&gt;" userId="S::0616083140@my.browardschools.com::14418659-0c3b-4a08-a9a2-8630a54ec3ed" providerId="AD" clId="Web-{106A6AA4-8A02-197B-4E11-ECB3D8D03FE5}" dt="2024-05-24T14:21:45.054" v="13"/>
          <ac:spMkLst>
            <pc:docMk/>
            <pc:sldMk cId="2327236189" sldId="266"/>
            <ac:spMk id="3" creationId="{20023CAD-0D67-100D-FF54-2CCA1E910C89}"/>
          </ac:spMkLst>
        </pc:spChg>
        <pc:spChg chg="del">
          <ac:chgData name="Kenaisha Burin &lt;Student&gt;" userId="S::0616083140@my.browardschools.com::14418659-0c3b-4a08-a9a2-8630a54ec3ed" providerId="AD" clId="Web-{106A6AA4-8A02-197B-4E11-ECB3D8D03FE5}" dt="2024-05-24T14:21:45.054" v="12"/>
          <ac:spMkLst>
            <pc:docMk/>
            <pc:sldMk cId="2327236189" sldId="266"/>
            <ac:spMk id="4" creationId="{0F4CFCE0-4521-7CCE-A428-9651B711C602}"/>
          </ac:spMkLst>
        </pc:spChg>
        <pc:spChg chg="mod">
          <ac:chgData name="Kenaisha Burin &lt;Student&gt;" userId="S::0616083140@my.browardschools.com::14418659-0c3b-4a08-a9a2-8630a54ec3ed" providerId="AD" clId="Web-{106A6AA4-8A02-197B-4E11-ECB3D8D03FE5}" dt="2024-05-24T14:21:57.210" v="16"/>
          <ac:spMkLst>
            <pc:docMk/>
            <pc:sldMk cId="2327236189" sldId="266"/>
            <ac:spMk id="5" creationId="{A6D85B22-CDA0-D198-01DB-A7BCCE15E5E9}"/>
          </ac:spMkLst>
        </pc:spChg>
        <pc:spChg chg="mod">
          <ac:chgData name="Kenaisha Burin &lt;Student&gt;" userId="S::0616083140@my.browardschools.com::14418659-0c3b-4a08-a9a2-8630a54ec3ed" providerId="AD" clId="Web-{106A6AA4-8A02-197B-4E11-ECB3D8D03FE5}" dt="2024-05-24T14:21:57.210" v="16"/>
          <ac:spMkLst>
            <pc:docMk/>
            <pc:sldMk cId="2327236189" sldId="266"/>
            <ac:spMk id="6" creationId="{004345F3-804F-6852-6654-18470A5156E2}"/>
          </ac:spMkLst>
        </pc:spChg>
        <pc:spChg chg="mod">
          <ac:chgData name="Kenaisha Burin &lt;Student&gt;" userId="S::0616083140@my.browardschools.com::14418659-0c3b-4a08-a9a2-8630a54ec3ed" providerId="AD" clId="Web-{106A6AA4-8A02-197B-4E11-ECB3D8D03FE5}" dt="2024-05-24T14:21:57.210" v="16"/>
          <ac:spMkLst>
            <pc:docMk/>
            <pc:sldMk cId="2327236189" sldId="266"/>
            <ac:spMk id="7" creationId="{F0FE2FEE-2FD7-7333-046E-48CFD00CE9B4}"/>
          </ac:spMkLst>
        </pc:spChg>
        <pc:spChg chg="add del mod">
          <ac:chgData name="Kenaisha Burin &lt;Student&gt;" userId="S::0616083140@my.browardschools.com::14418659-0c3b-4a08-a9a2-8630a54ec3ed" providerId="AD" clId="Web-{106A6AA4-8A02-197B-4E11-ECB3D8D03FE5}" dt="2024-05-24T14:22:16.758" v="19"/>
          <ac:spMkLst>
            <pc:docMk/>
            <pc:sldMk cId="2327236189" sldId="266"/>
            <ac:spMk id="13" creationId="{36B2693A-6B4F-EC9E-3554-51C1E508C559}"/>
          </ac:spMkLst>
        </pc:spChg>
        <pc:spChg chg="add del mod">
          <ac:chgData name="Kenaisha Burin &lt;Student&gt;" userId="S::0616083140@my.browardschools.com::14418659-0c3b-4a08-a9a2-8630a54ec3ed" providerId="AD" clId="Web-{106A6AA4-8A02-197B-4E11-ECB3D8D03FE5}" dt="2024-05-24T14:22:16.742" v="17"/>
          <ac:spMkLst>
            <pc:docMk/>
            <pc:sldMk cId="2327236189" sldId="266"/>
            <ac:spMk id="15" creationId="{B70D2200-8150-D698-34E5-377DA0991C79}"/>
          </ac:spMkLst>
        </pc:spChg>
        <pc:picChg chg="add del mod ord">
          <ac:chgData name="Kenaisha Burin &lt;Student&gt;" userId="S::0616083140@my.browardschools.com::14418659-0c3b-4a08-a9a2-8630a54ec3ed" providerId="AD" clId="Web-{106A6AA4-8A02-197B-4E11-ECB3D8D03FE5}" dt="2024-05-24T14:22:16.742" v="18"/>
          <ac:picMkLst>
            <pc:docMk/>
            <pc:sldMk cId="2327236189" sldId="266"/>
            <ac:picMk id="8" creationId="{584139C5-F91C-1BCF-C880-33B8E261D43E}"/>
          </ac:picMkLst>
        </pc:picChg>
      </pc:sldChg>
    </pc:docChg>
  </pc:docChgLst>
  <pc:docChgLst>
    <pc:chgData name="Kimora T. Hamilton &lt;Student&gt;" userId="S::0617001768@my.browardschools.com::9e9fdf64-aec2-49da-ac9d-e4ce216df990" providerId="AD" clId="Web-{705767A5-7068-6599-BB53-05941C3A1EE1}"/>
    <pc:docChg chg="delSld modSld">
      <pc:chgData name="Kimora T. Hamilton &lt;Student&gt;" userId="S::0617001768@my.browardschools.com::9e9fdf64-aec2-49da-ac9d-e4ce216df990" providerId="AD" clId="Web-{705767A5-7068-6599-BB53-05941C3A1EE1}" dt="2024-05-28T19:24:32.890" v="364" actId="20577"/>
      <pc:docMkLst>
        <pc:docMk/>
      </pc:docMkLst>
      <pc:sldChg chg="addSp delSp modSp">
        <pc:chgData name="Kimora T. Hamilton &lt;Student&gt;" userId="S::0617001768@my.browardschools.com::9e9fdf64-aec2-49da-ac9d-e4ce216df990" providerId="AD" clId="Web-{705767A5-7068-6599-BB53-05941C3A1EE1}" dt="2024-05-28T19:20:26.913" v="277"/>
        <pc:sldMkLst>
          <pc:docMk/>
          <pc:sldMk cId="4294480226" sldId="257"/>
        </pc:sldMkLst>
        <pc:spChg chg="del">
          <ac:chgData name="Kimora T. Hamilton &lt;Student&gt;" userId="S::0617001768@my.browardschools.com::9e9fdf64-aec2-49da-ac9d-e4ce216df990" providerId="AD" clId="Web-{705767A5-7068-6599-BB53-05941C3A1EE1}" dt="2024-05-28T19:20:26.913" v="277"/>
          <ac:spMkLst>
            <pc:docMk/>
            <pc:sldMk cId="4294480226" sldId="257"/>
            <ac:spMk id="20" creationId="{2485820D-AA23-6186-70A7-8E6987490C42}"/>
          </ac:spMkLst>
        </pc:spChg>
        <pc:spChg chg="add">
          <ac:chgData name="Kimora T. Hamilton &lt;Student&gt;" userId="S::0617001768@my.browardschools.com::9e9fdf64-aec2-49da-ac9d-e4ce216df990" providerId="AD" clId="Web-{705767A5-7068-6599-BB53-05941C3A1EE1}" dt="2024-05-28T19:20:26.913" v="277"/>
          <ac:spMkLst>
            <pc:docMk/>
            <pc:sldMk cId="4294480226" sldId="257"/>
            <ac:spMk id="25" creationId="{76FBB6E4-9C07-A9D9-ACDB-189D1AE3CDCC}"/>
          </ac:spMkLst>
        </pc:spChg>
        <pc:graphicFrameChg chg="mod modGraphic">
          <ac:chgData name="Kimora T. Hamilton &lt;Student&gt;" userId="S::0617001768@my.browardschools.com::9e9fdf64-aec2-49da-ac9d-e4ce216df990" providerId="AD" clId="Web-{705767A5-7068-6599-BB53-05941C3A1EE1}" dt="2024-05-28T19:20:26.913" v="277"/>
          <ac:graphicFrameMkLst>
            <pc:docMk/>
            <pc:sldMk cId="4294480226" sldId="257"/>
            <ac:graphicFrameMk id="5" creationId="{B8FEBC55-6CB9-2465-2488-8F26B668E163}"/>
          </ac:graphicFrameMkLst>
        </pc:graphicFrameChg>
      </pc:sldChg>
      <pc:sldChg chg="del">
        <pc:chgData name="Kimora T. Hamilton &lt;Student&gt;" userId="S::0617001768@my.browardschools.com::9e9fdf64-aec2-49da-ac9d-e4ce216df990" providerId="AD" clId="Web-{705767A5-7068-6599-BB53-05941C3A1EE1}" dt="2024-05-28T19:07:56.764" v="14"/>
        <pc:sldMkLst>
          <pc:docMk/>
          <pc:sldMk cId="2341622764" sldId="258"/>
        </pc:sldMkLst>
      </pc:sldChg>
      <pc:sldChg chg="addSp modSp">
        <pc:chgData name="Kimora T. Hamilton &lt;Student&gt;" userId="S::0617001768@my.browardschools.com::9e9fdf64-aec2-49da-ac9d-e4ce216df990" providerId="AD" clId="Web-{705767A5-7068-6599-BB53-05941C3A1EE1}" dt="2024-05-28T19:18:51.395" v="274" actId="20577"/>
        <pc:sldMkLst>
          <pc:docMk/>
          <pc:sldMk cId="2983717972" sldId="259"/>
        </pc:sldMkLst>
        <pc:spChg chg="mod">
          <ac:chgData name="Kimora T. Hamilton &lt;Student&gt;" userId="S::0617001768@my.browardschools.com::9e9fdf64-aec2-49da-ac9d-e4ce216df990" providerId="AD" clId="Web-{705767A5-7068-6599-BB53-05941C3A1EE1}" dt="2024-05-28T19:17:13.079" v="256" actId="20577"/>
          <ac:spMkLst>
            <pc:docMk/>
            <pc:sldMk cId="2983717972" sldId="259"/>
            <ac:spMk id="3" creationId="{2FF1B3DF-F51F-CB1D-D040-3E1CEDD39D1F}"/>
          </ac:spMkLst>
        </pc:spChg>
        <pc:spChg chg="add mod">
          <ac:chgData name="Kimora T. Hamilton &lt;Student&gt;" userId="S::0617001768@my.browardschools.com::9e9fdf64-aec2-49da-ac9d-e4ce216df990" providerId="AD" clId="Web-{705767A5-7068-6599-BB53-05941C3A1EE1}" dt="2024-05-28T19:18:51.395" v="274" actId="20577"/>
          <ac:spMkLst>
            <pc:docMk/>
            <pc:sldMk cId="2983717972" sldId="259"/>
            <ac:spMk id="4" creationId="{334FC17A-8F02-1681-D209-1CA8E2970113}"/>
          </ac:spMkLst>
        </pc:spChg>
      </pc:sldChg>
      <pc:sldChg chg="delSp modSp mod modClrScheme chgLayout">
        <pc:chgData name="Kimora T. Hamilton &lt;Student&gt;" userId="S::0617001768@my.browardschools.com::9e9fdf64-aec2-49da-ac9d-e4ce216df990" providerId="AD" clId="Web-{705767A5-7068-6599-BB53-05941C3A1EE1}" dt="2024-05-28T19:19:37.037" v="276"/>
        <pc:sldMkLst>
          <pc:docMk/>
          <pc:sldMk cId="3438564032" sldId="262"/>
        </pc:sldMkLst>
        <pc:spChg chg="mod">
          <ac:chgData name="Kimora T. Hamilton &lt;Student&gt;" userId="S::0617001768@my.browardschools.com::9e9fdf64-aec2-49da-ac9d-e4ce216df990" providerId="AD" clId="Web-{705767A5-7068-6599-BB53-05941C3A1EE1}" dt="2024-05-28T19:19:37.037" v="276"/>
          <ac:spMkLst>
            <pc:docMk/>
            <pc:sldMk cId="3438564032" sldId="262"/>
            <ac:spMk id="2" creationId="{ED7E4165-496F-CD05-29B7-5AD1B3EF09EA}"/>
          </ac:spMkLst>
        </pc:spChg>
        <pc:spChg chg="mod">
          <ac:chgData name="Kimora T. Hamilton &lt;Student&gt;" userId="S::0617001768@my.browardschools.com::9e9fdf64-aec2-49da-ac9d-e4ce216df990" providerId="AD" clId="Web-{705767A5-7068-6599-BB53-05941C3A1EE1}" dt="2024-05-28T19:19:37.037" v="276"/>
          <ac:spMkLst>
            <pc:docMk/>
            <pc:sldMk cId="3438564032" sldId="262"/>
            <ac:spMk id="4" creationId="{805E66C8-30CA-B085-EEE0-BC6842B93618}"/>
          </ac:spMkLst>
        </pc:spChg>
        <pc:spChg chg="mod">
          <ac:chgData name="Kimora T. Hamilton &lt;Student&gt;" userId="S::0617001768@my.browardschools.com::9e9fdf64-aec2-49da-ac9d-e4ce216df990" providerId="AD" clId="Web-{705767A5-7068-6599-BB53-05941C3A1EE1}" dt="2024-05-28T19:19:37.037" v="276"/>
          <ac:spMkLst>
            <pc:docMk/>
            <pc:sldMk cId="3438564032" sldId="262"/>
            <ac:spMk id="5" creationId="{D894B727-8F8C-8FB3-69AA-09BEB03DA491}"/>
          </ac:spMkLst>
        </pc:spChg>
        <pc:spChg chg="mod">
          <ac:chgData name="Kimora T. Hamilton &lt;Student&gt;" userId="S::0617001768@my.browardschools.com::9e9fdf64-aec2-49da-ac9d-e4ce216df990" providerId="AD" clId="Web-{705767A5-7068-6599-BB53-05941C3A1EE1}" dt="2024-05-28T19:19:37.037" v="276"/>
          <ac:spMkLst>
            <pc:docMk/>
            <pc:sldMk cId="3438564032" sldId="262"/>
            <ac:spMk id="6" creationId="{78258050-E62F-A937-0C8D-17DEED66F247}"/>
          </ac:spMkLst>
        </pc:spChg>
        <pc:spChg chg="del">
          <ac:chgData name="Kimora T. Hamilton &lt;Student&gt;" userId="S::0617001768@my.browardschools.com::9e9fdf64-aec2-49da-ac9d-e4ce216df990" providerId="AD" clId="Web-{705767A5-7068-6599-BB53-05941C3A1EE1}" dt="2024-05-28T19:19:37.037" v="276"/>
          <ac:spMkLst>
            <pc:docMk/>
            <pc:sldMk cId="3438564032" sldId="262"/>
            <ac:spMk id="19" creationId="{BC48F6E5-25CF-83D2-4BDD-732B0A06917D}"/>
          </ac:spMkLst>
        </pc:spChg>
        <pc:graphicFrameChg chg="mod modGraphic">
          <ac:chgData name="Kimora T. Hamilton &lt;Student&gt;" userId="S::0617001768@my.browardschools.com::9e9fdf64-aec2-49da-ac9d-e4ce216df990" providerId="AD" clId="Web-{705767A5-7068-6599-BB53-05941C3A1EE1}" dt="2024-05-28T19:19:37.037" v="276"/>
          <ac:graphicFrameMkLst>
            <pc:docMk/>
            <pc:sldMk cId="3438564032" sldId="262"/>
            <ac:graphicFrameMk id="14" creationId="{5C9C28B5-E8A7-C0B6-E50E-E1598E77BE7D}"/>
          </ac:graphicFrameMkLst>
        </pc:graphicFrameChg>
      </pc:sldChg>
      <pc:sldChg chg="delSp modSp mod modClrScheme chgLayout">
        <pc:chgData name="Kimora T. Hamilton &lt;Student&gt;" userId="S::0617001768@my.browardschools.com::9e9fdf64-aec2-49da-ac9d-e4ce216df990" providerId="AD" clId="Web-{705767A5-7068-6599-BB53-05941C3A1EE1}" dt="2024-05-28T19:19:26.255" v="275"/>
        <pc:sldMkLst>
          <pc:docMk/>
          <pc:sldMk cId="1136697213" sldId="264"/>
        </pc:sldMkLst>
        <pc:spChg chg="mod">
          <ac:chgData name="Kimora T. Hamilton &lt;Student&gt;" userId="S::0617001768@my.browardschools.com::9e9fdf64-aec2-49da-ac9d-e4ce216df990" providerId="AD" clId="Web-{705767A5-7068-6599-BB53-05941C3A1EE1}" dt="2024-05-28T19:19:26.255" v="275"/>
          <ac:spMkLst>
            <pc:docMk/>
            <pc:sldMk cId="1136697213" sldId="264"/>
            <ac:spMk id="2" creationId="{7920B025-8716-035F-C8EF-3D0FE4D778B8}"/>
          </ac:spMkLst>
        </pc:spChg>
        <pc:spChg chg="mod">
          <ac:chgData name="Kimora T. Hamilton &lt;Student&gt;" userId="S::0617001768@my.browardschools.com::9e9fdf64-aec2-49da-ac9d-e4ce216df990" providerId="AD" clId="Web-{705767A5-7068-6599-BB53-05941C3A1EE1}" dt="2024-05-28T19:19:26.255" v="275"/>
          <ac:spMkLst>
            <pc:docMk/>
            <pc:sldMk cId="1136697213" sldId="264"/>
            <ac:spMk id="4" creationId="{CCAEDCF4-27F8-54C8-DD2A-7428E6154214}"/>
          </ac:spMkLst>
        </pc:spChg>
        <pc:spChg chg="mod">
          <ac:chgData name="Kimora T. Hamilton &lt;Student&gt;" userId="S::0617001768@my.browardschools.com::9e9fdf64-aec2-49da-ac9d-e4ce216df990" providerId="AD" clId="Web-{705767A5-7068-6599-BB53-05941C3A1EE1}" dt="2024-05-28T19:19:26.255" v="275"/>
          <ac:spMkLst>
            <pc:docMk/>
            <pc:sldMk cId="1136697213" sldId="264"/>
            <ac:spMk id="5" creationId="{A28B1D9D-92DE-9D25-6B84-2DEF1536681A}"/>
          </ac:spMkLst>
        </pc:spChg>
        <pc:spChg chg="mod">
          <ac:chgData name="Kimora T. Hamilton &lt;Student&gt;" userId="S::0617001768@my.browardschools.com::9e9fdf64-aec2-49da-ac9d-e4ce216df990" providerId="AD" clId="Web-{705767A5-7068-6599-BB53-05941C3A1EE1}" dt="2024-05-28T19:19:26.255" v="275"/>
          <ac:spMkLst>
            <pc:docMk/>
            <pc:sldMk cId="1136697213" sldId="264"/>
            <ac:spMk id="6" creationId="{DCC95098-9EF1-9481-D06C-BCC678166A3E}"/>
          </ac:spMkLst>
        </pc:spChg>
        <pc:spChg chg="del">
          <ac:chgData name="Kimora T. Hamilton &lt;Student&gt;" userId="S::0617001768@my.browardschools.com::9e9fdf64-aec2-49da-ac9d-e4ce216df990" providerId="AD" clId="Web-{705767A5-7068-6599-BB53-05941C3A1EE1}" dt="2024-05-28T19:19:26.255" v="275"/>
          <ac:spMkLst>
            <pc:docMk/>
            <pc:sldMk cId="1136697213" sldId="264"/>
            <ac:spMk id="15" creationId="{076F83D5-C35B-D972-242E-7CAB0D3E5C58}"/>
          </ac:spMkLst>
        </pc:spChg>
        <pc:graphicFrameChg chg="mod modGraphic">
          <ac:chgData name="Kimora T. Hamilton &lt;Student&gt;" userId="S::0617001768@my.browardschools.com::9e9fdf64-aec2-49da-ac9d-e4ce216df990" providerId="AD" clId="Web-{705767A5-7068-6599-BB53-05941C3A1EE1}" dt="2024-05-28T19:19:26.255" v="275"/>
          <ac:graphicFrameMkLst>
            <pc:docMk/>
            <pc:sldMk cId="1136697213" sldId="264"/>
            <ac:graphicFrameMk id="8" creationId="{B96ED893-558E-7AE2-F16C-C17DB6214782}"/>
          </ac:graphicFrameMkLst>
        </pc:graphicFrameChg>
      </pc:sldChg>
      <pc:sldChg chg="addSp delSp modSp">
        <pc:chgData name="Kimora T. Hamilton &lt;Student&gt;" userId="S::0617001768@my.browardschools.com::9e9fdf64-aec2-49da-ac9d-e4ce216df990" providerId="AD" clId="Web-{705767A5-7068-6599-BB53-05941C3A1EE1}" dt="2024-05-28T19:24:32.890" v="364" actId="20577"/>
        <pc:sldMkLst>
          <pc:docMk/>
          <pc:sldMk cId="531935664" sldId="265"/>
        </pc:sldMkLst>
        <pc:spChg chg="add del">
          <ac:chgData name="Kimora T. Hamilton &lt;Student&gt;" userId="S::0617001768@my.browardschools.com::9e9fdf64-aec2-49da-ac9d-e4ce216df990" providerId="AD" clId="Web-{705767A5-7068-6599-BB53-05941C3A1EE1}" dt="2024-05-28T19:20:46.476" v="282"/>
          <ac:spMkLst>
            <pc:docMk/>
            <pc:sldMk cId="531935664" sldId="265"/>
            <ac:spMk id="10" creationId="{B0E41BFA-4FC7-3018-08A2-6FF3C6B782C7}"/>
          </ac:spMkLst>
        </pc:spChg>
        <pc:spChg chg="add del">
          <ac:chgData name="Kimora T. Hamilton &lt;Student&gt;" userId="S::0617001768@my.browardschools.com::9e9fdf64-aec2-49da-ac9d-e4ce216df990" providerId="AD" clId="Web-{705767A5-7068-6599-BB53-05941C3A1EE1}" dt="2024-05-28T19:20:46.476" v="282"/>
          <ac:spMkLst>
            <pc:docMk/>
            <pc:sldMk cId="531935664" sldId="265"/>
            <ac:spMk id="15" creationId="{C22C7ECB-634C-C1F8-4904-3A99096DB16F}"/>
          </ac:spMkLst>
        </pc:spChg>
        <pc:spChg chg="add del">
          <ac:chgData name="Kimora T. Hamilton &lt;Student&gt;" userId="S::0617001768@my.browardschools.com::9e9fdf64-aec2-49da-ac9d-e4ce216df990" providerId="AD" clId="Web-{705767A5-7068-6599-BB53-05941C3A1EE1}" dt="2024-05-28T19:20:43.695" v="279"/>
          <ac:spMkLst>
            <pc:docMk/>
            <pc:sldMk cId="531935664" sldId="265"/>
            <ac:spMk id="20" creationId="{40756F6E-88EA-E64E-6977-EFAC6A0CE478}"/>
          </ac:spMkLst>
        </pc:spChg>
        <pc:spChg chg="add del">
          <ac:chgData name="Kimora T. Hamilton &lt;Student&gt;" userId="S::0617001768@my.browardschools.com::9e9fdf64-aec2-49da-ac9d-e4ce216df990" providerId="AD" clId="Web-{705767A5-7068-6599-BB53-05941C3A1EE1}" dt="2024-05-28T19:20:43.695" v="279"/>
          <ac:spMkLst>
            <pc:docMk/>
            <pc:sldMk cId="531935664" sldId="265"/>
            <ac:spMk id="22" creationId="{22D1807F-7016-754D-52A3-7AA5C830BA73}"/>
          </ac:spMkLst>
        </pc:spChg>
        <pc:spChg chg="add del">
          <ac:chgData name="Kimora T. Hamilton &lt;Student&gt;" userId="S::0617001768@my.browardschools.com::9e9fdf64-aec2-49da-ac9d-e4ce216df990" providerId="AD" clId="Web-{705767A5-7068-6599-BB53-05941C3A1EE1}" dt="2024-05-28T19:20:46.430" v="281"/>
          <ac:spMkLst>
            <pc:docMk/>
            <pc:sldMk cId="531935664" sldId="265"/>
            <ac:spMk id="24" creationId="{9D456BF2-0768-A82F-8DEA-1D2CBF6B1E4E}"/>
          </ac:spMkLst>
        </pc:spChg>
        <pc:spChg chg="add del">
          <ac:chgData name="Kimora T. Hamilton &lt;Student&gt;" userId="S::0617001768@my.browardschools.com::9e9fdf64-aec2-49da-ac9d-e4ce216df990" providerId="AD" clId="Web-{705767A5-7068-6599-BB53-05941C3A1EE1}" dt="2024-05-28T19:20:46.430" v="281"/>
          <ac:spMkLst>
            <pc:docMk/>
            <pc:sldMk cId="531935664" sldId="265"/>
            <ac:spMk id="25" creationId="{3C83CA38-0991-849C-F6FF-17C83BD6CE0F}"/>
          </ac:spMkLst>
        </pc:spChg>
        <pc:spChg chg="add">
          <ac:chgData name="Kimora T. Hamilton &lt;Student&gt;" userId="S::0617001768@my.browardschools.com::9e9fdf64-aec2-49da-ac9d-e4ce216df990" providerId="AD" clId="Web-{705767A5-7068-6599-BB53-05941C3A1EE1}" dt="2024-05-28T19:20:46.476" v="282"/>
          <ac:spMkLst>
            <pc:docMk/>
            <pc:sldMk cId="531935664" sldId="265"/>
            <ac:spMk id="27" creationId="{40756F6E-88EA-E64E-6977-EFAC6A0CE478}"/>
          </ac:spMkLst>
        </pc:spChg>
        <pc:spChg chg="add mod">
          <ac:chgData name="Kimora T. Hamilton &lt;Student&gt;" userId="S::0617001768@my.browardschools.com::9e9fdf64-aec2-49da-ac9d-e4ce216df990" providerId="AD" clId="Web-{705767A5-7068-6599-BB53-05941C3A1EE1}" dt="2024-05-28T19:24:32.890" v="364" actId="20577"/>
          <ac:spMkLst>
            <pc:docMk/>
            <pc:sldMk cId="531935664" sldId="265"/>
            <ac:spMk id="28" creationId="{22D1807F-7016-754D-52A3-7AA5C830BA73}"/>
          </ac:spMkLst>
        </pc:spChg>
        <pc:graphicFrameChg chg="mod modGraphic">
          <ac:chgData name="Kimora T. Hamilton &lt;Student&gt;" userId="S::0617001768@my.browardschools.com::9e9fdf64-aec2-49da-ac9d-e4ce216df990" providerId="AD" clId="Web-{705767A5-7068-6599-BB53-05941C3A1EE1}" dt="2024-05-28T19:20:46.476" v="282"/>
          <ac:graphicFrameMkLst>
            <pc:docMk/>
            <pc:sldMk cId="531935664" sldId="265"/>
            <ac:graphicFrameMk id="8" creationId="{330DE1C5-BC0D-745D-D791-CEF08826AC9C}"/>
          </ac:graphicFrameMkLst>
        </pc:graphicFrameChg>
      </pc:sldChg>
    </pc:docChg>
  </pc:docChgLst>
  <pc:docChgLst>
    <pc:chgData name="Kimora T. Hamilton &lt;Student&gt;" userId="S::0617001768@my.browardschools.com::9e9fdf64-aec2-49da-ac9d-e4ce216df990" providerId="AD" clId="Web-{2B83829C-E7AD-94D0-3A25-0CEF8B0C150E}"/>
    <pc:docChg chg="addSld modSld">
      <pc:chgData name="Kimora T. Hamilton &lt;Student&gt;" userId="S::0617001768@my.browardschools.com::9e9fdf64-aec2-49da-ac9d-e4ce216df990" providerId="AD" clId="Web-{2B83829C-E7AD-94D0-3A25-0CEF8B0C150E}" dt="2024-05-24T14:06:12.041" v="31" actId="20577"/>
      <pc:docMkLst>
        <pc:docMk/>
      </pc:docMkLst>
      <pc:sldChg chg="modSp">
        <pc:chgData name="Kimora T. Hamilton &lt;Student&gt;" userId="S::0617001768@my.browardschools.com::9e9fdf64-aec2-49da-ac9d-e4ce216df990" providerId="AD" clId="Web-{2B83829C-E7AD-94D0-3A25-0CEF8B0C150E}" dt="2024-05-24T14:05:16.852" v="0" actId="20577"/>
        <pc:sldMkLst>
          <pc:docMk/>
          <pc:sldMk cId="1136697213" sldId="264"/>
        </pc:sldMkLst>
        <pc:spChg chg="mod">
          <ac:chgData name="Kimora T. Hamilton &lt;Student&gt;" userId="S::0617001768@my.browardschools.com::9e9fdf64-aec2-49da-ac9d-e4ce216df990" providerId="AD" clId="Web-{2B83829C-E7AD-94D0-3A25-0CEF8B0C150E}" dt="2024-05-24T14:05:16.852" v="0" actId="20577"/>
          <ac:spMkLst>
            <pc:docMk/>
            <pc:sldMk cId="1136697213" sldId="264"/>
            <ac:spMk id="3" creationId="{7F3D1361-BE18-2B56-DAD0-6DCCF7BAF030}"/>
          </ac:spMkLst>
        </pc:spChg>
      </pc:sldChg>
      <pc:sldChg chg="modSp new">
        <pc:chgData name="Kimora T. Hamilton &lt;Student&gt;" userId="S::0617001768@my.browardschools.com::9e9fdf64-aec2-49da-ac9d-e4ce216df990" providerId="AD" clId="Web-{2B83829C-E7AD-94D0-3A25-0CEF8B0C150E}" dt="2024-05-24T14:06:12.041" v="31" actId="20577"/>
        <pc:sldMkLst>
          <pc:docMk/>
          <pc:sldMk cId="604781446" sldId="266"/>
        </pc:sldMkLst>
        <pc:spChg chg="mod">
          <ac:chgData name="Kimora T. Hamilton &lt;Student&gt;" userId="S::0617001768@my.browardschools.com::9e9fdf64-aec2-49da-ac9d-e4ce216df990" providerId="AD" clId="Web-{2B83829C-E7AD-94D0-3A25-0CEF8B0C150E}" dt="2024-05-24T14:06:12.041" v="31" actId="20577"/>
          <ac:spMkLst>
            <pc:docMk/>
            <pc:sldMk cId="604781446" sldId="266"/>
            <ac:spMk id="2" creationId="{C927B7AB-B9E9-F766-7116-4FFEB662181A}"/>
          </ac:spMkLst>
        </pc:spChg>
      </pc:sldChg>
      <pc:sldChg chg="new">
        <pc:chgData name="Kimora T. Hamilton &lt;Student&gt;" userId="S::0617001768@my.browardschools.com::9e9fdf64-aec2-49da-ac9d-e4ce216df990" providerId="AD" clId="Web-{2B83829C-E7AD-94D0-3A25-0CEF8B0C150E}" dt="2024-05-24T14:05:33.009" v="2"/>
        <pc:sldMkLst>
          <pc:docMk/>
          <pc:sldMk cId="681056528" sldId="267"/>
        </pc:sldMkLst>
      </pc:sldChg>
    </pc:docChg>
  </pc:docChgLst>
  <pc:docChgLst>
    <pc:chgData name="Anika A. Bravo &lt;Student&gt;" userId="S::0612047347@my.browardschools.com::ea8ec917-4bd6-4930-a78d-a256b3184f44" providerId="AD" clId="Web-{1F21AACC-530B-FD1B-BB20-6A5B34FD4AA3}"/>
    <pc:docChg chg="addSld modSld">
      <pc:chgData name="Anika A. Bravo &lt;Student&gt;" userId="S::0612047347@my.browardschools.com::ea8ec917-4bd6-4930-a78d-a256b3184f44" providerId="AD" clId="Web-{1F21AACC-530B-FD1B-BB20-6A5B34FD4AA3}" dt="2024-05-20T14:16:49.566" v="37"/>
      <pc:docMkLst>
        <pc:docMk/>
      </pc:docMkLst>
      <pc:sldChg chg="modSp">
        <pc:chgData name="Anika A. Bravo &lt;Student&gt;" userId="S::0612047347@my.browardschools.com::ea8ec917-4bd6-4930-a78d-a256b3184f44" providerId="AD" clId="Web-{1F21AACC-530B-FD1B-BB20-6A5B34FD4AA3}" dt="2024-05-20T14:14:01.669" v="19" actId="20577"/>
        <pc:sldMkLst>
          <pc:docMk/>
          <pc:sldMk cId="109857222" sldId="256"/>
        </pc:sldMkLst>
        <pc:spChg chg="mod">
          <ac:chgData name="Anika A. Bravo &lt;Student&gt;" userId="S::0612047347@my.browardschools.com::ea8ec917-4bd6-4930-a78d-a256b3184f44" providerId="AD" clId="Web-{1F21AACC-530B-FD1B-BB20-6A5B34FD4AA3}" dt="2024-05-20T14:13:46.106" v="6" actId="1076"/>
          <ac:spMkLst>
            <pc:docMk/>
            <pc:sldMk cId="109857222" sldId="256"/>
            <ac:spMk id="2" creationId="{00000000-0000-0000-0000-000000000000}"/>
          </ac:spMkLst>
        </pc:spChg>
        <pc:spChg chg="mod">
          <ac:chgData name="Anika A. Bravo &lt;Student&gt;" userId="S::0612047347@my.browardschools.com::ea8ec917-4bd6-4930-a78d-a256b3184f44" providerId="AD" clId="Web-{1F21AACC-530B-FD1B-BB20-6A5B34FD4AA3}" dt="2024-05-20T14:14:01.669" v="19" actId="20577"/>
          <ac:spMkLst>
            <pc:docMk/>
            <pc:sldMk cId="109857222" sldId="256"/>
            <ac:spMk id="3" creationId="{00000000-0000-0000-0000-000000000000}"/>
          </ac:spMkLst>
        </pc:spChg>
      </pc:sldChg>
      <pc:sldChg chg="modSp new">
        <pc:chgData name="Anika A. Bravo &lt;Student&gt;" userId="S::0612047347@my.browardschools.com::ea8ec917-4bd6-4930-a78d-a256b3184f44" providerId="AD" clId="Web-{1F21AACC-530B-FD1B-BB20-6A5B34FD4AA3}" dt="2024-05-20T14:14:31.327" v="29" actId="20577"/>
        <pc:sldMkLst>
          <pc:docMk/>
          <pc:sldMk cId="4294480226" sldId="257"/>
        </pc:sldMkLst>
        <pc:spChg chg="mod">
          <ac:chgData name="Anika A. Bravo &lt;Student&gt;" userId="S::0612047347@my.browardschools.com::ea8ec917-4bd6-4930-a78d-a256b3184f44" providerId="AD" clId="Web-{1F21AACC-530B-FD1B-BB20-6A5B34FD4AA3}" dt="2024-05-20T14:14:31.327" v="29" actId="20577"/>
          <ac:spMkLst>
            <pc:docMk/>
            <pc:sldMk cId="4294480226" sldId="257"/>
            <ac:spMk id="2" creationId="{36F8EFCD-E44E-879E-0272-17E435C3C0BE}"/>
          </ac:spMkLst>
        </pc:spChg>
      </pc:sldChg>
      <pc:sldChg chg="modSp new">
        <pc:chgData name="Anika A. Bravo &lt;Student&gt;" userId="S::0612047347@my.browardschools.com::ea8ec917-4bd6-4930-a78d-a256b3184f44" providerId="AD" clId="Web-{1F21AACC-530B-FD1B-BB20-6A5B34FD4AA3}" dt="2024-05-20T14:16:38.488" v="36" actId="20577"/>
        <pc:sldMkLst>
          <pc:docMk/>
          <pc:sldMk cId="2341622764" sldId="258"/>
        </pc:sldMkLst>
        <pc:spChg chg="mod">
          <ac:chgData name="Anika A. Bravo &lt;Student&gt;" userId="S::0612047347@my.browardschools.com::ea8ec917-4bd6-4930-a78d-a256b3184f44" providerId="AD" clId="Web-{1F21AACC-530B-FD1B-BB20-6A5B34FD4AA3}" dt="2024-05-20T14:16:38.488" v="36" actId="20577"/>
          <ac:spMkLst>
            <pc:docMk/>
            <pc:sldMk cId="2341622764" sldId="258"/>
            <ac:spMk id="2" creationId="{EC38391D-6AD8-1B7F-EEC1-36B7BEDDD8F2}"/>
          </ac:spMkLst>
        </pc:spChg>
      </pc:sldChg>
      <pc:sldChg chg="new">
        <pc:chgData name="Anika A. Bravo &lt;Student&gt;" userId="S::0612047347@my.browardschools.com::ea8ec917-4bd6-4930-a78d-a256b3184f44" providerId="AD" clId="Web-{1F21AACC-530B-FD1B-BB20-6A5B34FD4AA3}" dt="2024-05-20T14:16:49.566" v="37"/>
        <pc:sldMkLst>
          <pc:docMk/>
          <pc:sldMk cId="2983717972" sldId="259"/>
        </pc:sldMkLst>
      </pc:sldChg>
    </pc:docChg>
  </pc:docChgLst>
  <pc:docChgLst>
    <pc:chgData name="Riley S. Serrano &lt;Student&gt;" userId="S::0612098911@my.browardschools.com::92629f7a-0394-48c1-881a-c946e4b18a9d" providerId="AD" clId="Web-{56C7B787-0CD2-80C8-DC88-9E836964D496}"/>
    <pc:docChg chg="modSld">
      <pc:chgData name="Riley S. Serrano &lt;Student&gt;" userId="S::0612098911@my.browardschools.com::92629f7a-0394-48c1-881a-c946e4b18a9d" providerId="AD" clId="Web-{56C7B787-0CD2-80C8-DC88-9E836964D496}" dt="2024-05-24T14:25:04.672" v="9"/>
      <pc:docMkLst>
        <pc:docMk/>
      </pc:docMkLst>
      <pc:sldChg chg="addSp delSp modSp mod modClrScheme chgLayout">
        <pc:chgData name="Riley S. Serrano &lt;Student&gt;" userId="S::0612098911@my.browardschools.com::92629f7a-0394-48c1-881a-c946e4b18a9d" providerId="AD" clId="Web-{56C7B787-0CD2-80C8-DC88-9E836964D496}" dt="2024-05-24T14:25:04.672" v="9"/>
        <pc:sldMkLst>
          <pc:docMk/>
          <pc:sldMk cId="3368299901" sldId="260"/>
        </pc:sldMkLst>
        <pc:spChg chg="mod">
          <ac:chgData name="Riley S. Serrano &lt;Student&gt;" userId="S::0612098911@my.browardschools.com::92629f7a-0394-48c1-881a-c946e4b18a9d" providerId="AD" clId="Web-{56C7B787-0CD2-80C8-DC88-9E836964D496}" dt="2024-05-24T14:24:55.516" v="4"/>
          <ac:spMkLst>
            <pc:docMk/>
            <pc:sldMk cId="3368299901" sldId="260"/>
            <ac:spMk id="2" creationId="{50068907-3BC6-9C29-F39F-7C9E506B970F}"/>
          </ac:spMkLst>
        </pc:spChg>
        <pc:spChg chg="mod">
          <ac:chgData name="Riley S. Serrano &lt;Student&gt;" userId="S::0612098911@my.browardschools.com::92629f7a-0394-48c1-881a-c946e4b18a9d" providerId="AD" clId="Web-{56C7B787-0CD2-80C8-DC88-9E836964D496}" dt="2024-05-24T14:24:55.516" v="4"/>
          <ac:spMkLst>
            <pc:docMk/>
            <pc:sldMk cId="3368299901" sldId="260"/>
            <ac:spMk id="4" creationId="{0F665D01-E24E-F949-44CC-FB4F2DA1E313}"/>
          </ac:spMkLst>
        </pc:spChg>
        <pc:spChg chg="mod">
          <ac:chgData name="Riley S. Serrano &lt;Student&gt;" userId="S::0612098911@my.browardschools.com::92629f7a-0394-48c1-881a-c946e4b18a9d" providerId="AD" clId="Web-{56C7B787-0CD2-80C8-DC88-9E836964D496}" dt="2024-05-24T14:24:55.516" v="4"/>
          <ac:spMkLst>
            <pc:docMk/>
            <pc:sldMk cId="3368299901" sldId="260"/>
            <ac:spMk id="5" creationId="{94FF2441-C93E-33EF-D1F3-BAB38A598A82}"/>
          </ac:spMkLst>
        </pc:spChg>
        <pc:spChg chg="mod">
          <ac:chgData name="Riley S. Serrano &lt;Student&gt;" userId="S::0612098911@my.browardschools.com::92629f7a-0394-48c1-881a-c946e4b18a9d" providerId="AD" clId="Web-{56C7B787-0CD2-80C8-DC88-9E836964D496}" dt="2024-05-24T14:24:55.516" v="4"/>
          <ac:spMkLst>
            <pc:docMk/>
            <pc:sldMk cId="3368299901" sldId="260"/>
            <ac:spMk id="6" creationId="{D1156CB8-35E7-CDB9-0D11-948593369276}"/>
          </ac:spMkLst>
        </pc:spChg>
        <pc:spChg chg="add del mod">
          <ac:chgData name="Riley S. Serrano &lt;Student&gt;" userId="S::0612098911@my.browardschools.com::92629f7a-0394-48c1-881a-c946e4b18a9d" providerId="AD" clId="Web-{56C7B787-0CD2-80C8-DC88-9E836964D496}" dt="2024-05-24T14:25:04.672" v="9"/>
          <ac:spMkLst>
            <pc:docMk/>
            <pc:sldMk cId="3368299901" sldId="260"/>
            <ac:spMk id="7" creationId="{4D956426-8E34-4CD8-3EE6-F754C96162BA}"/>
          </ac:spMkLst>
        </pc:spChg>
        <pc:spChg chg="mod">
          <ac:chgData name="Riley S. Serrano &lt;Student&gt;" userId="S::0612098911@my.browardschools.com::92629f7a-0394-48c1-881a-c946e4b18a9d" providerId="AD" clId="Web-{56C7B787-0CD2-80C8-DC88-9E836964D496}" dt="2024-05-24T14:24:55.516" v="4"/>
          <ac:spMkLst>
            <pc:docMk/>
            <pc:sldMk cId="3368299901" sldId="260"/>
            <ac:spMk id="74" creationId="{5A5744C5-B9D2-27B5-3F79-B1D04403BAF4}"/>
          </ac:spMkLst>
        </pc:spChg>
        <pc:picChg chg="add mod ord">
          <ac:chgData name="Riley S. Serrano &lt;Student&gt;" userId="S::0612098911@my.browardschools.com::92629f7a-0394-48c1-881a-c946e4b18a9d" providerId="AD" clId="Web-{56C7B787-0CD2-80C8-DC88-9E836964D496}" dt="2024-05-24T14:24:55.516" v="4"/>
          <ac:picMkLst>
            <pc:docMk/>
            <pc:sldMk cId="3368299901" sldId="260"/>
            <ac:picMk id="3" creationId="{B9203AE8-8EC3-0D51-F8E3-F40432747E8D}"/>
          </ac:picMkLst>
        </pc:picChg>
      </pc:sldChg>
    </pc:docChg>
  </pc:docChgLst>
  <pc:docChgLst>
    <pc:chgData name="Anika A. Bravo &lt;Student&gt;" userId="S::0612047347@my.browardschools.com::ea8ec917-4bd6-4930-a78d-a256b3184f44" providerId="AD" clId="Web-{9583783A-56DF-C94D-822A-3A8A0655143D}"/>
    <pc:docChg chg="modSld">
      <pc:chgData name="Anika A. Bravo &lt;Student&gt;" userId="S::0612047347@my.browardschools.com::ea8ec917-4bd6-4930-a78d-a256b3184f44" providerId="AD" clId="Web-{9583783A-56DF-C94D-822A-3A8A0655143D}" dt="2024-05-29T13:38:05.352" v="1" actId="1076"/>
      <pc:docMkLst>
        <pc:docMk/>
      </pc:docMkLst>
      <pc:sldChg chg="modSp">
        <pc:chgData name="Anika A. Bravo &lt;Student&gt;" userId="S::0612047347@my.browardschools.com::ea8ec917-4bd6-4930-a78d-a256b3184f44" providerId="AD" clId="Web-{9583783A-56DF-C94D-822A-3A8A0655143D}" dt="2024-05-29T13:38:05.352" v="1" actId="1076"/>
        <pc:sldMkLst>
          <pc:docMk/>
          <pc:sldMk cId="2757650574" sldId="263"/>
        </pc:sldMkLst>
        <pc:graphicFrameChg chg="mod">
          <ac:chgData name="Anika A. Bravo &lt;Student&gt;" userId="S::0612047347@my.browardschools.com::ea8ec917-4bd6-4930-a78d-a256b3184f44" providerId="AD" clId="Web-{9583783A-56DF-C94D-822A-3A8A0655143D}" dt="2024-05-29T13:38:05.352" v="1" actId="1076"/>
          <ac:graphicFrameMkLst>
            <pc:docMk/>
            <pc:sldMk cId="2757650574" sldId="263"/>
            <ac:graphicFrameMk id="8" creationId="{2AD3DD02-6057-68E2-C6BB-9F08CFB5DD7C}"/>
          </ac:graphicFrameMkLst>
        </pc:graphicFrameChg>
      </pc:sldChg>
    </pc:docChg>
  </pc:docChgLst>
  <pc:docChgLst>
    <pc:chgData name="Riley S. Serrano &lt;Student&gt;" userId="S::0612098911@my.browardschools.com::92629f7a-0394-48c1-881a-c946e4b18a9d" providerId="AD" clId="Web-{32A1F021-AC6F-E9A3-AFFB-BBB81B031B3A}"/>
    <pc:docChg chg="addSld modSld sldOrd">
      <pc:chgData name="Riley S. Serrano &lt;Student&gt;" userId="S::0612098911@my.browardschools.com::92629f7a-0394-48c1-881a-c946e4b18a9d" providerId="AD" clId="Web-{32A1F021-AC6F-E9A3-AFFB-BBB81B031B3A}" dt="2024-05-22T14:52:32.195" v="161"/>
      <pc:docMkLst>
        <pc:docMk/>
      </pc:docMkLst>
      <pc:sldChg chg="addSp delSp modSp mod setBg modClrScheme chgLayout">
        <pc:chgData name="Riley S. Serrano &lt;Student&gt;" userId="S::0612098911@my.browardschools.com::92629f7a-0394-48c1-881a-c946e4b18a9d" providerId="AD" clId="Web-{32A1F021-AC6F-E9A3-AFFB-BBB81B031B3A}" dt="2024-05-22T14:52:32.195" v="161"/>
        <pc:sldMkLst>
          <pc:docMk/>
          <pc:sldMk cId="3368299901" sldId="260"/>
        </pc:sldMkLst>
        <pc:spChg chg="mod">
          <ac:chgData name="Riley S. Serrano &lt;Student&gt;" userId="S::0612098911@my.browardschools.com::92629f7a-0394-48c1-881a-c946e4b18a9d" providerId="AD" clId="Web-{32A1F021-AC6F-E9A3-AFFB-BBB81B031B3A}" dt="2024-05-22T14:50:44.829" v="147" actId="20577"/>
          <ac:spMkLst>
            <pc:docMk/>
            <pc:sldMk cId="3368299901" sldId="260"/>
            <ac:spMk id="2" creationId="{50068907-3BC6-9C29-F39F-7C9E506B970F}"/>
          </ac:spMkLst>
        </pc:spChg>
        <pc:spChg chg="del">
          <ac:chgData name="Riley S. Serrano &lt;Student&gt;" userId="S::0612098911@my.browardschools.com::92629f7a-0394-48c1-881a-c946e4b18a9d" providerId="AD" clId="Web-{32A1F021-AC6F-E9A3-AFFB-BBB81B031B3A}" dt="2024-05-22T14:40:46.885" v="51"/>
          <ac:spMkLst>
            <pc:docMk/>
            <pc:sldMk cId="3368299901" sldId="260"/>
            <ac:spMk id="3" creationId="{A3613096-E215-0728-6F5D-1A4FFBB85743}"/>
          </ac:spMkLst>
        </pc:spChg>
        <pc:spChg chg="mod">
          <ac:chgData name="Riley S. Serrano &lt;Student&gt;" userId="S::0612098911@my.browardschools.com::92629f7a-0394-48c1-881a-c946e4b18a9d" providerId="AD" clId="Web-{32A1F021-AC6F-E9A3-AFFB-BBB81B031B3A}" dt="2024-05-22T14:45:52.998" v="101"/>
          <ac:spMkLst>
            <pc:docMk/>
            <pc:sldMk cId="3368299901" sldId="260"/>
            <ac:spMk id="4" creationId="{0F665D01-E24E-F949-44CC-FB4F2DA1E313}"/>
          </ac:spMkLst>
        </pc:spChg>
        <pc:spChg chg="mod">
          <ac:chgData name="Riley S. Serrano &lt;Student&gt;" userId="S::0612098911@my.browardschools.com::92629f7a-0394-48c1-881a-c946e4b18a9d" providerId="AD" clId="Web-{32A1F021-AC6F-E9A3-AFFB-BBB81B031B3A}" dt="2024-05-22T14:45:52.998" v="101"/>
          <ac:spMkLst>
            <pc:docMk/>
            <pc:sldMk cId="3368299901" sldId="260"/>
            <ac:spMk id="5" creationId="{94FF2441-C93E-33EF-D1F3-BAB38A598A82}"/>
          </ac:spMkLst>
        </pc:spChg>
        <pc:spChg chg="mod">
          <ac:chgData name="Riley S. Serrano &lt;Student&gt;" userId="S::0612098911@my.browardschools.com::92629f7a-0394-48c1-881a-c946e4b18a9d" providerId="AD" clId="Web-{32A1F021-AC6F-E9A3-AFFB-BBB81B031B3A}" dt="2024-05-22T14:45:52.998" v="101"/>
          <ac:spMkLst>
            <pc:docMk/>
            <pc:sldMk cId="3368299901" sldId="260"/>
            <ac:spMk id="6" creationId="{D1156CB8-35E7-CDB9-0D11-948593369276}"/>
          </ac:spMkLst>
        </pc:spChg>
        <pc:spChg chg="add del mod">
          <ac:chgData name="Riley S. Serrano &lt;Student&gt;" userId="S::0612098911@my.browardschools.com::92629f7a-0394-48c1-881a-c946e4b18a9d" providerId="AD" clId="Web-{32A1F021-AC6F-E9A3-AFFB-BBB81B031B3A}" dt="2024-05-22T14:41:10.590" v="60"/>
          <ac:spMkLst>
            <pc:docMk/>
            <pc:sldMk cId="3368299901" sldId="260"/>
            <ac:spMk id="8" creationId="{7DC0BFE5-43DD-BCB9-D02C-9BDEE023BA3A}"/>
          </ac:spMkLst>
        </pc:spChg>
        <pc:spChg chg="add del mod">
          <ac:chgData name="Riley S. Serrano &lt;Student&gt;" userId="S::0612098911@my.browardschools.com::92629f7a-0394-48c1-881a-c946e4b18a9d" providerId="AD" clId="Web-{32A1F021-AC6F-E9A3-AFFB-BBB81B031B3A}" dt="2024-05-22T14:42:51.612" v="76"/>
          <ac:spMkLst>
            <pc:docMk/>
            <pc:sldMk cId="3368299901" sldId="260"/>
            <ac:spMk id="11" creationId="{47924055-07C2-3BFE-332F-EFEB20BA9BDA}"/>
          </ac:spMkLst>
        </pc:spChg>
        <pc:spChg chg="add del mod">
          <ac:chgData name="Riley S. Serrano &lt;Student&gt;" userId="S::0612098911@my.browardschools.com::92629f7a-0394-48c1-881a-c946e4b18a9d" providerId="AD" clId="Web-{32A1F021-AC6F-E9A3-AFFB-BBB81B031B3A}" dt="2024-05-22T14:40:59.355" v="56"/>
          <ac:spMkLst>
            <pc:docMk/>
            <pc:sldMk cId="3368299901" sldId="260"/>
            <ac:spMk id="13" creationId="{7A69951D-1F3B-CDB9-41EE-4FB9C55547C9}"/>
          </ac:spMkLst>
        </pc:spChg>
        <pc:spChg chg="add del mod">
          <ac:chgData name="Riley S. Serrano &lt;Student&gt;" userId="S::0612098911@my.browardschools.com::92629f7a-0394-48c1-881a-c946e4b18a9d" providerId="AD" clId="Web-{32A1F021-AC6F-E9A3-AFFB-BBB81B031B3A}" dt="2024-05-22T14:41:02.574" v="58"/>
          <ac:spMkLst>
            <pc:docMk/>
            <pc:sldMk cId="3368299901" sldId="260"/>
            <ac:spMk id="15" creationId="{C601ABC3-791D-2965-21A6-042FE62F74A5}"/>
          </ac:spMkLst>
        </pc:spChg>
        <pc:spChg chg="add del mod">
          <ac:chgData name="Riley S. Serrano &lt;Student&gt;" userId="S::0612098911@my.browardschools.com::92629f7a-0394-48c1-881a-c946e4b18a9d" providerId="AD" clId="Web-{32A1F021-AC6F-E9A3-AFFB-BBB81B031B3A}" dt="2024-05-22T14:43:31.474" v="89"/>
          <ac:spMkLst>
            <pc:docMk/>
            <pc:sldMk cId="3368299901" sldId="260"/>
            <ac:spMk id="16" creationId="{7A2226E9-DDA7-3DB4-FDD2-86AFD3008098}"/>
          </ac:spMkLst>
        </pc:spChg>
        <pc:spChg chg="add del mod">
          <ac:chgData name="Riley S. Serrano &lt;Student&gt;" userId="S::0612098911@my.browardschools.com::92629f7a-0394-48c1-881a-c946e4b18a9d" providerId="AD" clId="Web-{32A1F021-AC6F-E9A3-AFFB-BBB81B031B3A}" dt="2024-05-22T14:41:48.858" v="66"/>
          <ac:spMkLst>
            <pc:docMk/>
            <pc:sldMk cId="3368299901" sldId="260"/>
            <ac:spMk id="17" creationId="{7A69951D-1F3B-CDB9-41EE-4FB9C55547C9}"/>
          </ac:spMkLst>
        </pc:spChg>
        <pc:spChg chg="add del mod">
          <ac:chgData name="Riley S. Serrano &lt;Student&gt;" userId="S::0612098911@my.browardschools.com::92629f7a-0394-48c1-881a-c946e4b18a9d" providerId="AD" clId="Web-{32A1F021-AC6F-E9A3-AFFB-BBB81B031B3A}" dt="2024-05-22T14:44:52.025" v="99"/>
          <ac:spMkLst>
            <pc:docMk/>
            <pc:sldMk cId="3368299901" sldId="260"/>
            <ac:spMk id="20" creationId="{D9520553-46CB-0AF3-8D7C-87709D43A9ED}"/>
          </ac:spMkLst>
        </pc:spChg>
        <pc:spChg chg="add del">
          <ac:chgData name="Riley S. Serrano &lt;Student&gt;" userId="S::0612098911@my.browardschools.com::92629f7a-0394-48c1-881a-c946e4b18a9d" providerId="AD" clId="Web-{32A1F021-AC6F-E9A3-AFFB-BBB81B031B3A}" dt="2024-05-22T14:43:31.474" v="89"/>
          <ac:spMkLst>
            <pc:docMk/>
            <pc:sldMk cId="3368299901" sldId="260"/>
            <ac:spMk id="22" creationId="{E8268E9A-1666-3AC5-CC53-796B715FE324}"/>
          </ac:spMkLst>
        </pc:spChg>
        <pc:spChg chg="add del mod">
          <ac:chgData name="Riley S. Serrano &lt;Student&gt;" userId="S::0612098911@my.browardschools.com::92629f7a-0394-48c1-881a-c946e4b18a9d" providerId="AD" clId="Web-{32A1F021-AC6F-E9A3-AFFB-BBB81B031B3A}" dt="2024-05-22T14:44:52.025" v="99"/>
          <ac:spMkLst>
            <pc:docMk/>
            <pc:sldMk cId="3368299901" sldId="260"/>
            <ac:spMk id="23" creationId="{E3440575-7B67-89D6-7F90-CCCE6AD1E2F3}"/>
          </ac:spMkLst>
        </pc:spChg>
        <pc:spChg chg="add mod">
          <ac:chgData name="Riley S. Serrano &lt;Student&gt;" userId="S::0612098911@my.browardschools.com::92629f7a-0394-48c1-881a-c946e4b18a9d" providerId="AD" clId="Web-{32A1F021-AC6F-E9A3-AFFB-BBB81B031B3A}" dt="2024-05-22T14:45:52.998" v="101"/>
          <ac:spMkLst>
            <pc:docMk/>
            <pc:sldMk cId="3368299901" sldId="260"/>
            <ac:spMk id="26" creationId="{C0F06221-9B66-780C-712B-1614D93FBB0A}"/>
          </ac:spMkLst>
        </pc:spChg>
        <pc:spChg chg="add del">
          <ac:chgData name="Riley S. Serrano &lt;Student&gt;" userId="S::0612098911@my.browardschools.com::92629f7a-0394-48c1-881a-c946e4b18a9d" providerId="AD" clId="Web-{32A1F021-AC6F-E9A3-AFFB-BBB81B031B3A}" dt="2024-05-22T14:43:11.269" v="80"/>
          <ac:spMkLst>
            <pc:docMk/>
            <pc:sldMk cId="3368299901" sldId="260"/>
            <ac:spMk id="27" creationId="{352E3106-1C41-096D-489C-25EFAA2514F1}"/>
          </ac:spMkLst>
        </pc:spChg>
        <pc:spChg chg="add del mod">
          <ac:chgData name="Riley S. Serrano &lt;Student&gt;" userId="S::0612098911@my.browardschools.com::92629f7a-0394-48c1-881a-c946e4b18a9d" providerId="AD" clId="Web-{32A1F021-AC6F-E9A3-AFFB-BBB81B031B3A}" dt="2024-05-22T14:45:48.607" v="100"/>
          <ac:spMkLst>
            <pc:docMk/>
            <pc:sldMk cId="3368299901" sldId="260"/>
            <ac:spMk id="28" creationId="{ACF6D621-9E0E-89C2-1356-E93E95D89509}"/>
          </ac:spMkLst>
        </pc:spChg>
        <pc:spChg chg="add del mod">
          <ac:chgData name="Riley S. Serrano &lt;Student&gt;" userId="S::0612098911@my.browardschools.com::92629f7a-0394-48c1-881a-c946e4b18a9d" providerId="AD" clId="Web-{32A1F021-AC6F-E9A3-AFFB-BBB81B031B3A}" dt="2024-05-22T14:43:14.238" v="82"/>
          <ac:spMkLst>
            <pc:docMk/>
            <pc:sldMk cId="3368299901" sldId="260"/>
            <ac:spMk id="29" creationId="{D2C99BB4-4143-CC7B-30D3-2321D30528F9}"/>
          </ac:spMkLst>
        </pc:spChg>
        <pc:spChg chg="add del">
          <ac:chgData name="Riley S. Serrano &lt;Student&gt;" userId="S::0612098911@my.browardschools.com::92629f7a-0394-48c1-881a-c946e4b18a9d" providerId="AD" clId="Web-{32A1F021-AC6F-E9A3-AFFB-BBB81B031B3A}" dt="2024-05-22T14:43:23.536" v="84"/>
          <ac:spMkLst>
            <pc:docMk/>
            <pc:sldMk cId="3368299901" sldId="260"/>
            <ac:spMk id="31" creationId="{352E3106-1C41-096D-489C-25EFAA2514F1}"/>
          </ac:spMkLst>
        </pc:spChg>
        <pc:spChg chg="add del mod">
          <ac:chgData name="Riley S. Serrano &lt;Student&gt;" userId="S::0612098911@my.browardschools.com::92629f7a-0394-48c1-881a-c946e4b18a9d" providerId="AD" clId="Web-{32A1F021-AC6F-E9A3-AFFB-BBB81B031B3A}" dt="2024-05-22T14:43:26.020" v="86"/>
          <ac:spMkLst>
            <pc:docMk/>
            <pc:sldMk cId="3368299901" sldId="260"/>
            <ac:spMk id="33" creationId="{3BC08A16-46AF-D887-228F-43521FE5DB2A}"/>
          </ac:spMkLst>
        </pc:spChg>
        <pc:spChg chg="add del">
          <ac:chgData name="Riley S. Serrano &lt;Student&gt;" userId="S::0612098911@my.browardschools.com::92629f7a-0394-48c1-881a-c946e4b18a9d" providerId="AD" clId="Web-{32A1F021-AC6F-E9A3-AFFB-BBB81B031B3A}" dt="2024-05-22T14:43:31.474" v="88"/>
          <ac:spMkLst>
            <pc:docMk/>
            <pc:sldMk cId="3368299901" sldId="260"/>
            <ac:spMk id="35" creationId="{352E3106-1C41-096D-489C-25EFAA2514F1}"/>
          </ac:spMkLst>
        </pc:spChg>
        <pc:spChg chg="add del mod">
          <ac:chgData name="Riley S. Serrano &lt;Student&gt;" userId="S::0612098911@my.browardschools.com::92629f7a-0394-48c1-881a-c946e4b18a9d" providerId="AD" clId="Web-{32A1F021-AC6F-E9A3-AFFB-BBB81B031B3A}" dt="2024-05-22T14:43:46.584" v="91"/>
          <ac:spMkLst>
            <pc:docMk/>
            <pc:sldMk cId="3368299901" sldId="260"/>
            <ac:spMk id="37" creationId="{D2C99BB4-4143-CC7B-30D3-2321D30528F9}"/>
          </ac:spMkLst>
        </pc:spChg>
        <pc:spChg chg="add del">
          <ac:chgData name="Riley S. Serrano &lt;Student&gt;" userId="S::0612098911@my.browardschools.com::92629f7a-0394-48c1-881a-c946e4b18a9d" providerId="AD" clId="Web-{32A1F021-AC6F-E9A3-AFFB-BBB81B031B3A}" dt="2024-05-22T14:43:56.647" v="93"/>
          <ac:spMkLst>
            <pc:docMk/>
            <pc:sldMk cId="3368299901" sldId="260"/>
            <ac:spMk id="42" creationId="{98FC929C-A431-0920-D5BB-852C30A3AB79}"/>
          </ac:spMkLst>
        </pc:spChg>
        <pc:spChg chg="add del mod">
          <ac:chgData name="Riley S. Serrano &lt;Student&gt;" userId="S::0612098911@my.browardschools.com::92629f7a-0394-48c1-881a-c946e4b18a9d" providerId="AD" clId="Web-{32A1F021-AC6F-E9A3-AFFB-BBB81B031B3A}" dt="2024-05-22T14:44:16.586" v="94"/>
          <ac:spMkLst>
            <pc:docMk/>
            <pc:sldMk cId="3368299901" sldId="260"/>
            <ac:spMk id="47" creationId="{CD2762A0-0E6D-CB6D-A769-D50061A047D5}"/>
          </ac:spMkLst>
        </pc:spChg>
        <pc:picChg chg="add del mod ord modCrop">
          <ac:chgData name="Riley S. Serrano &lt;Student&gt;" userId="S::0612098911@my.browardschools.com::92629f7a-0394-48c1-881a-c946e4b18a9d" providerId="AD" clId="Web-{32A1F021-AC6F-E9A3-AFFB-BBB81B031B3A}" dt="2024-05-22T14:43:06.488" v="78"/>
          <ac:picMkLst>
            <pc:docMk/>
            <pc:sldMk cId="3368299901" sldId="260"/>
            <ac:picMk id="7" creationId="{ED38AB46-A086-1D10-B547-F40AACE0FC22}"/>
          </ac:picMkLst>
        </pc:picChg>
        <pc:picChg chg="add del mod ord">
          <ac:chgData name="Riley S. Serrano &lt;Student&gt;" userId="S::0612098911@my.browardschools.com::92629f7a-0394-48c1-881a-c946e4b18a9d" providerId="AD" clId="Web-{32A1F021-AC6F-E9A3-AFFB-BBB81B031B3A}" dt="2024-05-22T14:43:53.694" v="92"/>
          <ac:picMkLst>
            <pc:docMk/>
            <pc:sldMk cId="3368299901" sldId="260"/>
            <ac:picMk id="10" creationId="{3074868D-BA9B-0E2C-A282-812D3196D3DC}"/>
          </ac:picMkLst>
        </pc:picChg>
        <pc:picChg chg="add del mod ord">
          <ac:chgData name="Riley S. Serrano &lt;Student&gt;" userId="S::0612098911@my.browardschools.com::92629f7a-0394-48c1-881a-c946e4b18a9d" providerId="AD" clId="Web-{32A1F021-AC6F-E9A3-AFFB-BBB81B031B3A}" dt="2024-05-22T14:44:49.306" v="98"/>
          <ac:picMkLst>
            <pc:docMk/>
            <pc:sldMk cId="3368299901" sldId="260"/>
            <ac:picMk id="18" creationId="{C8E2B30D-F6F7-4F10-C1B2-0918502B9E01}"/>
          </ac:picMkLst>
        </pc:picChg>
        <pc:picChg chg="add del mod ord">
          <ac:chgData name="Riley S. Serrano &lt;Student&gt;" userId="S::0612098911@my.browardschools.com::92629f7a-0394-48c1-881a-c946e4b18a9d" providerId="AD" clId="Web-{32A1F021-AC6F-E9A3-AFFB-BBB81B031B3A}" dt="2024-05-22T14:46:08.858" v="102"/>
          <ac:picMkLst>
            <pc:docMk/>
            <pc:sldMk cId="3368299901" sldId="260"/>
            <ac:picMk id="21" creationId="{DE52C56A-D0A4-ABAC-D11F-7873E9C1AA13}"/>
          </ac:picMkLst>
        </pc:picChg>
        <pc:picChg chg="add mod">
          <ac:chgData name="Riley S. Serrano &lt;Student&gt;" userId="S::0612098911@my.browardschools.com::92629f7a-0394-48c1-881a-c946e4b18a9d" providerId="AD" clId="Web-{32A1F021-AC6F-E9A3-AFFB-BBB81B031B3A}" dt="2024-05-22T14:52:32.195" v="161"/>
          <ac:picMkLst>
            <pc:docMk/>
            <pc:sldMk cId="3368299901" sldId="260"/>
            <ac:picMk id="54" creationId="{D372A2A9-5A11-37E3-786C-A55DF213401D}"/>
          </ac:picMkLst>
        </pc:picChg>
        <pc:inkChg chg="add del">
          <ac:chgData name="Riley S. Serrano &lt;Student&gt;" userId="S::0612098911@my.browardschools.com::92629f7a-0394-48c1-881a-c946e4b18a9d" providerId="AD" clId="Web-{32A1F021-AC6F-E9A3-AFFB-BBB81B031B3A}" dt="2024-05-22T14:51:29.909" v="160"/>
          <ac:inkMkLst>
            <pc:docMk/>
            <pc:sldMk cId="3368299901" sldId="260"/>
            <ac:inkMk id="24" creationId="{B7E1BBFE-2176-9C8E-32EA-3C27AB3388AC}"/>
          </ac:inkMkLst>
        </pc:inkChg>
        <pc:inkChg chg="add del">
          <ac:chgData name="Riley S. Serrano &lt;Student&gt;" userId="S::0612098911@my.browardschools.com::92629f7a-0394-48c1-881a-c946e4b18a9d" providerId="AD" clId="Web-{32A1F021-AC6F-E9A3-AFFB-BBB81B031B3A}" dt="2024-05-22T14:51:29.909" v="159"/>
          <ac:inkMkLst>
            <pc:docMk/>
            <pc:sldMk cId="3368299901" sldId="260"/>
            <ac:inkMk id="25" creationId="{DFB99D0A-7DEE-A3E2-0A6C-18F4B6DCBB54}"/>
          </ac:inkMkLst>
        </pc:inkChg>
        <pc:inkChg chg="add del">
          <ac:chgData name="Riley S. Serrano &lt;Student&gt;" userId="S::0612098911@my.browardschools.com::92629f7a-0394-48c1-881a-c946e4b18a9d" providerId="AD" clId="Web-{32A1F021-AC6F-E9A3-AFFB-BBB81B031B3A}" dt="2024-05-22T14:51:29.909" v="158"/>
          <ac:inkMkLst>
            <pc:docMk/>
            <pc:sldMk cId="3368299901" sldId="260"/>
            <ac:inkMk id="30" creationId="{1D078731-374D-257A-18D8-CEFA49438646}"/>
          </ac:inkMkLst>
        </pc:inkChg>
        <pc:inkChg chg="add del">
          <ac:chgData name="Riley S. Serrano &lt;Student&gt;" userId="S::0612098911@my.browardschools.com::92629f7a-0394-48c1-881a-c946e4b18a9d" providerId="AD" clId="Web-{32A1F021-AC6F-E9A3-AFFB-BBB81B031B3A}" dt="2024-05-22T14:51:29.909" v="157"/>
          <ac:inkMkLst>
            <pc:docMk/>
            <pc:sldMk cId="3368299901" sldId="260"/>
            <ac:inkMk id="32" creationId="{34683575-C507-0C08-687E-D9284F45899D}"/>
          </ac:inkMkLst>
        </pc:inkChg>
        <pc:inkChg chg="add del">
          <ac:chgData name="Riley S. Serrano &lt;Student&gt;" userId="S::0612098911@my.browardschools.com::92629f7a-0394-48c1-881a-c946e4b18a9d" providerId="AD" clId="Web-{32A1F021-AC6F-E9A3-AFFB-BBB81B031B3A}" dt="2024-05-22T14:51:29.909" v="156"/>
          <ac:inkMkLst>
            <pc:docMk/>
            <pc:sldMk cId="3368299901" sldId="260"/>
            <ac:inkMk id="34" creationId="{D407402B-1519-A185-82E9-E4F8B95F699B}"/>
          </ac:inkMkLst>
        </pc:inkChg>
        <pc:inkChg chg="add del">
          <ac:chgData name="Riley S. Serrano &lt;Student&gt;" userId="S::0612098911@my.browardschools.com::92629f7a-0394-48c1-881a-c946e4b18a9d" providerId="AD" clId="Web-{32A1F021-AC6F-E9A3-AFFB-BBB81B031B3A}" dt="2024-05-22T14:51:29.909" v="155"/>
          <ac:inkMkLst>
            <pc:docMk/>
            <pc:sldMk cId="3368299901" sldId="260"/>
            <ac:inkMk id="36" creationId="{1A76FB17-7636-92F2-DE0A-2C631FA3CEEC}"/>
          </ac:inkMkLst>
        </pc:inkChg>
        <pc:inkChg chg="add del">
          <ac:chgData name="Riley S. Serrano &lt;Student&gt;" userId="S::0612098911@my.browardschools.com::92629f7a-0394-48c1-881a-c946e4b18a9d" providerId="AD" clId="Web-{32A1F021-AC6F-E9A3-AFFB-BBB81B031B3A}" dt="2024-05-22T14:51:29.909" v="154"/>
          <ac:inkMkLst>
            <pc:docMk/>
            <pc:sldMk cId="3368299901" sldId="260"/>
            <ac:inkMk id="38" creationId="{85E1980F-F12E-B25A-6370-77368FEA5F40}"/>
          </ac:inkMkLst>
        </pc:inkChg>
        <pc:inkChg chg="add del">
          <ac:chgData name="Riley S. Serrano &lt;Student&gt;" userId="S::0612098911@my.browardschools.com::92629f7a-0394-48c1-881a-c946e4b18a9d" providerId="AD" clId="Web-{32A1F021-AC6F-E9A3-AFFB-BBB81B031B3A}" dt="2024-05-22T14:51:27.628" v="150"/>
          <ac:inkMkLst>
            <pc:docMk/>
            <pc:sldMk cId="3368299901" sldId="260"/>
            <ac:inkMk id="39" creationId="{B558F79C-0E4A-4264-DA05-D03CB8809A37}"/>
          </ac:inkMkLst>
        </pc:inkChg>
        <pc:inkChg chg="add del">
          <ac:chgData name="Riley S. Serrano &lt;Student&gt;" userId="S::0612098911@my.browardschools.com::92629f7a-0394-48c1-881a-c946e4b18a9d" providerId="AD" clId="Web-{32A1F021-AC6F-E9A3-AFFB-BBB81B031B3A}" dt="2024-05-22T14:48:41.243" v="130"/>
          <ac:inkMkLst>
            <pc:docMk/>
            <pc:sldMk cId="3368299901" sldId="260"/>
            <ac:inkMk id="40" creationId="{4B6AF536-9C63-7D45-219D-A1DF6DC6190F}"/>
          </ac:inkMkLst>
        </pc:inkChg>
        <pc:inkChg chg="add del">
          <ac:chgData name="Riley S. Serrano &lt;Student&gt;" userId="S::0612098911@my.browardschools.com::92629f7a-0394-48c1-881a-c946e4b18a9d" providerId="AD" clId="Web-{32A1F021-AC6F-E9A3-AFFB-BBB81B031B3A}" dt="2024-05-22T14:48:37.664" v="129"/>
          <ac:inkMkLst>
            <pc:docMk/>
            <pc:sldMk cId="3368299901" sldId="260"/>
            <ac:inkMk id="41" creationId="{2F22C5E0-0D96-A57B-FE82-F37453293BCA}"/>
          </ac:inkMkLst>
        </pc:inkChg>
        <pc:inkChg chg="add del">
          <ac:chgData name="Riley S. Serrano &lt;Student&gt;" userId="S::0612098911@my.browardschools.com::92629f7a-0394-48c1-881a-c946e4b18a9d" providerId="AD" clId="Web-{32A1F021-AC6F-E9A3-AFFB-BBB81B031B3A}" dt="2024-05-22T14:48:37.664" v="128"/>
          <ac:inkMkLst>
            <pc:docMk/>
            <pc:sldMk cId="3368299901" sldId="260"/>
            <ac:inkMk id="43" creationId="{7B099A16-3C50-32C9-DF82-128FE904A007}"/>
          </ac:inkMkLst>
        </pc:inkChg>
        <pc:inkChg chg="add del">
          <ac:chgData name="Riley S. Serrano &lt;Student&gt;" userId="S::0612098911@my.browardschools.com::92629f7a-0394-48c1-881a-c946e4b18a9d" providerId="AD" clId="Web-{32A1F021-AC6F-E9A3-AFFB-BBB81B031B3A}" dt="2024-05-22T14:48:37.664" v="127"/>
          <ac:inkMkLst>
            <pc:docMk/>
            <pc:sldMk cId="3368299901" sldId="260"/>
            <ac:inkMk id="44" creationId="{70286FF6-261B-D2C6-CC55-C85056BF7238}"/>
          </ac:inkMkLst>
        </pc:inkChg>
        <pc:inkChg chg="add del">
          <ac:chgData name="Riley S. Serrano &lt;Student&gt;" userId="S::0612098911@my.browardschools.com::92629f7a-0394-48c1-881a-c946e4b18a9d" providerId="AD" clId="Web-{32A1F021-AC6F-E9A3-AFFB-BBB81B031B3A}" dt="2024-05-22T14:48:36.524" v="126"/>
          <ac:inkMkLst>
            <pc:docMk/>
            <pc:sldMk cId="3368299901" sldId="260"/>
            <ac:inkMk id="45" creationId="{91065896-67BB-CE87-59AD-F78506FD9DEA}"/>
          </ac:inkMkLst>
        </pc:inkChg>
        <pc:inkChg chg="add del">
          <ac:chgData name="Riley S. Serrano &lt;Student&gt;" userId="S::0612098911@my.browardschools.com::92629f7a-0394-48c1-881a-c946e4b18a9d" providerId="AD" clId="Web-{32A1F021-AC6F-E9A3-AFFB-BBB81B031B3A}" dt="2024-05-22T14:48:35.508" v="125"/>
          <ac:inkMkLst>
            <pc:docMk/>
            <pc:sldMk cId="3368299901" sldId="260"/>
            <ac:inkMk id="46" creationId="{82CA9341-57F4-C60F-93EE-F1F70380ADC3}"/>
          </ac:inkMkLst>
        </pc:inkChg>
        <pc:inkChg chg="add del">
          <ac:chgData name="Riley S. Serrano &lt;Student&gt;" userId="S::0612098911@my.browardschools.com::92629f7a-0394-48c1-881a-c946e4b18a9d" providerId="AD" clId="Web-{32A1F021-AC6F-E9A3-AFFB-BBB81B031B3A}" dt="2024-05-22T14:48:33.649" v="124"/>
          <ac:inkMkLst>
            <pc:docMk/>
            <pc:sldMk cId="3368299901" sldId="260"/>
            <ac:inkMk id="48" creationId="{FCE2F524-B62E-E93A-F191-7B4381CAE805}"/>
          </ac:inkMkLst>
        </pc:inkChg>
        <pc:inkChg chg="add del">
          <ac:chgData name="Riley S. Serrano &lt;Student&gt;" userId="S::0612098911@my.browardschools.com::92629f7a-0394-48c1-881a-c946e4b18a9d" providerId="AD" clId="Web-{32A1F021-AC6F-E9A3-AFFB-BBB81B031B3A}" dt="2024-05-22T14:51:29.909" v="153"/>
          <ac:inkMkLst>
            <pc:docMk/>
            <pc:sldMk cId="3368299901" sldId="260"/>
            <ac:inkMk id="49" creationId="{27DF81A7-243C-DF61-FCB9-FC190BEAA305}"/>
          </ac:inkMkLst>
        </pc:inkChg>
        <pc:inkChg chg="add del">
          <ac:chgData name="Riley S. Serrano &lt;Student&gt;" userId="S::0612098911@my.browardschools.com::92629f7a-0394-48c1-881a-c946e4b18a9d" providerId="AD" clId="Web-{32A1F021-AC6F-E9A3-AFFB-BBB81B031B3A}" dt="2024-05-22T14:51:27.628" v="149"/>
          <ac:inkMkLst>
            <pc:docMk/>
            <pc:sldMk cId="3368299901" sldId="260"/>
            <ac:inkMk id="50" creationId="{DD00302E-C37F-79A9-878B-EF7682C21E7E}"/>
          </ac:inkMkLst>
        </pc:inkChg>
        <pc:inkChg chg="add del">
          <ac:chgData name="Riley S. Serrano &lt;Student&gt;" userId="S::0612098911@my.browardschools.com::92629f7a-0394-48c1-881a-c946e4b18a9d" providerId="AD" clId="Web-{32A1F021-AC6F-E9A3-AFFB-BBB81B031B3A}" dt="2024-05-22T14:51:29.909" v="152"/>
          <ac:inkMkLst>
            <pc:docMk/>
            <pc:sldMk cId="3368299901" sldId="260"/>
            <ac:inkMk id="51" creationId="{77447780-52E2-8EB9-1F3D-B02845DD4129}"/>
          </ac:inkMkLst>
        </pc:inkChg>
        <pc:inkChg chg="add del">
          <ac:chgData name="Riley S. Serrano &lt;Student&gt;" userId="S::0612098911@my.browardschools.com::92629f7a-0394-48c1-881a-c946e4b18a9d" providerId="AD" clId="Web-{32A1F021-AC6F-E9A3-AFFB-BBB81B031B3A}" dt="2024-05-22T14:49:01.963" v="135"/>
          <ac:inkMkLst>
            <pc:docMk/>
            <pc:sldMk cId="3368299901" sldId="260"/>
            <ac:inkMk id="52" creationId="{7E43F16F-7FE8-4C17-7633-03046622C01D}"/>
          </ac:inkMkLst>
        </pc:inkChg>
        <pc:inkChg chg="add del">
          <ac:chgData name="Riley S. Serrano &lt;Student&gt;" userId="S::0612098911@my.browardschools.com::92629f7a-0394-48c1-881a-c946e4b18a9d" providerId="AD" clId="Web-{32A1F021-AC6F-E9A3-AFFB-BBB81B031B3A}" dt="2024-05-22T14:51:29.909" v="151"/>
          <ac:inkMkLst>
            <pc:docMk/>
            <pc:sldMk cId="3368299901" sldId="260"/>
            <ac:inkMk id="53" creationId="{113C31D4-89C9-CAC1-544B-74621FD6FC6A}"/>
          </ac:inkMkLst>
        </pc:inkChg>
      </pc:sldChg>
      <pc:sldChg chg="modSp ord">
        <pc:chgData name="Riley S. Serrano &lt;Student&gt;" userId="S::0612098911@my.browardschools.com::92629f7a-0394-48c1-881a-c946e4b18a9d" providerId="AD" clId="Web-{32A1F021-AC6F-E9A3-AFFB-BBB81B031B3A}" dt="2024-05-22T14:27:11.428" v="10"/>
        <pc:sldMkLst>
          <pc:docMk/>
          <pc:sldMk cId="2943425933" sldId="261"/>
        </pc:sldMkLst>
        <pc:spChg chg="mod">
          <ac:chgData name="Riley S. Serrano &lt;Student&gt;" userId="S::0612098911@my.browardschools.com::92629f7a-0394-48c1-881a-c946e4b18a9d" providerId="AD" clId="Web-{32A1F021-AC6F-E9A3-AFFB-BBB81B031B3A}" dt="2024-05-22T14:26:51.536" v="8" actId="20577"/>
          <ac:spMkLst>
            <pc:docMk/>
            <pc:sldMk cId="2943425933" sldId="261"/>
            <ac:spMk id="3" creationId="{733B9987-7C0A-389C-8170-371AAD098BF9}"/>
          </ac:spMkLst>
        </pc:spChg>
      </pc:sldChg>
      <pc:sldChg chg="modSp new">
        <pc:chgData name="Riley S. Serrano &lt;Student&gt;" userId="S::0612098911@my.browardschools.com::92629f7a-0394-48c1-881a-c946e4b18a9d" providerId="AD" clId="Web-{32A1F021-AC6F-E9A3-AFFB-BBB81B031B3A}" dt="2024-05-22T14:27:54.571" v="50" actId="20577"/>
        <pc:sldMkLst>
          <pc:docMk/>
          <pc:sldMk cId="1136697213" sldId="264"/>
        </pc:sldMkLst>
        <pc:spChg chg="mod">
          <ac:chgData name="Riley S. Serrano &lt;Student&gt;" userId="S::0612098911@my.browardschools.com::92629f7a-0394-48c1-881a-c946e4b18a9d" providerId="AD" clId="Web-{32A1F021-AC6F-E9A3-AFFB-BBB81B031B3A}" dt="2024-05-22T14:27:36.101" v="48" actId="20577"/>
          <ac:spMkLst>
            <pc:docMk/>
            <pc:sldMk cId="1136697213" sldId="264"/>
            <ac:spMk id="2" creationId="{7920B025-8716-035F-C8EF-3D0FE4D778B8}"/>
          </ac:spMkLst>
        </pc:spChg>
        <pc:spChg chg="mod">
          <ac:chgData name="Riley S. Serrano &lt;Student&gt;" userId="S::0612098911@my.browardschools.com::92629f7a-0394-48c1-881a-c946e4b18a9d" providerId="AD" clId="Web-{32A1F021-AC6F-E9A3-AFFB-BBB81B031B3A}" dt="2024-05-22T14:27:54.571" v="50" actId="20577"/>
          <ac:spMkLst>
            <pc:docMk/>
            <pc:sldMk cId="1136697213" sldId="264"/>
            <ac:spMk id="3" creationId="{7F3D1361-BE18-2B56-DAD0-6DCCF7BAF030}"/>
          </ac:spMkLst>
        </pc:spChg>
      </pc:sldChg>
    </pc:docChg>
  </pc:docChgLst>
  <pc:docChgLst>
    <pc:chgData name="Anika A. Bravo &lt;Student&gt;" userId="S::0612047347@my.browardschools.com::ea8ec917-4bd6-4930-a78d-a256b3184f44" providerId="AD" clId="Web-{534A2792-3DD7-B232-94AA-5675F59C368F}"/>
    <pc:docChg chg="modSld sldOrd">
      <pc:chgData name="Anika A. Bravo &lt;Student&gt;" userId="S::0612047347@my.browardschools.com::ea8ec917-4bd6-4930-a78d-a256b3184f44" providerId="AD" clId="Web-{534A2792-3DD7-B232-94AA-5675F59C368F}" dt="2024-05-31T14:14:53.139" v="72" actId="20577"/>
      <pc:docMkLst>
        <pc:docMk/>
      </pc:docMkLst>
      <pc:sldChg chg="modSp">
        <pc:chgData name="Anika A. Bravo &lt;Student&gt;" userId="S::0612047347@my.browardschools.com::ea8ec917-4bd6-4930-a78d-a256b3184f44" providerId="AD" clId="Web-{534A2792-3DD7-B232-94AA-5675F59C368F}" dt="2024-05-31T13:59:56.058" v="66" actId="20577"/>
        <pc:sldMkLst>
          <pc:docMk/>
          <pc:sldMk cId="109857222" sldId="256"/>
        </pc:sldMkLst>
        <pc:spChg chg="mod">
          <ac:chgData name="Anika A. Bravo &lt;Student&gt;" userId="S::0612047347@my.browardschools.com::ea8ec917-4bd6-4930-a78d-a256b3184f44" providerId="AD" clId="Web-{534A2792-3DD7-B232-94AA-5675F59C368F}" dt="2024-05-31T13:59:56.058" v="66" actId="20577"/>
          <ac:spMkLst>
            <pc:docMk/>
            <pc:sldMk cId="109857222" sldId="256"/>
            <ac:spMk id="3" creationId="{00000000-0000-0000-0000-000000000000}"/>
          </ac:spMkLst>
        </pc:spChg>
      </pc:sldChg>
      <pc:sldChg chg="modSp ord">
        <pc:chgData name="Anika A. Bravo &lt;Student&gt;" userId="S::0612047347@my.browardschools.com::ea8ec917-4bd6-4930-a78d-a256b3184f44" providerId="AD" clId="Web-{534A2792-3DD7-B232-94AA-5675F59C368F}" dt="2024-05-31T14:03:04.687" v="67"/>
        <pc:sldMkLst>
          <pc:docMk/>
          <pc:sldMk cId="291224780" sldId="268"/>
        </pc:sldMkLst>
        <pc:spChg chg="mod">
          <ac:chgData name="Anika A. Bravo &lt;Student&gt;" userId="S::0612047347@my.browardschools.com::ea8ec917-4bd6-4930-a78d-a256b3184f44" providerId="AD" clId="Web-{534A2792-3DD7-B232-94AA-5675F59C368F}" dt="2024-05-31T13:53:03.580" v="13" actId="1076"/>
          <ac:spMkLst>
            <pc:docMk/>
            <pc:sldMk cId="291224780" sldId="268"/>
            <ac:spMk id="18" creationId="{78B64E03-D494-6C79-71D4-3597DBA4F646}"/>
          </ac:spMkLst>
        </pc:spChg>
      </pc:sldChg>
      <pc:sldChg chg="modSp">
        <pc:chgData name="Anika A. Bravo &lt;Student&gt;" userId="S::0612047347@my.browardschools.com::ea8ec917-4bd6-4930-a78d-a256b3184f44" providerId="AD" clId="Web-{534A2792-3DD7-B232-94AA-5675F59C368F}" dt="2024-05-31T14:14:53.139" v="72" actId="20577"/>
        <pc:sldMkLst>
          <pc:docMk/>
          <pc:sldMk cId="1707592394" sldId="270"/>
        </pc:sldMkLst>
        <pc:spChg chg="mod">
          <ac:chgData name="Anika A. Bravo &lt;Student&gt;" userId="S::0612047347@my.browardschools.com::ea8ec917-4bd6-4930-a78d-a256b3184f44" providerId="AD" clId="Web-{534A2792-3DD7-B232-94AA-5675F59C368F}" dt="2024-05-31T14:14:53.139" v="72" actId="20577"/>
          <ac:spMkLst>
            <pc:docMk/>
            <pc:sldMk cId="1707592394" sldId="270"/>
            <ac:spMk id="6" creationId="{2E3E068E-B317-4BDF-7E35-9D888677469E}"/>
          </ac:spMkLst>
        </pc:spChg>
      </pc:sldChg>
      <pc:sldChg chg="modSp">
        <pc:chgData name="Anika A. Bravo &lt;Student&gt;" userId="S::0612047347@my.browardschools.com::ea8ec917-4bd6-4930-a78d-a256b3184f44" providerId="AD" clId="Web-{534A2792-3DD7-B232-94AA-5675F59C368F}" dt="2024-05-31T13:51:55.532" v="8" actId="1076"/>
        <pc:sldMkLst>
          <pc:docMk/>
          <pc:sldMk cId="3145429327" sldId="272"/>
        </pc:sldMkLst>
        <pc:spChg chg="mod">
          <ac:chgData name="Anika A. Bravo &lt;Student&gt;" userId="S::0612047347@my.browardschools.com::ea8ec917-4bd6-4930-a78d-a256b3184f44" providerId="AD" clId="Web-{534A2792-3DD7-B232-94AA-5675F59C368F}" dt="2024-05-31T13:51:55.532" v="8" actId="1076"/>
          <ac:spMkLst>
            <pc:docMk/>
            <pc:sldMk cId="3145429327" sldId="272"/>
            <ac:spMk id="23" creationId="{264112C5-13F9-9EA2-9AD1-62F35DB6CDE5}"/>
          </ac:spMkLst>
        </pc:spChg>
      </pc:sldChg>
      <pc:sldChg chg="modSp">
        <pc:chgData name="Anika A. Bravo &lt;Student&gt;" userId="S::0612047347@my.browardschools.com::ea8ec917-4bd6-4930-a78d-a256b3184f44" providerId="AD" clId="Web-{534A2792-3DD7-B232-94AA-5675F59C368F}" dt="2024-05-31T13:52:26.501" v="11" actId="1076"/>
        <pc:sldMkLst>
          <pc:docMk/>
          <pc:sldMk cId="1337175102" sldId="273"/>
        </pc:sldMkLst>
        <pc:spChg chg="mod">
          <ac:chgData name="Anika A. Bravo &lt;Student&gt;" userId="S::0612047347@my.browardschools.com::ea8ec917-4bd6-4930-a78d-a256b3184f44" providerId="AD" clId="Web-{534A2792-3DD7-B232-94AA-5675F59C368F}" dt="2024-05-31T13:52:26.501" v="11" actId="1076"/>
          <ac:spMkLst>
            <pc:docMk/>
            <pc:sldMk cId="1337175102" sldId="273"/>
            <ac:spMk id="25" creationId="{A2AFD7B0-1403-6A75-243F-D8C1A2A6DB08}"/>
          </ac:spMkLst>
        </pc:spChg>
      </pc:sldChg>
    </pc:docChg>
  </pc:docChgLst>
  <pc:docChgLst>
    <pc:chgData name="Anika A. Bravo &lt;Student&gt;" userId="S::0612047347@my.browardschools.com::ea8ec917-4bd6-4930-a78d-a256b3184f44" providerId="AD" clId="Web-{73E51E4A-CD68-EED0-45A3-7E78DD2910AA}"/>
    <pc:docChg chg="addSld delSld modSld">
      <pc:chgData name="Anika A. Bravo &lt;Student&gt;" userId="S::0612047347@my.browardschools.com::ea8ec917-4bd6-4930-a78d-a256b3184f44" providerId="AD" clId="Web-{73E51E4A-CD68-EED0-45A3-7E78DD2910AA}" dt="2024-05-29T14:05:21.821" v="143" actId="20577"/>
      <pc:docMkLst>
        <pc:docMk/>
      </pc:docMkLst>
      <pc:sldChg chg="addSp delSp modSp">
        <pc:chgData name="Anika A. Bravo &lt;Student&gt;" userId="S::0612047347@my.browardschools.com::ea8ec917-4bd6-4930-a78d-a256b3184f44" providerId="AD" clId="Web-{73E51E4A-CD68-EED0-45A3-7E78DD2910AA}" dt="2024-05-29T13:53:35.370" v="46"/>
        <pc:sldMkLst>
          <pc:docMk/>
          <pc:sldMk cId="1136697213" sldId="264"/>
        </pc:sldMkLst>
        <pc:spChg chg="add mod">
          <ac:chgData name="Anika A. Bravo &lt;Student&gt;" userId="S::0612047347@my.browardschools.com::ea8ec917-4bd6-4930-a78d-a256b3184f44" providerId="AD" clId="Web-{73E51E4A-CD68-EED0-45A3-7E78DD2910AA}" dt="2024-05-29T13:53:24.510" v="35" actId="14100"/>
          <ac:spMkLst>
            <pc:docMk/>
            <pc:sldMk cId="1136697213" sldId="264"/>
            <ac:spMk id="18" creationId="{F9B1ACB6-07AD-BF24-4713-402E9B334C54}"/>
          </ac:spMkLst>
        </pc:spChg>
        <pc:spChg chg="add del mod">
          <ac:chgData name="Anika A. Bravo &lt;Student&gt;" userId="S::0612047347@my.browardschools.com::ea8ec917-4bd6-4930-a78d-a256b3184f44" providerId="AD" clId="Web-{73E51E4A-CD68-EED0-45A3-7E78DD2910AA}" dt="2024-05-29T13:53:35.370" v="46"/>
          <ac:spMkLst>
            <pc:docMk/>
            <pc:sldMk cId="1136697213" sldId="264"/>
            <ac:spMk id="20" creationId="{171A2FD6-85B0-7DAF-D909-8DB277A4976F}"/>
          </ac:spMkLst>
        </pc:spChg>
        <pc:spChg chg="add del mod">
          <ac:chgData name="Anika A. Bravo &lt;Student&gt;" userId="S::0612047347@my.browardschools.com::ea8ec917-4bd6-4930-a78d-a256b3184f44" providerId="AD" clId="Web-{73E51E4A-CD68-EED0-45A3-7E78DD2910AA}" dt="2024-05-29T13:53:33.541" v="45"/>
          <ac:spMkLst>
            <pc:docMk/>
            <pc:sldMk cId="1136697213" sldId="264"/>
            <ac:spMk id="22" creationId="{F45CDFEC-9118-9F59-715D-B3BEB2C7FF5F}"/>
          </ac:spMkLst>
        </pc:spChg>
        <pc:graphicFrameChg chg="del">
          <ac:chgData name="Anika A. Bravo &lt;Student&gt;" userId="S::0612047347@my.browardschools.com::ea8ec917-4bd6-4930-a78d-a256b3184f44" providerId="AD" clId="Web-{73E51E4A-CD68-EED0-45A3-7E78DD2910AA}" dt="2024-05-29T13:50:35.022" v="1"/>
          <ac:graphicFrameMkLst>
            <pc:docMk/>
            <pc:sldMk cId="1136697213" sldId="264"/>
            <ac:graphicFrameMk id="8" creationId="{B96ED893-558E-7AE2-F16C-C17DB6214782}"/>
          </ac:graphicFrameMkLst>
        </pc:graphicFrameChg>
        <pc:graphicFrameChg chg="add del">
          <ac:chgData name="Anika A. Bravo &lt;Student&gt;" userId="S::0612047347@my.browardschools.com::ea8ec917-4bd6-4930-a78d-a256b3184f44" providerId="AD" clId="Web-{73E51E4A-CD68-EED0-45A3-7E78DD2910AA}" dt="2024-05-29T13:52:26.274" v="23"/>
          <ac:graphicFrameMkLst>
            <pc:docMk/>
            <pc:sldMk cId="1136697213" sldId="264"/>
            <ac:graphicFrameMk id="24" creationId="{EAC16DB6-0639-6075-0FD4-7329653BBA28}"/>
          </ac:graphicFrameMkLst>
        </pc:graphicFrameChg>
      </pc:sldChg>
      <pc:sldChg chg="add del replId">
        <pc:chgData name="Anika A. Bravo &lt;Student&gt;" userId="S::0612047347@my.browardschools.com::ea8ec917-4bd6-4930-a78d-a256b3184f44" providerId="AD" clId="Web-{73E51E4A-CD68-EED0-45A3-7E78DD2910AA}" dt="2024-05-29T13:54:00.526" v="48"/>
        <pc:sldMkLst>
          <pc:docMk/>
          <pc:sldMk cId="2217107466" sldId="267"/>
        </pc:sldMkLst>
      </pc:sldChg>
      <pc:sldChg chg="addSp delSp modSp add replId">
        <pc:chgData name="Anika A. Bravo &lt;Student&gt;" userId="S::0612047347@my.browardschools.com::ea8ec917-4bd6-4930-a78d-a256b3184f44" providerId="AD" clId="Web-{73E51E4A-CD68-EED0-45A3-7E78DD2910AA}" dt="2024-05-29T14:05:21.821" v="143" actId="20577"/>
        <pc:sldMkLst>
          <pc:docMk/>
          <pc:sldMk cId="291224780" sldId="268"/>
        </pc:sldMkLst>
        <pc:spChg chg="add mod">
          <ac:chgData name="Anika A. Bravo &lt;Student&gt;" userId="S::0612047347@my.browardschools.com::ea8ec917-4bd6-4930-a78d-a256b3184f44" providerId="AD" clId="Web-{73E51E4A-CD68-EED0-45A3-7E78DD2910AA}" dt="2024-05-29T14:05:21.821" v="143" actId="20577"/>
          <ac:spMkLst>
            <pc:docMk/>
            <pc:sldMk cId="291224780" sldId="268"/>
            <ac:spMk id="18" creationId="{78B64E03-D494-6C79-71D4-3597DBA4F646}"/>
          </ac:spMkLst>
        </pc:spChg>
        <pc:graphicFrameChg chg="del">
          <ac:chgData name="Anika A. Bravo &lt;Student&gt;" userId="S::0612047347@my.browardschools.com::ea8ec917-4bd6-4930-a78d-a256b3184f44" providerId="AD" clId="Web-{73E51E4A-CD68-EED0-45A3-7E78DD2910AA}" dt="2024-05-29T13:54:08.948" v="49"/>
          <ac:graphicFrameMkLst>
            <pc:docMk/>
            <pc:sldMk cId="291224780" sldId="268"/>
            <ac:graphicFrameMk id="8" creationId="{B96ED893-558E-7AE2-F16C-C17DB6214782}"/>
          </ac:graphicFrameMkLst>
        </pc:graphicFrameChg>
      </pc:sldChg>
    </pc:docChg>
  </pc:docChgLst>
  <pc:docChgLst>
    <pc:chgData name="Johanson R. Pierre &lt;Student&gt;" userId="S::0612048972@my.browardschools.com::5bc13e54-4777-4434-8596-62481bf0e65b" providerId="AD" clId="Web-{52B1FC14-7460-49B8-2E97-C3EB4BC4ED0E}"/>
    <pc:docChg chg="modSld">
      <pc:chgData name="Johanson R. Pierre &lt;Student&gt;" userId="S::0612048972@my.browardschools.com::5bc13e54-4777-4434-8596-62481bf0e65b" providerId="AD" clId="Web-{52B1FC14-7460-49B8-2E97-C3EB4BC4ED0E}" dt="2024-05-29T13:37:08.803" v="0" actId="1076"/>
      <pc:docMkLst>
        <pc:docMk/>
      </pc:docMkLst>
      <pc:sldChg chg="modSp">
        <pc:chgData name="Johanson R. Pierre &lt;Student&gt;" userId="S::0612048972@my.browardschools.com::5bc13e54-4777-4434-8596-62481bf0e65b" providerId="AD" clId="Web-{52B1FC14-7460-49B8-2E97-C3EB4BC4ED0E}" dt="2024-05-29T13:37:08.803" v="0" actId="1076"/>
        <pc:sldMkLst>
          <pc:docMk/>
          <pc:sldMk cId="1136697213" sldId="264"/>
        </pc:sldMkLst>
        <pc:graphicFrameChg chg="mod">
          <ac:chgData name="Johanson R. Pierre &lt;Student&gt;" userId="S::0612048972@my.browardschools.com::5bc13e54-4777-4434-8596-62481bf0e65b" providerId="AD" clId="Web-{52B1FC14-7460-49B8-2E97-C3EB4BC4ED0E}" dt="2024-05-29T13:37:08.803" v="0" actId="1076"/>
          <ac:graphicFrameMkLst>
            <pc:docMk/>
            <pc:sldMk cId="1136697213" sldId="264"/>
            <ac:graphicFrameMk id="8" creationId="{B96ED893-558E-7AE2-F16C-C17DB6214782}"/>
          </ac:graphicFrameMkLst>
        </pc:graphicFrameChg>
      </pc:sldChg>
    </pc:docChg>
  </pc:docChgLst>
  <pc:docChgLst>
    <pc:chgData name="Anika A. Bravo &lt;Student&gt;" userId="S::0612047347@my.browardschools.com::ea8ec917-4bd6-4930-a78d-a256b3184f44" providerId="AD" clId="Web-{E93BEE88-402F-C595-0757-AC1EA808592A}"/>
    <pc:docChg chg="addSld modSld">
      <pc:chgData name="Anika A. Bravo &lt;Student&gt;" userId="S::0612047347@my.browardschools.com::ea8ec917-4bd6-4930-a78d-a256b3184f44" providerId="AD" clId="Web-{E93BEE88-402F-C595-0757-AC1EA808592A}" dt="2024-05-22T15:00:17.528" v="220" actId="20577"/>
      <pc:docMkLst>
        <pc:docMk/>
      </pc:docMkLst>
      <pc:sldChg chg="modSp">
        <pc:chgData name="Anika A. Bravo &lt;Student&gt;" userId="S::0612047347@my.browardschools.com::ea8ec917-4bd6-4930-a78d-a256b3184f44" providerId="AD" clId="Web-{E93BEE88-402F-C595-0757-AC1EA808592A}" dt="2024-05-22T14:56:57.226" v="191" actId="14100"/>
        <pc:sldMkLst>
          <pc:docMk/>
          <pc:sldMk cId="109857222" sldId="256"/>
        </pc:sldMkLst>
        <pc:spChg chg="mod">
          <ac:chgData name="Anika A. Bravo &lt;Student&gt;" userId="S::0612047347@my.browardschools.com::ea8ec917-4bd6-4930-a78d-a256b3184f44" providerId="AD" clId="Web-{E93BEE88-402F-C595-0757-AC1EA808592A}" dt="2024-05-22T14:56:50.147" v="190" actId="14100"/>
          <ac:spMkLst>
            <pc:docMk/>
            <pc:sldMk cId="109857222" sldId="256"/>
            <ac:spMk id="3" creationId="{00000000-0000-0000-0000-000000000000}"/>
          </ac:spMkLst>
        </pc:spChg>
        <pc:spChg chg="mod">
          <ac:chgData name="Anika A. Bravo &lt;Student&gt;" userId="S::0612047347@my.browardschools.com::ea8ec917-4bd6-4930-a78d-a256b3184f44" providerId="AD" clId="Web-{E93BEE88-402F-C595-0757-AC1EA808592A}" dt="2024-05-22T14:56:57.226" v="191" actId="14100"/>
          <ac:spMkLst>
            <pc:docMk/>
            <pc:sldMk cId="109857222" sldId="256"/>
            <ac:spMk id="6" creationId="{A9EFB699-A7AA-F6DA-8F02-72E72BFD1548}"/>
          </ac:spMkLst>
        </pc:spChg>
      </pc:sldChg>
      <pc:sldChg chg="modSp">
        <pc:chgData name="Anika A. Bravo &lt;Student&gt;" userId="S::0612047347@my.browardschools.com::ea8ec917-4bd6-4930-a78d-a256b3184f44" providerId="AD" clId="Web-{E93BEE88-402F-C595-0757-AC1EA808592A}" dt="2024-05-22T14:59:42.199" v="205" actId="1076"/>
        <pc:sldMkLst>
          <pc:docMk/>
          <pc:sldMk cId="4294480226" sldId="257"/>
        </pc:sldMkLst>
        <pc:spChg chg="mod">
          <ac:chgData name="Anika A. Bravo &lt;Student&gt;" userId="S::0612047347@my.browardschools.com::ea8ec917-4bd6-4930-a78d-a256b3184f44" providerId="AD" clId="Web-{E93BEE88-402F-C595-0757-AC1EA808592A}" dt="2024-05-22T14:47:41.774" v="133" actId="1076"/>
          <ac:spMkLst>
            <pc:docMk/>
            <pc:sldMk cId="4294480226" sldId="257"/>
            <ac:spMk id="2" creationId="{36F8EFCD-E44E-879E-0272-17E435C3C0BE}"/>
          </ac:spMkLst>
        </pc:spChg>
        <pc:spChg chg="mod">
          <ac:chgData name="Anika A. Bravo &lt;Student&gt;" userId="S::0612047347@my.browardschools.com::ea8ec917-4bd6-4930-a78d-a256b3184f44" providerId="AD" clId="Web-{E93BEE88-402F-C595-0757-AC1EA808592A}" dt="2024-05-22T14:59:42.199" v="205" actId="1076"/>
          <ac:spMkLst>
            <pc:docMk/>
            <pc:sldMk cId="4294480226" sldId="257"/>
            <ac:spMk id="3" creationId="{45CF39A0-FA77-2509-EB05-D88983AC4207}"/>
          </ac:spMkLst>
        </pc:spChg>
      </pc:sldChg>
      <pc:sldChg chg="modSp">
        <pc:chgData name="Anika A. Bravo &lt;Student&gt;" userId="S::0612047347@my.browardschools.com::ea8ec917-4bd6-4930-a78d-a256b3184f44" providerId="AD" clId="Web-{E93BEE88-402F-C595-0757-AC1EA808592A}" dt="2024-05-22T14:49:01.276" v="140" actId="20577"/>
        <pc:sldMkLst>
          <pc:docMk/>
          <pc:sldMk cId="2943425933" sldId="261"/>
        </pc:sldMkLst>
        <pc:spChg chg="mod">
          <ac:chgData name="Anika A. Bravo &lt;Student&gt;" userId="S::0612047347@my.browardschools.com::ea8ec917-4bd6-4930-a78d-a256b3184f44" providerId="AD" clId="Web-{E93BEE88-402F-C595-0757-AC1EA808592A}" dt="2024-05-22T14:49:01.276" v="140" actId="20577"/>
          <ac:spMkLst>
            <pc:docMk/>
            <pc:sldMk cId="2943425933" sldId="261"/>
            <ac:spMk id="3" creationId="{733B9987-7C0A-389C-8170-371AAD098BF9}"/>
          </ac:spMkLst>
        </pc:spChg>
      </pc:sldChg>
      <pc:sldChg chg="modSp">
        <pc:chgData name="Anika A. Bravo &lt;Student&gt;" userId="S::0612047347@my.browardschools.com::ea8ec917-4bd6-4930-a78d-a256b3184f44" providerId="AD" clId="Web-{E93BEE88-402F-C595-0757-AC1EA808592A}" dt="2024-05-22T15:00:17.528" v="220" actId="20577"/>
        <pc:sldMkLst>
          <pc:docMk/>
          <pc:sldMk cId="2757650574" sldId="263"/>
        </pc:sldMkLst>
        <pc:spChg chg="mod">
          <ac:chgData name="Anika A. Bravo &lt;Student&gt;" userId="S::0612047347@my.browardschools.com::ea8ec917-4bd6-4930-a78d-a256b3184f44" providerId="AD" clId="Web-{E93BEE88-402F-C595-0757-AC1EA808592A}" dt="2024-05-22T15:00:17.528" v="220" actId="20577"/>
          <ac:spMkLst>
            <pc:docMk/>
            <pc:sldMk cId="2757650574" sldId="263"/>
            <ac:spMk id="3" creationId="{1AC6DFD7-9FEC-D1FF-1AD8-517B620E2555}"/>
          </ac:spMkLst>
        </pc:spChg>
      </pc:sldChg>
      <pc:sldChg chg="modSp">
        <pc:chgData name="Anika A. Bravo &lt;Student&gt;" userId="S::0612047347@my.browardschools.com::ea8ec917-4bd6-4930-a78d-a256b3184f44" providerId="AD" clId="Web-{E93BEE88-402F-C595-0757-AC1EA808592A}" dt="2024-05-22T14:52:28.188" v="167" actId="20577"/>
        <pc:sldMkLst>
          <pc:docMk/>
          <pc:sldMk cId="1136697213" sldId="264"/>
        </pc:sldMkLst>
        <pc:spChg chg="mod">
          <ac:chgData name="Anika A. Bravo &lt;Student&gt;" userId="S::0612047347@my.browardschools.com::ea8ec917-4bd6-4930-a78d-a256b3184f44" providerId="AD" clId="Web-{E93BEE88-402F-C595-0757-AC1EA808592A}" dt="2024-05-22T14:52:17.875" v="163" actId="20577"/>
          <ac:spMkLst>
            <pc:docMk/>
            <pc:sldMk cId="1136697213" sldId="264"/>
            <ac:spMk id="3" creationId="{7F3D1361-BE18-2B56-DAD0-6DCCF7BAF030}"/>
          </ac:spMkLst>
        </pc:spChg>
        <pc:spChg chg="mod">
          <ac:chgData name="Anika A. Bravo &lt;Student&gt;" userId="S::0612047347@my.browardschools.com::ea8ec917-4bd6-4930-a78d-a256b3184f44" providerId="AD" clId="Web-{E93BEE88-402F-C595-0757-AC1EA808592A}" dt="2024-05-22T14:52:28.188" v="167" actId="20577"/>
          <ac:spMkLst>
            <pc:docMk/>
            <pc:sldMk cId="1136697213" sldId="264"/>
            <ac:spMk id="5" creationId="{A28B1D9D-92DE-9D25-6B84-2DEF1536681A}"/>
          </ac:spMkLst>
        </pc:spChg>
      </pc:sldChg>
      <pc:sldChg chg="modSp new">
        <pc:chgData name="Anika A. Bravo &lt;Student&gt;" userId="S::0612047347@my.browardschools.com::ea8ec917-4bd6-4930-a78d-a256b3184f44" providerId="AD" clId="Web-{E93BEE88-402F-C595-0757-AC1EA808592A}" dt="2024-05-22T14:59:08.573" v="200" actId="20577"/>
        <pc:sldMkLst>
          <pc:docMk/>
          <pc:sldMk cId="531935664" sldId="265"/>
        </pc:sldMkLst>
        <pc:spChg chg="mod">
          <ac:chgData name="Anika A. Bravo &lt;Student&gt;" userId="S::0612047347@my.browardschools.com::ea8ec917-4bd6-4930-a78d-a256b3184f44" providerId="AD" clId="Web-{E93BEE88-402F-C595-0757-AC1EA808592A}" dt="2024-05-22T14:58:54.729" v="196" actId="20577"/>
          <ac:spMkLst>
            <pc:docMk/>
            <pc:sldMk cId="531935664" sldId="265"/>
            <ac:spMk id="2" creationId="{FF67DDA2-7542-5912-15B2-E31381DFEFB7}"/>
          </ac:spMkLst>
        </pc:spChg>
        <pc:spChg chg="mod">
          <ac:chgData name="Anika A. Bravo &lt;Student&gt;" userId="S::0612047347@my.browardschools.com::ea8ec917-4bd6-4930-a78d-a256b3184f44" providerId="AD" clId="Web-{E93BEE88-402F-C595-0757-AC1EA808592A}" dt="2024-05-22T14:59:08.573" v="200" actId="20577"/>
          <ac:spMkLst>
            <pc:docMk/>
            <pc:sldMk cId="531935664" sldId="265"/>
            <ac:spMk id="3" creationId="{8C17F140-9923-BC97-5560-0AF13C65C2AD}"/>
          </ac:spMkLst>
        </pc:spChg>
      </pc:sldChg>
    </pc:docChg>
  </pc:docChgLst>
  <pc:docChgLst>
    <pc:chgData name="Johanson R. Pierre &lt;Student&gt;" userId="S::0612048972@my.browardschools.com::5bc13e54-4777-4434-8596-62481bf0e65b" providerId="AD" clId="Web-{2A80AC2F-571D-589C-DAAD-BE621DC18316}"/>
    <pc:docChg chg="modSld">
      <pc:chgData name="Johanson R. Pierre &lt;Student&gt;" userId="S::0612048972@my.browardschools.com::5bc13e54-4777-4434-8596-62481bf0e65b" providerId="AD" clId="Web-{2A80AC2F-571D-589C-DAAD-BE621DC18316}" dt="2024-06-04T14:48:03.755" v="14" actId="20577"/>
      <pc:docMkLst>
        <pc:docMk/>
      </pc:docMkLst>
      <pc:sldChg chg="modSp">
        <pc:chgData name="Johanson R. Pierre &lt;Student&gt;" userId="S::0612048972@my.browardschools.com::5bc13e54-4777-4434-8596-62481bf0e65b" providerId="AD" clId="Web-{2A80AC2F-571D-589C-DAAD-BE621DC18316}" dt="2024-06-04T14:48:03.755" v="14" actId="20577"/>
        <pc:sldMkLst>
          <pc:docMk/>
          <pc:sldMk cId="3145429327" sldId="272"/>
        </pc:sldMkLst>
        <pc:spChg chg="mod">
          <ac:chgData name="Johanson R. Pierre &lt;Student&gt;" userId="S::0612048972@my.browardschools.com::5bc13e54-4777-4434-8596-62481bf0e65b" providerId="AD" clId="Web-{2A80AC2F-571D-589C-DAAD-BE621DC18316}" dt="2024-06-04T14:48:03.755" v="14" actId="20577"/>
          <ac:spMkLst>
            <pc:docMk/>
            <pc:sldMk cId="3145429327" sldId="272"/>
            <ac:spMk id="23" creationId="{264112C5-13F9-9EA2-9AD1-62F35DB6CDE5}"/>
          </ac:spMkLst>
        </pc:spChg>
      </pc:sldChg>
    </pc:docChg>
  </pc:docChgLst>
  <pc:docChgLst>
    <pc:chgData name="Anika A. Bravo &lt;Student&gt;" userId="S::0612047347@my.browardschools.com::ea8ec917-4bd6-4930-a78d-a256b3184f44" providerId="AD" clId="Web-{35E87B47-8F67-1D7A-475E-BB184872D16D}"/>
    <pc:docChg chg="addSld delSld modSld">
      <pc:chgData name="Anika A. Bravo &lt;Student&gt;" userId="S::0612047347@my.browardschools.com::ea8ec917-4bd6-4930-a78d-a256b3184f44" providerId="AD" clId="Web-{35E87B47-8F67-1D7A-475E-BB184872D16D}" dt="2024-05-30T00:37:42.739" v="131"/>
      <pc:docMkLst>
        <pc:docMk/>
      </pc:docMkLst>
      <pc:sldChg chg="modSp">
        <pc:chgData name="Anika A. Bravo &lt;Student&gt;" userId="S::0612047347@my.browardschools.com::ea8ec917-4bd6-4930-a78d-a256b3184f44" providerId="AD" clId="Web-{35E87B47-8F67-1D7A-475E-BB184872D16D}" dt="2024-05-30T00:35:36.578" v="130" actId="20577"/>
        <pc:sldMkLst>
          <pc:docMk/>
          <pc:sldMk cId="2943425933" sldId="261"/>
        </pc:sldMkLst>
        <pc:spChg chg="mod">
          <ac:chgData name="Anika A. Bravo &lt;Student&gt;" userId="S::0612047347@my.browardschools.com::ea8ec917-4bd6-4930-a78d-a256b3184f44" providerId="AD" clId="Web-{35E87B47-8F67-1D7A-475E-BB184872D16D}" dt="2024-05-30T00:35:36.578" v="130" actId="20577"/>
          <ac:spMkLst>
            <pc:docMk/>
            <pc:sldMk cId="2943425933" sldId="261"/>
            <ac:spMk id="3" creationId="{733B9987-7C0A-389C-8170-371AAD098BF9}"/>
          </ac:spMkLst>
        </pc:spChg>
      </pc:sldChg>
      <pc:sldChg chg="del">
        <pc:chgData name="Anika A. Bravo &lt;Student&gt;" userId="S::0612047347@my.browardschools.com::ea8ec917-4bd6-4930-a78d-a256b3184f44" providerId="AD" clId="Web-{35E87B47-8F67-1D7A-475E-BB184872D16D}" dt="2024-05-30T00:37:42.739" v="131"/>
        <pc:sldMkLst>
          <pc:docMk/>
          <pc:sldMk cId="1136697213" sldId="264"/>
        </pc:sldMkLst>
      </pc:sldChg>
      <pc:sldChg chg="del">
        <pc:chgData name="Anika A. Bravo &lt;Student&gt;" userId="S::0612047347@my.browardschools.com::ea8ec917-4bd6-4930-a78d-a256b3184f44" providerId="AD" clId="Web-{35E87B47-8F67-1D7A-475E-BB184872D16D}" dt="2024-05-30T00:22:06.812" v="105"/>
        <pc:sldMkLst>
          <pc:docMk/>
          <pc:sldMk cId="531935664" sldId="265"/>
        </pc:sldMkLst>
      </pc:sldChg>
      <pc:sldChg chg="del">
        <pc:chgData name="Anika A. Bravo &lt;Student&gt;" userId="S::0612047347@my.browardschools.com::ea8ec917-4bd6-4930-a78d-a256b3184f44" providerId="AD" clId="Web-{35E87B47-8F67-1D7A-475E-BB184872D16D}" dt="2024-05-29T23:20:44.633" v="0"/>
        <pc:sldMkLst>
          <pc:docMk/>
          <pc:sldMk cId="2327236189" sldId="266"/>
        </pc:sldMkLst>
      </pc:sldChg>
      <pc:sldChg chg="modSp">
        <pc:chgData name="Anika A. Bravo &lt;Student&gt;" userId="S::0612047347@my.browardschools.com::ea8ec917-4bd6-4930-a78d-a256b3184f44" providerId="AD" clId="Web-{35E87B47-8F67-1D7A-475E-BB184872D16D}" dt="2024-05-29T23:35:19.613" v="49" actId="20577"/>
        <pc:sldMkLst>
          <pc:docMk/>
          <pc:sldMk cId="291224780" sldId="268"/>
        </pc:sldMkLst>
        <pc:spChg chg="mod">
          <ac:chgData name="Anika A. Bravo &lt;Student&gt;" userId="S::0612047347@my.browardschools.com::ea8ec917-4bd6-4930-a78d-a256b3184f44" providerId="AD" clId="Web-{35E87B47-8F67-1D7A-475E-BB184872D16D}" dt="2024-05-29T23:35:19.613" v="49" actId="20577"/>
          <ac:spMkLst>
            <pc:docMk/>
            <pc:sldMk cId="291224780" sldId="268"/>
            <ac:spMk id="18" creationId="{78B64E03-D494-6C79-71D4-3597DBA4F646}"/>
          </ac:spMkLst>
        </pc:spChg>
      </pc:sldChg>
      <pc:sldChg chg="addSp delSp modSp new del mod setBg modClrScheme chgLayout">
        <pc:chgData name="Anika A. Bravo &lt;Student&gt;" userId="S::0612047347@my.browardschools.com::ea8ec917-4bd6-4930-a78d-a256b3184f44" providerId="AD" clId="Web-{35E87B47-8F67-1D7A-475E-BB184872D16D}" dt="2024-05-29T23:36:23.630" v="68"/>
        <pc:sldMkLst>
          <pc:docMk/>
          <pc:sldMk cId="641949733" sldId="269"/>
        </pc:sldMkLst>
        <pc:spChg chg="add del">
          <ac:chgData name="Anika A. Bravo &lt;Student&gt;" userId="S::0612047347@my.browardschools.com::ea8ec917-4bd6-4930-a78d-a256b3184f44" providerId="AD" clId="Web-{35E87B47-8F67-1D7A-475E-BB184872D16D}" dt="2024-05-29T23:22:34.729" v="15"/>
          <ac:spMkLst>
            <pc:docMk/>
            <pc:sldMk cId="641949733" sldId="269"/>
            <ac:spMk id="2" creationId="{074E8013-186A-DCD1-42EB-DC550964D4DA}"/>
          </ac:spMkLst>
        </pc:spChg>
        <pc:spChg chg="del">
          <ac:chgData name="Anika A. Bravo &lt;Student&gt;" userId="S::0612047347@my.browardschools.com::ea8ec917-4bd6-4930-a78d-a256b3184f44" providerId="AD" clId="Web-{35E87B47-8F67-1D7A-475E-BB184872D16D}" dt="2024-05-29T23:20:59.961" v="2"/>
          <ac:spMkLst>
            <pc:docMk/>
            <pc:sldMk cId="641949733" sldId="269"/>
            <ac:spMk id="3" creationId="{7A79BAC6-B296-7654-139C-031118BF0E97}"/>
          </ac:spMkLst>
        </pc:spChg>
        <pc:spChg chg="add del">
          <ac:chgData name="Anika A. Bravo &lt;Student&gt;" userId="S::0612047347@my.browardschools.com::ea8ec917-4bd6-4930-a78d-a256b3184f44" providerId="AD" clId="Web-{35E87B47-8F67-1D7A-475E-BB184872D16D}" dt="2024-05-29T23:22:34.729" v="15"/>
          <ac:spMkLst>
            <pc:docMk/>
            <pc:sldMk cId="641949733" sldId="269"/>
            <ac:spMk id="4" creationId="{70D89FA7-ECF1-87C3-BC9B-302AB9AC846E}"/>
          </ac:spMkLst>
        </pc:spChg>
        <pc:spChg chg="mod ord">
          <ac:chgData name="Anika A. Bravo &lt;Student&gt;" userId="S::0612047347@my.browardschools.com::ea8ec917-4bd6-4930-a78d-a256b3184f44" providerId="AD" clId="Web-{35E87B47-8F67-1D7A-475E-BB184872D16D}" dt="2024-05-29T23:22:34.729" v="15"/>
          <ac:spMkLst>
            <pc:docMk/>
            <pc:sldMk cId="641949733" sldId="269"/>
            <ac:spMk id="5" creationId="{03AC5E1F-3DD1-3F5D-F79A-22B527A1E866}"/>
          </ac:spMkLst>
        </pc:spChg>
        <pc:spChg chg="mod ord">
          <ac:chgData name="Anika A. Bravo &lt;Student&gt;" userId="S::0612047347@my.browardschools.com::ea8ec917-4bd6-4930-a78d-a256b3184f44" providerId="AD" clId="Web-{35E87B47-8F67-1D7A-475E-BB184872D16D}" dt="2024-05-29T23:22:34.729" v="15"/>
          <ac:spMkLst>
            <pc:docMk/>
            <pc:sldMk cId="641949733" sldId="269"/>
            <ac:spMk id="6" creationId="{6793B71E-44C5-E247-0235-31A5719E7041}"/>
          </ac:spMkLst>
        </pc:spChg>
        <pc:spChg chg="mod ord">
          <ac:chgData name="Anika A. Bravo &lt;Student&gt;" userId="S::0612047347@my.browardschools.com::ea8ec917-4bd6-4930-a78d-a256b3184f44" providerId="AD" clId="Web-{35E87B47-8F67-1D7A-475E-BB184872D16D}" dt="2024-05-29T23:22:34.729" v="15"/>
          <ac:spMkLst>
            <pc:docMk/>
            <pc:sldMk cId="641949733" sldId="269"/>
            <ac:spMk id="7" creationId="{53941842-CA60-3FF6-D6F5-DD40EF43937A}"/>
          </ac:spMkLst>
        </pc:spChg>
        <pc:spChg chg="add del mod ord">
          <ac:chgData name="Anika A. Bravo &lt;Student&gt;" userId="S::0612047347@my.browardschools.com::ea8ec917-4bd6-4930-a78d-a256b3184f44" providerId="AD" clId="Web-{35E87B47-8F67-1D7A-475E-BB184872D16D}" dt="2024-05-29T23:22:13.619" v="8"/>
          <ac:spMkLst>
            <pc:docMk/>
            <pc:sldMk cId="641949733" sldId="269"/>
            <ac:spMk id="9" creationId="{5DA41F7D-BD34-699A-797D-C703545F62B2}"/>
          </ac:spMkLst>
        </pc:spChg>
        <pc:spChg chg="add del mod ord">
          <ac:chgData name="Anika A. Bravo &lt;Student&gt;" userId="S::0612047347@my.browardschools.com::ea8ec917-4bd6-4930-a78d-a256b3184f44" providerId="AD" clId="Web-{35E87B47-8F67-1D7A-475E-BB184872D16D}" dt="2024-05-29T23:22:13.619" v="8"/>
          <ac:spMkLst>
            <pc:docMk/>
            <pc:sldMk cId="641949733" sldId="269"/>
            <ac:spMk id="10" creationId="{C90F751B-6A46-1BBA-2539-D177EEB162B1}"/>
          </ac:spMkLst>
        </pc:spChg>
        <pc:picChg chg="add del mod ord">
          <ac:chgData name="Anika A. Bravo &lt;Student&gt;" userId="S::0612047347@my.browardschools.com::ea8ec917-4bd6-4930-a78d-a256b3184f44" providerId="AD" clId="Web-{35E87B47-8F67-1D7A-475E-BB184872D16D}" dt="2024-05-29T23:36:20.584" v="67"/>
          <ac:picMkLst>
            <pc:docMk/>
            <pc:sldMk cId="641949733" sldId="269"/>
            <ac:picMk id="8" creationId="{07A5BD93-4145-2701-3951-F14B2B4BC2BA}"/>
          </ac:picMkLst>
        </pc:picChg>
      </pc:sldChg>
      <pc:sldChg chg="addSp delSp modSp new mod setBg modClrScheme chgLayout">
        <pc:chgData name="Anika A. Bravo &lt;Student&gt;" userId="S::0612047347@my.browardschools.com::ea8ec917-4bd6-4930-a78d-a256b3184f44" providerId="AD" clId="Web-{35E87B47-8F67-1D7A-475E-BB184872D16D}" dt="2024-05-30T00:30:54.473" v="125" actId="20577"/>
        <pc:sldMkLst>
          <pc:docMk/>
          <pc:sldMk cId="1707592394" sldId="270"/>
        </pc:sldMkLst>
        <pc:spChg chg="mod ord">
          <ac:chgData name="Anika A. Bravo &lt;Student&gt;" userId="S::0612047347@my.browardschools.com::ea8ec917-4bd6-4930-a78d-a256b3184f44" providerId="AD" clId="Web-{35E87B47-8F67-1D7A-475E-BB184872D16D}" dt="2024-05-29T23:24:42.957" v="20"/>
          <ac:spMkLst>
            <pc:docMk/>
            <pc:sldMk cId="1707592394" sldId="270"/>
            <ac:spMk id="2" creationId="{C06165A4-1F83-84E9-2DFE-BAE8A194D501}"/>
          </ac:spMkLst>
        </pc:spChg>
        <pc:spChg chg="mod ord">
          <ac:chgData name="Anika A. Bravo &lt;Student&gt;" userId="S::0612047347@my.browardschools.com::ea8ec917-4bd6-4930-a78d-a256b3184f44" providerId="AD" clId="Web-{35E87B47-8F67-1D7A-475E-BB184872D16D}" dt="2024-05-29T23:24:42.957" v="20"/>
          <ac:spMkLst>
            <pc:docMk/>
            <pc:sldMk cId="1707592394" sldId="270"/>
            <ac:spMk id="3" creationId="{8857525E-8EA4-E70A-1291-23238C3F2E28}"/>
          </ac:spMkLst>
        </pc:spChg>
        <pc:spChg chg="mod ord">
          <ac:chgData name="Anika A. Bravo &lt;Student&gt;" userId="S::0612047347@my.browardschools.com::ea8ec917-4bd6-4930-a78d-a256b3184f44" providerId="AD" clId="Web-{35E87B47-8F67-1D7A-475E-BB184872D16D}" dt="2024-05-29T23:24:42.957" v="20"/>
          <ac:spMkLst>
            <pc:docMk/>
            <pc:sldMk cId="1707592394" sldId="270"/>
            <ac:spMk id="4" creationId="{93161B3D-EBC0-C9DC-5A7B-86EABED64CE3}"/>
          </ac:spMkLst>
        </pc:spChg>
        <pc:spChg chg="add mod ord">
          <ac:chgData name="Anika A. Bravo &lt;Student&gt;" userId="S::0612047347@my.browardschools.com::ea8ec917-4bd6-4930-a78d-a256b3184f44" providerId="AD" clId="Web-{35E87B47-8F67-1D7A-475E-BB184872D16D}" dt="2024-05-29T23:32:35.703" v="33" actId="14100"/>
          <ac:spMkLst>
            <pc:docMk/>
            <pc:sldMk cId="1707592394" sldId="270"/>
            <ac:spMk id="5" creationId="{46A624CB-880F-8752-3860-534E7097BCE5}"/>
          </ac:spMkLst>
        </pc:spChg>
        <pc:spChg chg="add mod ord">
          <ac:chgData name="Anika A. Bravo &lt;Student&gt;" userId="S::0612047347@my.browardschools.com::ea8ec917-4bd6-4930-a78d-a256b3184f44" providerId="AD" clId="Web-{35E87B47-8F67-1D7A-475E-BB184872D16D}" dt="2024-05-30T00:30:54.473" v="125" actId="20577"/>
          <ac:spMkLst>
            <pc:docMk/>
            <pc:sldMk cId="1707592394" sldId="270"/>
            <ac:spMk id="6" creationId="{2E3E068E-B317-4BDF-7E35-9D888677469E}"/>
          </ac:spMkLst>
        </pc:spChg>
        <pc:picChg chg="add del">
          <ac:chgData name="Anika A. Bravo &lt;Student&gt;" userId="S::0612047347@my.browardschools.com::ea8ec917-4bd6-4930-a78d-a256b3184f44" providerId="AD" clId="Web-{35E87B47-8F67-1D7A-475E-BB184872D16D}" dt="2024-05-29T23:33:04.141" v="38"/>
          <ac:picMkLst>
            <pc:docMk/>
            <pc:sldMk cId="1707592394" sldId="270"/>
            <ac:picMk id="8" creationId="{E5B51256-4757-DE49-5CAC-8F50A49381CF}"/>
          </ac:picMkLst>
        </pc:picChg>
      </pc:sldChg>
    </pc:docChg>
  </pc:docChgLst>
  <pc:docChgLst>
    <pc:chgData name="Riley S. Serrano &lt;Student&gt;" userId="S::0612098911@my.browardschools.com::92629f7a-0394-48c1-881a-c946e4b18a9d" providerId="AD" clId="Web-{1563E504-C170-2A26-A0FE-890E684A6283}"/>
    <pc:docChg chg="modSld">
      <pc:chgData name="Riley S. Serrano &lt;Student&gt;" userId="S::0612098911@my.browardschools.com::92629f7a-0394-48c1-881a-c946e4b18a9d" providerId="AD" clId="Web-{1563E504-C170-2A26-A0FE-890E684A6283}" dt="2024-05-29T13:55:04.641" v="1" actId="20577"/>
      <pc:docMkLst>
        <pc:docMk/>
      </pc:docMkLst>
      <pc:sldChg chg="modSp">
        <pc:chgData name="Riley S. Serrano &lt;Student&gt;" userId="S::0612098911@my.browardschools.com::92629f7a-0394-48c1-881a-c946e4b18a9d" providerId="AD" clId="Web-{1563E504-C170-2A26-A0FE-890E684A6283}" dt="2024-05-29T13:55:04.641" v="1" actId="20577"/>
        <pc:sldMkLst>
          <pc:docMk/>
          <pc:sldMk cId="2943425933" sldId="261"/>
        </pc:sldMkLst>
        <pc:spChg chg="mod">
          <ac:chgData name="Riley S. Serrano &lt;Student&gt;" userId="S::0612098911@my.browardschools.com::92629f7a-0394-48c1-881a-c946e4b18a9d" providerId="AD" clId="Web-{1563E504-C170-2A26-A0FE-890E684A6283}" dt="2024-05-29T13:55:04.641" v="1" actId="20577"/>
          <ac:spMkLst>
            <pc:docMk/>
            <pc:sldMk cId="2943425933" sldId="261"/>
            <ac:spMk id="3" creationId="{733B9987-7C0A-389C-8170-371AAD098BF9}"/>
          </ac:spMkLst>
        </pc:spChg>
      </pc:sldChg>
    </pc:docChg>
  </pc:docChgLst>
  <pc:docChgLst>
    <pc:chgData name="Anika A. Bravo &lt;Student&gt;" userId="S::0612047347@my.browardschools.com::ea8ec917-4bd6-4930-a78d-a256b3184f44" providerId="AD" clId="Web-{C5B89B27-9F55-82EC-FE40-AF943461103E}"/>
    <pc:docChg chg="addSld modSld">
      <pc:chgData name="Anika A. Bravo &lt;Student&gt;" userId="S::0612047347@my.browardschools.com::ea8ec917-4bd6-4930-a78d-a256b3184f44" providerId="AD" clId="Web-{C5B89B27-9F55-82EC-FE40-AF943461103E}" dt="2024-05-30T01:51:26.588" v="145" actId="20577"/>
      <pc:docMkLst>
        <pc:docMk/>
      </pc:docMkLst>
      <pc:sldChg chg="add">
        <pc:chgData name="Anika A. Bravo &lt;Student&gt;" userId="S::0612047347@my.browardschools.com::ea8ec917-4bd6-4930-a78d-a256b3184f44" providerId="AD" clId="Web-{C5B89B27-9F55-82EC-FE40-AF943461103E}" dt="2024-05-30T00:40:28.514" v="0"/>
        <pc:sldMkLst>
          <pc:docMk/>
          <pc:sldMk cId="2341622764" sldId="258"/>
        </pc:sldMkLst>
      </pc:sldChg>
      <pc:sldChg chg="modSp">
        <pc:chgData name="Anika A. Bravo &lt;Student&gt;" userId="S::0612047347@my.browardschools.com::ea8ec917-4bd6-4930-a78d-a256b3184f44" providerId="AD" clId="Web-{C5B89B27-9F55-82EC-FE40-AF943461103E}" dt="2024-05-30T01:51:26.588" v="145" actId="20577"/>
        <pc:sldMkLst>
          <pc:docMk/>
          <pc:sldMk cId="2983717972" sldId="259"/>
        </pc:sldMkLst>
        <pc:spChg chg="mod">
          <ac:chgData name="Anika A. Bravo &lt;Student&gt;" userId="S::0612047347@my.browardschools.com::ea8ec917-4bd6-4930-a78d-a256b3184f44" providerId="AD" clId="Web-{C5B89B27-9F55-82EC-FE40-AF943461103E}" dt="2024-05-30T01:51:26.588" v="145" actId="20577"/>
          <ac:spMkLst>
            <pc:docMk/>
            <pc:sldMk cId="2983717972" sldId="259"/>
            <ac:spMk id="2" creationId="{F55D2100-B6C0-0CBB-188A-07C5FD30442C}"/>
          </ac:spMkLst>
        </pc:spChg>
      </pc:sldChg>
      <pc:sldChg chg="modSp">
        <pc:chgData name="Anika A. Bravo &lt;Student&gt;" userId="S::0612047347@my.browardschools.com::ea8ec917-4bd6-4930-a78d-a256b3184f44" providerId="AD" clId="Web-{C5B89B27-9F55-82EC-FE40-AF943461103E}" dt="2024-05-30T01:34:53.700" v="143" actId="20577"/>
        <pc:sldMkLst>
          <pc:docMk/>
          <pc:sldMk cId="1707592394" sldId="270"/>
        </pc:sldMkLst>
        <pc:spChg chg="mod">
          <ac:chgData name="Anika A. Bravo &lt;Student&gt;" userId="S::0612047347@my.browardschools.com::ea8ec917-4bd6-4930-a78d-a256b3184f44" providerId="AD" clId="Web-{C5B89B27-9F55-82EC-FE40-AF943461103E}" dt="2024-05-30T01:34:53.700" v="143" actId="20577"/>
          <ac:spMkLst>
            <pc:docMk/>
            <pc:sldMk cId="1707592394" sldId="270"/>
            <ac:spMk id="6" creationId="{2E3E068E-B317-4BDF-7E35-9D888677469E}"/>
          </ac:spMkLst>
        </pc:spChg>
      </pc:sldChg>
    </pc:docChg>
  </pc:docChgLst>
  <pc:docChgLst>
    <pc:chgData name="Kenaisha Burin &lt;Student&gt;" userId="S::0616083140@my.browardschools.com::14418659-0c3b-4a08-a9a2-8630a54ec3ed" providerId="AD" clId="Web-{4987B634-A0B2-C492-66CE-215B59D0C6AA}"/>
    <pc:docChg chg="modSld">
      <pc:chgData name="Kenaisha Burin &lt;Student&gt;" userId="S::0616083140@my.browardschools.com::14418659-0c3b-4a08-a9a2-8630a54ec3ed" providerId="AD" clId="Web-{4987B634-A0B2-C492-66CE-215B59D0C6AA}" dt="2024-06-04T14:55:21.352" v="0" actId="1076"/>
      <pc:docMkLst>
        <pc:docMk/>
      </pc:docMkLst>
      <pc:sldChg chg="modSp">
        <pc:chgData name="Kenaisha Burin &lt;Student&gt;" userId="S::0616083140@my.browardschools.com::14418659-0c3b-4a08-a9a2-8630a54ec3ed" providerId="AD" clId="Web-{4987B634-A0B2-C492-66CE-215B59D0C6AA}" dt="2024-06-04T14:55:21.352" v="0" actId="1076"/>
        <pc:sldMkLst>
          <pc:docMk/>
          <pc:sldMk cId="2983717972" sldId="259"/>
        </pc:sldMkLst>
        <pc:spChg chg="mod">
          <ac:chgData name="Kenaisha Burin &lt;Student&gt;" userId="S::0616083140@my.browardschools.com::14418659-0c3b-4a08-a9a2-8630a54ec3ed" providerId="AD" clId="Web-{4987B634-A0B2-C492-66CE-215B59D0C6AA}" dt="2024-06-04T14:55:21.352" v="0" actId="1076"/>
          <ac:spMkLst>
            <pc:docMk/>
            <pc:sldMk cId="2983717972" sldId="259"/>
            <ac:spMk id="3" creationId="{2FF1B3DF-F51F-CB1D-D040-3E1CEDD39D1F}"/>
          </ac:spMkLst>
        </pc:spChg>
      </pc:sldChg>
    </pc:docChg>
  </pc:docChgLst>
  <pc:docChgLst>
    <pc:chgData name="Kenaisha Burin &lt;Student&gt;" userId="S::0616083140@my.browardschools.com::14418659-0c3b-4a08-a9a2-8630a54ec3ed" providerId="AD" clId="Web-{29C7641A-14F3-6126-9AD2-B573F2567963}"/>
    <pc:docChg chg="modSld">
      <pc:chgData name="Kenaisha Burin &lt;Student&gt;" userId="S::0616083140@my.browardschools.com::14418659-0c3b-4a08-a9a2-8630a54ec3ed" providerId="AD" clId="Web-{29C7641A-14F3-6126-9AD2-B573F2567963}" dt="2024-05-22T14:40:22.577" v="82" actId="20577"/>
      <pc:docMkLst>
        <pc:docMk/>
      </pc:docMkLst>
      <pc:sldChg chg="modSp">
        <pc:chgData name="Kenaisha Burin &lt;Student&gt;" userId="S::0616083140@my.browardschools.com::14418659-0c3b-4a08-a9a2-8630a54ec3ed" providerId="AD" clId="Web-{29C7641A-14F3-6126-9AD2-B573F2567963}" dt="2024-05-22T14:40:06.342" v="80" actId="20577"/>
        <pc:sldMkLst>
          <pc:docMk/>
          <pc:sldMk cId="109857222" sldId="256"/>
        </pc:sldMkLst>
        <pc:spChg chg="mod">
          <ac:chgData name="Kenaisha Burin &lt;Student&gt;" userId="S::0616083140@my.browardschools.com::14418659-0c3b-4a08-a9a2-8630a54ec3ed" providerId="AD" clId="Web-{29C7641A-14F3-6126-9AD2-B573F2567963}" dt="2024-05-22T14:40:06.342" v="80" actId="20577"/>
          <ac:spMkLst>
            <pc:docMk/>
            <pc:sldMk cId="109857222" sldId="256"/>
            <ac:spMk id="3" creationId="{00000000-0000-0000-0000-000000000000}"/>
          </ac:spMkLst>
        </pc:spChg>
      </pc:sldChg>
      <pc:sldChg chg="modSp">
        <pc:chgData name="Kenaisha Burin &lt;Student&gt;" userId="S::0616083140@my.browardschools.com::14418659-0c3b-4a08-a9a2-8630a54ec3ed" providerId="AD" clId="Web-{29C7641A-14F3-6126-9AD2-B573F2567963}" dt="2024-05-22T14:31:51.157" v="50" actId="20577"/>
        <pc:sldMkLst>
          <pc:docMk/>
          <pc:sldMk cId="2341622764" sldId="258"/>
        </pc:sldMkLst>
        <pc:spChg chg="mod">
          <ac:chgData name="Kenaisha Burin &lt;Student&gt;" userId="S::0616083140@my.browardschools.com::14418659-0c3b-4a08-a9a2-8630a54ec3ed" providerId="AD" clId="Web-{29C7641A-14F3-6126-9AD2-B573F2567963}" dt="2024-05-22T14:31:51.157" v="50" actId="20577"/>
          <ac:spMkLst>
            <pc:docMk/>
            <pc:sldMk cId="2341622764" sldId="258"/>
            <ac:spMk id="2" creationId="{EC38391D-6AD8-1B7F-EEC1-36B7BEDDD8F2}"/>
          </ac:spMkLst>
        </pc:spChg>
        <pc:spChg chg="mod">
          <ac:chgData name="Kenaisha Burin &lt;Student&gt;" userId="S::0616083140@my.browardschools.com::14418659-0c3b-4a08-a9a2-8630a54ec3ed" providerId="AD" clId="Web-{29C7641A-14F3-6126-9AD2-B573F2567963}" dt="2024-05-22T14:31:39.173" v="34" actId="20577"/>
          <ac:spMkLst>
            <pc:docMk/>
            <pc:sldMk cId="2341622764" sldId="258"/>
            <ac:spMk id="3" creationId="{F7D8A018-EED1-1EA8-9F83-59F976FB194A}"/>
          </ac:spMkLst>
        </pc:spChg>
      </pc:sldChg>
      <pc:sldChg chg="modSp">
        <pc:chgData name="Kenaisha Burin &lt;Student&gt;" userId="S::0616083140@my.browardschools.com::14418659-0c3b-4a08-a9a2-8630a54ec3ed" providerId="AD" clId="Web-{29C7641A-14F3-6126-9AD2-B573F2567963}" dt="2024-05-22T14:40:22.577" v="82" actId="20577"/>
        <pc:sldMkLst>
          <pc:docMk/>
          <pc:sldMk cId="2757650574" sldId="263"/>
        </pc:sldMkLst>
        <pc:spChg chg="mod">
          <ac:chgData name="Kenaisha Burin &lt;Student&gt;" userId="S::0616083140@my.browardschools.com::14418659-0c3b-4a08-a9a2-8630a54ec3ed" providerId="AD" clId="Web-{29C7641A-14F3-6126-9AD2-B573F2567963}" dt="2024-05-22T14:40:22.577" v="82" actId="20577"/>
          <ac:spMkLst>
            <pc:docMk/>
            <pc:sldMk cId="2757650574" sldId="263"/>
            <ac:spMk id="3" creationId="{1AC6DFD7-9FEC-D1FF-1AD8-517B620E2555}"/>
          </ac:spMkLst>
        </pc:spChg>
      </pc:sldChg>
    </pc:docChg>
  </pc:docChgLst>
  <pc:docChgLst>
    <pc:chgData name="Anika A. Bravo &lt;Student&gt;" userId="S::0612047347@my.browardschools.com::ea8ec917-4bd6-4930-a78d-a256b3184f44" providerId="AD" clId="Web-{CEC22A11-E9EB-C1D3-DA6F-F30B35C0CAFD}"/>
    <pc:docChg chg="addSld delSld modSld">
      <pc:chgData name="Anika A. Bravo &lt;Student&gt;" userId="S::0612047347@my.browardschools.com::ea8ec917-4bd6-4930-a78d-a256b3184f44" providerId="AD" clId="Web-{CEC22A11-E9EB-C1D3-DA6F-F30B35C0CAFD}" dt="2024-05-31T11:23:06.452" v="491"/>
      <pc:docMkLst>
        <pc:docMk/>
      </pc:docMkLst>
      <pc:sldChg chg="addSp modSp">
        <pc:chgData name="Anika A. Bravo &lt;Student&gt;" userId="S::0612047347@my.browardschools.com::ea8ec917-4bd6-4930-a78d-a256b3184f44" providerId="AD" clId="Web-{CEC22A11-E9EB-C1D3-DA6F-F30B35C0CAFD}" dt="2024-05-31T11:22:43.858" v="474"/>
        <pc:sldMkLst>
          <pc:docMk/>
          <pc:sldMk cId="2983717972" sldId="259"/>
        </pc:sldMkLst>
        <pc:spChg chg="mod">
          <ac:chgData name="Anika A. Bravo &lt;Student&gt;" userId="S::0612047347@my.browardschools.com::ea8ec917-4bd6-4930-a78d-a256b3184f44" providerId="AD" clId="Web-{CEC22A11-E9EB-C1D3-DA6F-F30B35C0CAFD}" dt="2024-05-31T10:26:54.335" v="317" actId="14100"/>
          <ac:spMkLst>
            <pc:docMk/>
            <pc:sldMk cId="2983717972" sldId="259"/>
            <ac:spMk id="2" creationId="{F55D2100-B6C0-0CBB-188A-07C5FD30442C}"/>
          </ac:spMkLst>
        </pc:spChg>
        <pc:spChg chg="mod">
          <ac:chgData name="Anika A. Bravo &lt;Student&gt;" userId="S::0612047347@my.browardschools.com::ea8ec917-4bd6-4930-a78d-a256b3184f44" providerId="AD" clId="Web-{CEC22A11-E9EB-C1D3-DA6F-F30B35C0CAFD}" dt="2024-05-31T11:15:10.062" v="432" actId="20577"/>
          <ac:spMkLst>
            <pc:docMk/>
            <pc:sldMk cId="2983717972" sldId="259"/>
            <ac:spMk id="3" creationId="{2FF1B3DF-F51F-CB1D-D040-3E1CEDD39D1F}"/>
          </ac:spMkLst>
        </pc:spChg>
        <pc:spChg chg="add">
          <ac:chgData name="Anika A. Bravo &lt;Student&gt;" userId="S::0612047347@my.browardschools.com::ea8ec917-4bd6-4930-a78d-a256b3184f44" providerId="AD" clId="Web-{CEC22A11-E9EB-C1D3-DA6F-F30B35C0CAFD}" dt="2024-05-31T11:22:43.842" v="471"/>
          <ac:spMkLst>
            <pc:docMk/>
            <pc:sldMk cId="2983717972" sldId="259"/>
            <ac:spMk id="5" creationId="{15479F8A-AEF8-7886-3CA6-2A4A7B56C8DE}"/>
          </ac:spMkLst>
        </pc:spChg>
        <pc:spChg chg="add">
          <ac:chgData name="Anika A. Bravo &lt;Student&gt;" userId="S::0612047347@my.browardschools.com::ea8ec917-4bd6-4930-a78d-a256b3184f44" providerId="AD" clId="Web-{CEC22A11-E9EB-C1D3-DA6F-F30B35C0CAFD}" dt="2024-05-31T11:22:43.858" v="472"/>
          <ac:spMkLst>
            <pc:docMk/>
            <pc:sldMk cId="2983717972" sldId="259"/>
            <ac:spMk id="7" creationId="{A97A0E83-49FF-5527-99BB-7627EB18186F}"/>
          </ac:spMkLst>
        </pc:spChg>
        <pc:spChg chg="add">
          <ac:chgData name="Anika A. Bravo &lt;Student&gt;" userId="S::0612047347@my.browardschools.com::ea8ec917-4bd6-4930-a78d-a256b3184f44" providerId="AD" clId="Web-{CEC22A11-E9EB-C1D3-DA6F-F30B35C0CAFD}" dt="2024-05-31T11:22:43.858" v="473"/>
          <ac:spMkLst>
            <pc:docMk/>
            <pc:sldMk cId="2983717972" sldId="259"/>
            <ac:spMk id="9" creationId="{91FF3034-625F-8213-9072-43171BBA4500}"/>
          </ac:spMkLst>
        </pc:spChg>
        <pc:spChg chg="add">
          <ac:chgData name="Anika A. Bravo &lt;Student&gt;" userId="S::0612047347@my.browardschools.com::ea8ec917-4bd6-4930-a78d-a256b3184f44" providerId="AD" clId="Web-{CEC22A11-E9EB-C1D3-DA6F-F30B35C0CAFD}" dt="2024-05-31T11:22:43.858" v="474"/>
          <ac:spMkLst>
            <pc:docMk/>
            <pc:sldMk cId="2983717972" sldId="259"/>
            <ac:spMk id="11" creationId="{EEE9DAA1-8DFC-0399-4941-4B1A74F5BA16}"/>
          </ac:spMkLst>
        </pc:spChg>
      </pc:sldChg>
      <pc:sldChg chg="addSp delSp modSp mod modClrScheme chgLayout">
        <pc:chgData name="Anika A. Bravo &lt;Student&gt;" userId="S::0612047347@my.browardschools.com::ea8ec917-4bd6-4930-a78d-a256b3184f44" providerId="AD" clId="Web-{CEC22A11-E9EB-C1D3-DA6F-F30B35C0CAFD}" dt="2024-05-31T11:22:46.186" v="478"/>
        <pc:sldMkLst>
          <pc:docMk/>
          <pc:sldMk cId="3368299901" sldId="260"/>
        </pc:sldMkLst>
        <pc:spChg chg="mod">
          <ac:chgData name="Anika A. Bravo &lt;Student&gt;" userId="S::0612047347@my.browardschools.com::ea8ec917-4bd6-4930-a78d-a256b3184f44" providerId="AD" clId="Web-{CEC22A11-E9EB-C1D3-DA6F-F30B35C0CAFD}" dt="2024-05-31T10:26:58.835" v="318" actId="20577"/>
          <ac:spMkLst>
            <pc:docMk/>
            <pc:sldMk cId="3368299901" sldId="260"/>
            <ac:spMk id="2" creationId="{50068907-3BC6-9C29-F39F-7C9E506B970F}"/>
          </ac:spMkLst>
        </pc:spChg>
        <pc:spChg chg="mod">
          <ac:chgData name="Anika A. Bravo &lt;Student&gt;" userId="S::0612047347@my.browardschools.com::ea8ec917-4bd6-4930-a78d-a256b3184f44" providerId="AD" clId="Web-{CEC22A11-E9EB-C1D3-DA6F-F30B35C0CAFD}" dt="2024-05-31T10:18:01.093" v="251"/>
          <ac:spMkLst>
            <pc:docMk/>
            <pc:sldMk cId="3368299901" sldId="260"/>
            <ac:spMk id="4" creationId="{0F665D01-E24E-F949-44CC-FB4F2DA1E313}"/>
          </ac:spMkLst>
        </pc:spChg>
        <pc:spChg chg="mod">
          <ac:chgData name="Anika A. Bravo &lt;Student&gt;" userId="S::0612047347@my.browardschools.com::ea8ec917-4bd6-4930-a78d-a256b3184f44" providerId="AD" clId="Web-{CEC22A11-E9EB-C1D3-DA6F-F30B35C0CAFD}" dt="2024-05-31T10:18:01.093" v="251"/>
          <ac:spMkLst>
            <pc:docMk/>
            <pc:sldMk cId="3368299901" sldId="260"/>
            <ac:spMk id="5" creationId="{94FF2441-C93E-33EF-D1F3-BAB38A598A82}"/>
          </ac:spMkLst>
        </pc:spChg>
        <pc:spChg chg="mod">
          <ac:chgData name="Anika A. Bravo &lt;Student&gt;" userId="S::0612047347@my.browardschools.com::ea8ec917-4bd6-4930-a78d-a256b3184f44" providerId="AD" clId="Web-{CEC22A11-E9EB-C1D3-DA6F-F30B35C0CAFD}" dt="2024-05-31T10:18:01.093" v="251"/>
          <ac:spMkLst>
            <pc:docMk/>
            <pc:sldMk cId="3368299901" sldId="260"/>
            <ac:spMk id="6" creationId="{D1156CB8-35E7-CDB9-0D11-948593369276}"/>
          </ac:spMkLst>
        </pc:spChg>
        <pc:spChg chg="add">
          <ac:chgData name="Anika A. Bravo &lt;Student&gt;" userId="S::0612047347@my.browardschools.com::ea8ec917-4bd6-4930-a78d-a256b3184f44" providerId="AD" clId="Web-{CEC22A11-E9EB-C1D3-DA6F-F30B35C0CAFD}" dt="2024-05-31T11:22:46.155" v="475"/>
          <ac:spMkLst>
            <pc:docMk/>
            <pc:sldMk cId="3368299901" sldId="260"/>
            <ac:spMk id="8" creationId="{019A67D9-A858-5A3C-13B6-F795589958BF}"/>
          </ac:spMkLst>
        </pc:spChg>
        <pc:spChg chg="add">
          <ac:chgData name="Anika A. Bravo &lt;Student&gt;" userId="S::0612047347@my.browardschools.com::ea8ec917-4bd6-4930-a78d-a256b3184f44" providerId="AD" clId="Web-{CEC22A11-E9EB-C1D3-DA6F-F30B35C0CAFD}" dt="2024-05-31T11:22:46.170" v="476"/>
          <ac:spMkLst>
            <pc:docMk/>
            <pc:sldMk cId="3368299901" sldId="260"/>
            <ac:spMk id="10" creationId="{F11698C7-DB60-906A-8D44-5606F4FFB233}"/>
          </ac:spMkLst>
        </pc:spChg>
        <pc:spChg chg="add">
          <ac:chgData name="Anika A. Bravo &lt;Student&gt;" userId="S::0612047347@my.browardschools.com::ea8ec917-4bd6-4930-a78d-a256b3184f44" providerId="AD" clId="Web-{CEC22A11-E9EB-C1D3-DA6F-F30B35C0CAFD}" dt="2024-05-31T11:22:46.170" v="477"/>
          <ac:spMkLst>
            <pc:docMk/>
            <pc:sldMk cId="3368299901" sldId="260"/>
            <ac:spMk id="12" creationId="{3269E824-90F9-F04A-97E8-32DD78555385}"/>
          </ac:spMkLst>
        </pc:spChg>
        <pc:spChg chg="add">
          <ac:chgData name="Anika A. Bravo &lt;Student&gt;" userId="S::0612047347@my.browardschools.com::ea8ec917-4bd6-4930-a78d-a256b3184f44" providerId="AD" clId="Web-{CEC22A11-E9EB-C1D3-DA6F-F30B35C0CAFD}" dt="2024-05-31T11:22:46.186" v="478"/>
          <ac:spMkLst>
            <pc:docMk/>
            <pc:sldMk cId="3368299901" sldId="260"/>
            <ac:spMk id="14" creationId="{8B2011FF-C1F0-23BE-15D2-D0030A5F93E7}"/>
          </ac:spMkLst>
        </pc:spChg>
        <pc:spChg chg="mod ord">
          <ac:chgData name="Anika A. Bravo &lt;Student&gt;" userId="S::0612047347@my.browardschools.com::ea8ec917-4bd6-4930-a78d-a256b3184f44" providerId="AD" clId="Web-{CEC22A11-E9EB-C1D3-DA6F-F30B35C0CAFD}" dt="2024-05-31T11:13:51.764" v="426" actId="20577"/>
          <ac:spMkLst>
            <pc:docMk/>
            <pc:sldMk cId="3368299901" sldId="260"/>
            <ac:spMk id="74" creationId="{5A5744C5-B9D2-27B5-3F79-B1D04403BAF4}"/>
          </ac:spMkLst>
        </pc:spChg>
        <pc:picChg chg="del mod">
          <ac:chgData name="Anika A. Bravo &lt;Student&gt;" userId="S::0612047347@my.browardschools.com::ea8ec917-4bd6-4930-a78d-a256b3184f44" providerId="AD" clId="Web-{CEC22A11-E9EB-C1D3-DA6F-F30B35C0CAFD}" dt="2024-05-31T11:08:59.957" v="410"/>
          <ac:picMkLst>
            <pc:docMk/>
            <pc:sldMk cId="3368299901" sldId="260"/>
            <ac:picMk id="3" creationId="{B9203AE8-8EC3-0D51-F8E3-F40432747E8D}"/>
          </ac:picMkLst>
        </pc:picChg>
      </pc:sldChg>
      <pc:sldChg chg="modSp">
        <pc:chgData name="Anika A. Bravo &lt;Student&gt;" userId="S::0612047347@my.browardschools.com::ea8ec917-4bd6-4930-a78d-a256b3184f44" providerId="AD" clId="Web-{CEC22A11-E9EB-C1D3-DA6F-F30B35C0CAFD}" dt="2024-05-31T11:22:58.717" v="487" actId="20577"/>
        <pc:sldMkLst>
          <pc:docMk/>
          <pc:sldMk cId="2943425933" sldId="261"/>
        </pc:sldMkLst>
        <pc:spChg chg="mod">
          <ac:chgData name="Anika A. Bravo &lt;Student&gt;" userId="S::0612047347@my.browardschools.com::ea8ec917-4bd6-4930-a78d-a256b3184f44" providerId="AD" clId="Web-{CEC22A11-E9EB-C1D3-DA6F-F30B35C0CAFD}" dt="2024-05-31T10:27:18.836" v="323" actId="20577"/>
          <ac:spMkLst>
            <pc:docMk/>
            <pc:sldMk cId="2943425933" sldId="261"/>
            <ac:spMk id="2" creationId="{94ED2F64-CFD5-80FC-533A-4D99F2930978}"/>
          </ac:spMkLst>
        </pc:spChg>
        <pc:spChg chg="mod">
          <ac:chgData name="Anika A. Bravo &lt;Student&gt;" userId="S::0612047347@my.browardschools.com::ea8ec917-4bd6-4930-a78d-a256b3184f44" providerId="AD" clId="Web-{CEC22A11-E9EB-C1D3-DA6F-F30B35C0CAFD}" dt="2024-05-31T11:22:58.717" v="487" actId="20577"/>
          <ac:spMkLst>
            <pc:docMk/>
            <pc:sldMk cId="2943425933" sldId="261"/>
            <ac:spMk id="3" creationId="{733B9987-7C0A-389C-8170-371AAD098BF9}"/>
          </ac:spMkLst>
        </pc:spChg>
      </pc:sldChg>
      <pc:sldChg chg="del">
        <pc:chgData name="Anika A. Bravo &lt;Student&gt;" userId="S::0612047347@my.browardschools.com::ea8ec917-4bd6-4930-a78d-a256b3184f44" providerId="AD" clId="Web-{CEC22A11-E9EB-C1D3-DA6F-F30B35C0CAFD}" dt="2024-05-31T09:57:03.136" v="101"/>
        <pc:sldMkLst>
          <pc:docMk/>
          <pc:sldMk cId="3438564032" sldId="262"/>
        </pc:sldMkLst>
      </pc:sldChg>
      <pc:sldChg chg="addSp">
        <pc:chgData name="Anika A. Bravo &lt;Student&gt;" userId="S::0612047347@my.browardschools.com::ea8ec917-4bd6-4930-a78d-a256b3184f44" providerId="AD" clId="Web-{CEC22A11-E9EB-C1D3-DA6F-F30B35C0CAFD}" dt="2024-05-31T11:23:06.452" v="491"/>
        <pc:sldMkLst>
          <pc:docMk/>
          <pc:sldMk cId="2757650574" sldId="263"/>
        </pc:sldMkLst>
        <pc:spChg chg="add">
          <ac:chgData name="Anika A. Bravo &lt;Student&gt;" userId="S::0612047347@my.browardschools.com::ea8ec917-4bd6-4930-a78d-a256b3184f44" providerId="AD" clId="Web-{CEC22A11-E9EB-C1D3-DA6F-F30B35C0CAFD}" dt="2024-05-31T11:23:06.421" v="488"/>
          <ac:spMkLst>
            <pc:docMk/>
            <pc:sldMk cId="2757650574" sldId="263"/>
            <ac:spMk id="121" creationId="{A10B39EA-09C1-71E0-3C6B-417522D4ACA6}"/>
          </ac:spMkLst>
        </pc:spChg>
        <pc:spChg chg="add">
          <ac:chgData name="Anika A. Bravo &lt;Student&gt;" userId="S::0612047347@my.browardschools.com::ea8ec917-4bd6-4930-a78d-a256b3184f44" providerId="AD" clId="Web-{CEC22A11-E9EB-C1D3-DA6F-F30B35C0CAFD}" dt="2024-05-31T11:23:06.436" v="489"/>
          <ac:spMkLst>
            <pc:docMk/>
            <pc:sldMk cId="2757650574" sldId="263"/>
            <ac:spMk id="123" creationId="{A70E8717-2323-B6D9-0B38-EFFD1543930B}"/>
          </ac:spMkLst>
        </pc:spChg>
        <pc:spChg chg="add">
          <ac:chgData name="Anika A. Bravo &lt;Student&gt;" userId="S::0612047347@my.browardschools.com::ea8ec917-4bd6-4930-a78d-a256b3184f44" providerId="AD" clId="Web-{CEC22A11-E9EB-C1D3-DA6F-F30B35C0CAFD}" dt="2024-05-31T11:23:06.436" v="490"/>
          <ac:spMkLst>
            <pc:docMk/>
            <pc:sldMk cId="2757650574" sldId="263"/>
            <ac:spMk id="125" creationId="{B73C5AAC-614D-19B0-FCB8-AC1D64CC1926}"/>
          </ac:spMkLst>
        </pc:spChg>
        <pc:spChg chg="add">
          <ac:chgData name="Anika A. Bravo &lt;Student&gt;" userId="S::0612047347@my.browardschools.com::ea8ec917-4bd6-4930-a78d-a256b3184f44" providerId="AD" clId="Web-{CEC22A11-E9EB-C1D3-DA6F-F30B35C0CAFD}" dt="2024-05-31T11:23:06.452" v="491"/>
          <ac:spMkLst>
            <pc:docMk/>
            <pc:sldMk cId="2757650574" sldId="263"/>
            <ac:spMk id="127" creationId="{CF000CE0-57AC-5643-00A7-82B4461A620A}"/>
          </ac:spMkLst>
        </pc:spChg>
      </pc:sldChg>
      <pc:sldChg chg="addSp modSp">
        <pc:chgData name="Anika A. Bravo &lt;Student&gt;" userId="S::0612047347@my.browardschools.com::ea8ec917-4bd6-4930-a78d-a256b3184f44" providerId="AD" clId="Web-{CEC22A11-E9EB-C1D3-DA6F-F30B35C0CAFD}" dt="2024-05-31T11:22:48.327" v="486"/>
        <pc:sldMkLst>
          <pc:docMk/>
          <pc:sldMk cId="291224780" sldId="268"/>
        </pc:sldMkLst>
        <pc:spChg chg="mod">
          <ac:chgData name="Anika A. Bravo &lt;Student&gt;" userId="S::0612047347@my.browardschools.com::ea8ec917-4bd6-4930-a78d-a256b3184f44" providerId="AD" clId="Web-{CEC22A11-E9EB-C1D3-DA6F-F30B35C0CAFD}" dt="2024-05-31T10:27:14.226" v="322" actId="20577"/>
          <ac:spMkLst>
            <pc:docMk/>
            <pc:sldMk cId="291224780" sldId="268"/>
            <ac:spMk id="2" creationId="{7920B025-8716-035F-C8EF-3D0FE4D778B8}"/>
          </ac:spMkLst>
        </pc:spChg>
        <pc:spChg chg="add">
          <ac:chgData name="Anika A. Bravo &lt;Student&gt;" userId="S::0612047347@my.browardschools.com::ea8ec917-4bd6-4930-a78d-a256b3184f44" providerId="AD" clId="Web-{CEC22A11-E9EB-C1D3-DA6F-F30B35C0CAFD}" dt="2024-05-31T11:22:48.311" v="483"/>
          <ac:spMkLst>
            <pc:docMk/>
            <pc:sldMk cId="291224780" sldId="268"/>
            <ac:spMk id="7" creationId="{B9335C94-38AF-4AB6-B019-D9D48E71A56E}"/>
          </ac:spMkLst>
        </pc:spChg>
        <pc:spChg chg="add">
          <ac:chgData name="Anika A. Bravo &lt;Student&gt;" userId="S::0612047347@my.browardschools.com::ea8ec917-4bd6-4930-a78d-a256b3184f44" providerId="AD" clId="Web-{CEC22A11-E9EB-C1D3-DA6F-F30B35C0CAFD}" dt="2024-05-31T11:22:48.311" v="484"/>
          <ac:spMkLst>
            <pc:docMk/>
            <pc:sldMk cId="291224780" sldId="268"/>
            <ac:spMk id="9" creationId="{200882E5-2DBE-A453-8B2F-044F793D5AEC}"/>
          </ac:spMkLst>
        </pc:spChg>
        <pc:spChg chg="add">
          <ac:chgData name="Anika A. Bravo &lt;Student&gt;" userId="S::0612047347@my.browardschools.com::ea8ec917-4bd6-4930-a78d-a256b3184f44" providerId="AD" clId="Web-{CEC22A11-E9EB-C1D3-DA6F-F30B35C0CAFD}" dt="2024-05-31T11:22:48.327" v="485"/>
          <ac:spMkLst>
            <pc:docMk/>
            <pc:sldMk cId="291224780" sldId="268"/>
            <ac:spMk id="11" creationId="{3E5DC14E-F70A-129C-68EC-11F83B0F2B34}"/>
          </ac:spMkLst>
        </pc:spChg>
        <pc:spChg chg="add">
          <ac:chgData name="Anika A. Bravo &lt;Student&gt;" userId="S::0612047347@my.browardschools.com::ea8ec917-4bd6-4930-a78d-a256b3184f44" providerId="AD" clId="Web-{CEC22A11-E9EB-C1D3-DA6F-F30B35C0CAFD}" dt="2024-05-31T11:22:48.327" v="486"/>
          <ac:spMkLst>
            <pc:docMk/>
            <pc:sldMk cId="291224780" sldId="268"/>
            <ac:spMk id="13" creationId="{2F99429A-3E2D-DC49-BEB0-0F661A8FD57F}"/>
          </ac:spMkLst>
        </pc:spChg>
        <pc:spChg chg="mod">
          <ac:chgData name="Anika A. Bravo &lt;Student&gt;" userId="S::0612047347@my.browardschools.com::ea8ec917-4bd6-4930-a78d-a256b3184f44" providerId="AD" clId="Web-{CEC22A11-E9EB-C1D3-DA6F-F30B35C0CAFD}" dt="2024-05-31T11:19:18.146" v="440" actId="20577"/>
          <ac:spMkLst>
            <pc:docMk/>
            <pc:sldMk cId="291224780" sldId="268"/>
            <ac:spMk id="18" creationId="{78B64E03-D494-6C79-71D4-3597DBA4F646}"/>
          </ac:spMkLst>
        </pc:spChg>
      </pc:sldChg>
      <pc:sldChg chg="addSp delSp modSp">
        <pc:chgData name="Anika A. Bravo &lt;Student&gt;" userId="S::0612047347@my.browardschools.com::ea8ec917-4bd6-4930-a78d-a256b3184f44" providerId="AD" clId="Web-{CEC22A11-E9EB-C1D3-DA6F-F30B35C0CAFD}" dt="2024-05-31T11:21:39.560" v="462" actId="1076"/>
        <pc:sldMkLst>
          <pc:docMk/>
          <pc:sldMk cId="1707592394" sldId="270"/>
        </pc:sldMkLst>
        <pc:spChg chg="mod">
          <ac:chgData name="Anika A. Bravo &lt;Student&gt;" userId="S::0612047347@my.browardschools.com::ea8ec917-4bd6-4930-a78d-a256b3184f44" providerId="AD" clId="Web-{CEC22A11-E9EB-C1D3-DA6F-F30B35C0CAFD}" dt="2024-05-31T10:26:19.194" v="309" actId="20577"/>
          <ac:spMkLst>
            <pc:docMk/>
            <pc:sldMk cId="1707592394" sldId="270"/>
            <ac:spMk id="5" creationId="{46A624CB-880F-8752-3860-534E7097BCE5}"/>
          </ac:spMkLst>
        </pc:spChg>
        <pc:spChg chg="add mod">
          <ac:chgData name="Anika A. Bravo &lt;Student&gt;" userId="S::0612047347@my.browardschools.com::ea8ec917-4bd6-4930-a78d-a256b3184f44" providerId="AD" clId="Web-{CEC22A11-E9EB-C1D3-DA6F-F30B35C0CAFD}" dt="2024-05-31T11:21:13.383" v="456" actId="1076"/>
          <ac:spMkLst>
            <pc:docMk/>
            <pc:sldMk cId="1707592394" sldId="270"/>
            <ac:spMk id="8" creationId="{7D64F71A-2A9A-B018-D4CD-7A6F6C747E91}"/>
          </ac:spMkLst>
        </pc:spChg>
        <pc:spChg chg="add mod">
          <ac:chgData name="Anika A. Bravo &lt;Student&gt;" userId="S::0612047347@my.browardschools.com::ea8ec917-4bd6-4930-a78d-a256b3184f44" providerId="AD" clId="Web-{CEC22A11-E9EB-C1D3-DA6F-F30B35C0CAFD}" dt="2024-05-31T11:21:18.825" v="458" actId="1076"/>
          <ac:spMkLst>
            <pc:docMk/>
            <pc:sldMk cId="1707592394" sldId="270"/>
            <ac:spMk id="9" creationId="{94A60A48-BD13-B50C-7AE7-5380A4BF4670}"/>
          </ac:spMkLst>
        </pc:spChg>
        <pc:spChg chg="add mod">
          <ac:chgData name="Anika A. Bravo &lt;Student&gt;" userId="S::0612047347@my.browardschools.com::ea8ec917-4bd6-4930-a78d-a256b3184f44" providerId="AD" clId="Web-{CEC22A11-E9EB-C1D3-DA6F-F30B35C0CAFD}" dt="2024-05-31T11:21:39.560" v="461" actId="1076"/>
          <ac:spMkLst>
            <pc:docMk/>
            <pc:sldMk cId="1707592394" sldId="270"/>
            <ac:spMk id="10" creationId="{065BBC02-0533-22DD-DC3E-FDBD308D0D47}"/>
          </ac:spMkLst>
        </pc:spChg>
        <pc:spChg chg="add mod">
          <ac:chgData name="Anika A. Bravo &lt;Student&gt;" userId="S::0612047347@my.browardschools.com::ea8ec917-4bd6-4930-a78d-a256b3184f44" providerId="AD" clId="Web-{CEC22A11-E9EB-C1D3-DA6F-F30B35C0CAFD}" dt="2024-05-31T11:21:39.560" v="462" actId="1076"/>
          <ac:spMkLst>
            <pc:docMk/>
            <pc:sldMk cId="1707592394" sldId="270"/>
            <ac:spMk id="11" creationId="{F5D201B0-FCDF-FC0A-FD10-A9E4B37EC4A4}"/>
          </ac:spMkLst>
        </pc:spChg>
        <pc:cxnChg chg="add del mod">
          <ac:chgData name="Anika A. Bravo &lt;Student&gt;" userId="S::0612047347@my.browardschools.com::ea8ec917-4bd6-4930-a78d-a256b3184f44" providerId="AD" clId="Web-{CEC22A11-E9EB-C1D3-DA6F-F30B35C0CAFD}" dt="2024-05-31T11:20:17.913" v="443"/>
          <ac:cxnSpMkLst>
            <pc:docMk/>
            <pc:sldMk cId="1707592394" sldId="270"/>
            <ac:cxnSpMk id="7" creationId="{DB2AD635-C591-4DD0-BA36-1BADC0EF6AA5}"/>
          </ac:cxnSpMkLst>
        </pc:cxnChg>
      </pc:sldChg>
      <pc:sldChg chg="addSp modSp">
        <pc:chgData name="Anika A. Bravo &lt;Student&gt;" userId="S::0612047347@my.browardschools.com::ea8ec917-4bd6-4930-a78d-a256b3184f44" providerId="AD" clId="Web-{CEC22A11-E9EB-C1D3-DA6F-F30B35C0CAFD}" dt="2024-05-31T11:22:39.545" v="466"/>
        <pc:sldMkLst>
          <pc:docMk/>
          <pc:sldMk cId="1211723302" sldId="271"/>
        </pc:sldMkLst>
        <pc:spChg chg="mod">
          <ac:chgData name="Anika A. Bravo &lt;Student&gt;" userId="S::0612047347@my.browardschools.com::ea8ec917-4bd6-4930-a78d-a256b3184f44" providerId="AD" clId="Web-{CEC22A11-E9EB-C1D3-DA6F-F30B35C0CAFD}" dt="2024-05-31T10:26:36.382" v="313" actId="1076"/>
          <ac:spMkLst>
            <pc:docMk/>
            <pc:sldMk cId="1211723302" sldId="271"/>
            <ac:spMk id="2" creationId="{36F8EFCD-E44E-879E-0272-17E435C3C0BE}"/>
          </ac:spMkLst>
        </pc:spChg>
        <pc:spChg chg="add">
          <ac:chgData name="Anika A. Bravo &lt;Student&gt;" userId="S::0612047347@my.browardschools.com::ea8ec917-4bd6-4930-a78d-a256b3184f44" providerId="AD" clId="Web-{CEC22A11-E9EB-C1D3-DA6F-F30B35C0CAFD}" dt="2024-05-31T11:22:39.514" v="463"/>
          <ac:spMkLst>
            <pc:docMk/>
            <pc:sldMk cId="1211723302" sldId="271"/>
            <ac:spMk id="4" creationId="{14164525-7608-EC40-29DF-17A9DD90C9EE}"/>
          </ac:spMkLst>
        </pc:spChg>
        <pc:spChg chg="add">
          <ac:chgData name="Anika A. Bravo &lt;Student&gt;" userId="S::0612047347@my.browardschools.com::ea8ec917-4bd6-4930-a78d-a256b3184f44" providerId="AD" clId="Web-{CEC22A11-E9EB-C1D3-DA6F-F30B35C0CAFD}" dt="2024-05-31T11:22:39.530" v="464"/>
          <ac:spMkLst>
            <pc:docMk/>
            <pc:sldMk cId="1211723302" sldId="271"/>
            <ac:spMk id="6" creationId="{AB583EBC-93C2-222F-82E0-531C657EF86E}"/>
          </ac:spMkLst>
        </pc:spChg>
        <pc:spChg chg="add">
          <ac:chgData name="Anika A. Bravo &lt;Student&gt;" userId="S::0612047347@my.browardschools.com::ea8ec917-4bd6-4930-a78d-a256b3184f44" providerId="AD" clId="Web-{CEC22A11-E9EB-C1D3-DA6F-F30B35C0CAFD}" dt="2024-05-31T11:22:39.530" v="465"/>
          <ac:spMkLst>
            <pc:docMk/>
            <pc:sldMk cId="1211723302" sldId="271"/>
            <ac:spMk id="8" creationId="{0930C012-FF31-EEB6-229C-DA4CFA10B670}"/>
          </ac:spMkLst>
        </pc:spChg>
        <pc:spChg chg="add">
          <ac:chgData name="Anika A. Bravo &lt;Student&gt;" userId="S::0612047347@my.browardschools.com::ea8ec917-4bd6-4930-a78d-a256b3184f44" providerId="AD" clId="Web-{CEC22A11-E9EB-C1D3-DA6F-F30B35C0CAFD}" dt="2024-05-31T11:22:39.545" v="466"/>
          <ac:spMkLst>
            <pc:docMk/>
            <pc:sldMk cId="1211723302" sldId="271"/>
            <ac:spMk id="10" creationId="{A8215120-19C4-80E0-B815-E16CBEFD6D9E}"/>
          </ac:spMkLst>
        </pc:spChg>
        <pc:spChg chg="mod">
          <ac:chgData name="Anika A. Bravo &lt;Student&gt;" userId="S::0612047347@my.browardschools.com::ea8ec917-4bd6-4930-a78d-a256b3184f44" providerId="AD" clId="Web-{CEC22A11-E9EB-C1D3-DA6F-F30B35C0CAFD}" dt="2024-05-31T10:54:54.598" v="377" actId="20577"/>
          <ac:spMkLst>
            <pc:docMk/>
            <pc:sldMk cId="1211723302" sldId="271"/>
            <ac:spMk id="26" creationId="{AAD01EEF-7003-950F-A4CC-545619C8D5F4}"/>
          </ac:spMkLst>
        </pc:spChg>
      </pc:sldChg>
      <pc:sldChg chg="addSp modSp">
        <pc:chgData name="Anika A. Bravo &lt;Student&gt;" userId="S::0612047347@my.browardschools.com::ea8ec917-4bd6-4930-a78d-a256b3184f44" providerId="AD" clId="Web-{CEC22A11-E9EB-C1D3-DA6F-F30B35C0CAFD}" dt="2024-05-31T11:22:41.311" v="470"/>
        <pc:sldMkLst>
          <pc:docMk/>
          <pc:sldMk cId="3145429327" sldId="272"/>
        </pc:sldMkLst>
        <pc:spChg chg="mod">
          <ac:chgData name="Anika A. Bravo &lt;Student&gt;" userId="S::0612047347@my.browardschools.com::ea8ec917-4bd6-4930-a78d-a256b3184f44" providerId="AD" clId="Web-{CEC22A11-E9EB-C1D3-DA6F-F30B35C0CAFD}" dt="2024-05-31T10:26:46.194" v="315" actId="14100"/>
          <ac:spMkLst>
            <pc:docMk/>
            <pc:sldMk cId="3145429327" sldId="272"/>
            <ac:spMk id="2" creationId="{EC38391D-6AD8-1B7F-EEC1-36B7BEDDD8F2}"/>
          </ac:spMkLst>
        </pc:spChg>
        <pc:spChg chg="add">
          <ac:chgData name="Anika A. Bravo &lt;Student&gt;" userId="S::0612047347@my.browardschools.com::ea8ec917-4bd6-4930-a78d-a256b3184f44" providerId="AD" clId="Web-{CEC22A11-E9EB-C1D3-DA6F-F30B35C0CAFD}" dt="2024-05-31T11:22:41.280" v="467"/>
          <ac:spMkLst>
            <pc:docMk/>
            <pc:sldMk cId="3145429327" sldId="272"/>
            <ac:spMk id="4" creationId="{2FE3E61E-055C-9976-32F7-04EAD72003A2}"/>
          </ac:spMkLst>
        </pc:spChg>
        <pc:spChg chg="add">
          <ac:chgData name="Anika A. Bravo &lt;Student&gt;" userId="S::0612047347@my.browardschools.com::ea8ec917-4bd6-4930-a78d-a256b3184f44" providerId="AD" clId="Web-{CEC22A11-E9EB-C1D3-DA6F-F30B35C0CAFD}" dt="2024-05-31T11:22:41.280" v="468"/>
          <ac:spMkLst>
            <pc:docMk/>
            <pc:sldMk cId="3145429327" sldId="272"/>
            <ac:spMk id="6" creationId="{B1646282-5333-718F-CE8D-AB05FDD9D5D1}"/>
          </ac:spMkLst>
        </pc:spChg>
        <pc:spChg chg="add">
          <ac:chgData name="Anika A. Bravo &lt;Student&gt;" userId="S::0612047347@my.browardschools.com::ea8ec917-4bd6-4930-a78d-a256b3184f44" providerId="AD" clId="Web-{CEC22A11-E9EB-C1D3-DA6F-F30B35C0CAFD}" dt="2024-05-31T11:22:41.295" v="469"/>
          <ac:spMkLst>
            <pc:docMk/>
            <pc:sldMk cId="3145429327" sldId="272"/>
            <ac:spMk id="8" creationId="{77E6EAF7-A3CB-6DFE-9F8D-9D04FC3B6DDD}"/>
          </ac:spMkLst>
        </pc:spChg>
        <pc:spChg chg="add">
          <ac:chgData name="Anika A. Bravo &lt;Student&gt;" userId="S::0612047347@my.browardschools.com::ea8ec917-4bd6-4930-a78d-a256b3184f44" providerId="AD" clId="Web-{CEC22A11-E9EB-C1D3-DA6F-F30B35C0CAFD}" dt="2024-05-31T11:22:41.311" v="470"/>
          <ac:spMkLst>
            <pc:docMk/>
            <pc:sldMk cId="3145429327" sldId="272"/>
            <ac:spMk id="11" creationId="{8FD1B940-13C9-7B52-826D-0BA911B70806}"/>
          </ac:spMkLst>
        </pc:spChg>
        <pc:spChg chg="mod">
          <ac:chgData name="Anika A. Bravo &lt;Student&gt;" userId="S::0612047347@my.browardschools.com::ea8ec917-4bd6-4930-a78d-a256b3184f44" providerId="AD" clId="Web-{CEC22A11-E9EB-C1D3-DA6F-F30B35C0CAFD}" dt="2024-05-31T11:17:35.565" v="435" actId="20577"/>
          <ac:spMkLst>
            <pc:docMk/>
            <pc:sldMk cId="3145429327" sldId="272"/>
            <ac:spMk id="23" creationId="{264112C5-13F9-9EA2-9AD1-62F35DB6CDE5}"/>
          </ac:spMkLst>
        </pc:spChg>
      </pc:sldChg>
      <pc:sldChg chg="addSp modSp">
        <pc:chgData name="Anika A. Bravo &lt;Student&gt;" userId="S::0612047347@my.browardschools.com::ea8ec917-4bd6-4930-a78d-a256b3184f44" providerId="AD" clId="Web-{CEC22A11-E9EB-C1D3-DA6F-F30B35C0CAFD}" dt="2024-05-31T11:22:47.342" v="482"/>
        <pc:sldMkLst>
          <pc:docMk/>
          <pc:sldMk cId="1337175102" sldId="273"/>
        </pc:sldMkLst>
        <pc:spChg chg="mod">
          <ac:chgData name="Anika A. Bravo &lt;Student&gt;" userId="S::0612047347@my.browardschools.com::ea8ec917-4bd6-4930-a78d-a256b3184f44" providerId="AD" clId="Web-{CEC22A11-E9EB-C1D3-DA6F-F30B35C0CAFD}" dt="2024-05-31T10:27:07.695" v="321" actId="20577"/>
          <ac:spMkLst>
            <pc:docMk/>
            <pc:sldMk cId="1337175102" sldId="273"/>
            <ac:spMk id="2" creationId="{ED7E4165-496F-CD05-29B7-5AD1B3EF09EA}"/>
          </ac:spMkLst>
        </pc:spChg>
        <pc:spChg chg="add">
          <ac:chgData name="Anika A. Bravo &lt;Student&gt;" userId="S::0612047347@my.browardschools.com::ea8ec917-4bd6-4930-a78d-a256b3184f44" providerId="AD" clId="Web-{CEC22A11-E9EB-C1D3-DA6F-F30B35C0CAFD}" dt="2024-05-31T11:22:47.311" v="479"/>
          <ac:spMkLst>
            <pc:docMk/>
            <pc:sldMk cId="1337175102" sldId="273"/>
            <ac:spMk id="7" creationId="{5852F622-891D-CFF0-574E-551EF53E191A}"/>
          </ac:spMkLst>
        </pc:spChg>
        <pc:spChg chg="add">
          <ac:chgData name="Anika A. Bravo &lt;Student&gt;" userId="S::0612047347@my.browardschools.com::ea8ec917-4bd6-4930-a78d-a256b3184f44" providerId="AD" clId="Web-{CEC22A11-E9EB-C1D3-DA6F-F30B35C0CAFD}" dt="2024-05-31T11:22:47.327" v="480"/>
          <ac:spMkLst>
            <pc:docMk/>
            <pc:sldMk cId="1337175102" sldId="273"/>
            <ac:spMk id="9" creationId="{558A2CC9-BD8C-B34D-434E-CDCF33D31440}"/>
          </ac:spMkLst>
        </pc:spChg>
        <pc:spChg chg="add">
          <ac:chgData name="Anika A. Bravo &lt;Student&gt;" userId="S::0612047347@my.browardschools.com::ea8ec917-4bd6-4930-a78d-a256b3184f44" providerId="AD" clId="Web-{CEC22A11-E9EB-C1D3-DA6F-F30B35C0CAFD}" dt="2024-05-31T11:22:47.327" v="481"/>
          <ac:spMkLst>
            <pc:docMk/>
            <pc:sldMk cId="1337175102" sldId="273"/>
            <ac:spMk id="11" creationId="{20EB6175-8E14-2E4F-6BF4-92450C37D7B2}"/>
          </ac:spMkLst>
        </pc:spChg>
        <pc:spChg chg="add">
          <ac:chgData name="Anika A. Bravo &lt;Student&gt;" userId="S::0612047347@my.browardschools.com::ea8ec917-4bd6-4930-a78d-a256b3184f44" providerId="AD" clId="Web-{CEC22A11-E9EB-C1D3-DA6F-F30B35C0CAFD}" dt="2024-05-31T11:22:47.342" v="482"/>
          <ac:spMkLst>
            <pc:docMk/>
            <pc:sldMk cId="1337175102" sldId="273"/>
            <ac:spMk id="13" creationId="{86B5C9D6-4BF9-17EB-48B5-8BDE5614B29C}"/>
          </ac:spMkLst>
        </pc:spChg>
        <pc:spChg chg="mod">
          <ac:chgData name="Anika A. Bravo &lt;Student&gt;" userId="S::0612047347@my.browardschools.com::ea8ec917-4bd6-4930-a78d-a256b3184f44" providerId="AD" clId="Web-{CEC22A11-E9EB-C1D3-DA6F-F30B35C0CAFD}" dt="2024-05-31T11:17:46.394" v="436" actId="1076"/>
          <ac:spMkLst>
            <pc:docMk/>
            <pc:sldMk cId="1337175102" sldId="273"/>
            <ac:spMk id="25" creationId="{A2AFD7B0-1403-6A75-243F-D8C1A2A6DB08}"/>
          </ac:spMkLst>
        </pc:spChg>
      </pc:sldChg>
      <pc:sldChg chg="new del">
        <pc:chgData name="Anika A. Bravo &lt;Student&gt;" userId="S::0612047347@my.browardschools.com::ea8ec917-4bd6-4930-a78d-a256b3184f44" providerId="AD" clId="Web-{CEC22A11-E9EB-C1D3-DA6F-F30B35C0CAFD}" dt="2024-05-31T10:37:05.849" v="354"/>
        <pc:sldMkLst>
          <pc:docMk/>
          <pc:sldMk cId="377672324" sldId="274"/>
        </pc:sldMkLst>
      </pc:sldChg>
      <pc:sldChg chg="modSp add del replId">
        <pc:chgData name="Anika A. Bravo &lt;Student&gt;" userId="S::0612047347@my.browardschools.com::ea8ec917-4bd6-4930-a78d-a256b3184f44" providerId="AD" clId="Web-{CEC22A11-E9EB-C1D3-DA6F-F30B35C0CAFD}" dt="2024-05-31T10:20:26.177" v="280"/>
        <pc:sldMkLst>
          <pc:docMk/>
          <pc:sldMk cId="1284207766" sldId="274"/>
        </pc:sldMkLst>
        <pc:spChg chg="mod">
          <ac:chgData name="Anika A. Bravo &lt;Student&gt;" userId="S::0612047347@my.browardschools.com::ea8ec917-4bd6-4930-a78d-a256b3184f44" providerId="AD" clId="Web-{CEC22A11-E9EB-C1D3-DA6F-F30B35C0CAFD}" dt="2024-05-31T09:59:41.155" v="109" actId="20577"/>
          <ac:spMkLst>
            <pc:docMk/>
            <pc:sldMk cId="1284207766" sldId="274"/>
            <ac:spMk id="74" creationId="{5A5744C5-B9D2-27B5-3F79-B1D04403BAF4}"/>
          </ac:spMkLst>
        </pc:spChg>
      </pc:sldChg>
      <pc:sldChg chg="new del">
        <pc:chgData name="Anika A. Bravo &lt;Student&gt;" userId="S::0612047347@my.browardschools.com::ea8ec917-4bd6-4930-a78d-a256b3184f44" providerId="AD" clId="Web-{CEC22A11-E9EB-C1D3-DA6F-F30B35C0CAFD}" dt="2024-05-31T10:37:02.724" v="353"/>
        <pc:sldMkLst>
          <pc:docMk/>
          <pc:sldMk cId="2520192039" sldId="275"/>
        </pc:sldMkLst>
      </pc:sldChg>
      <pc:sldChg chg="new del">
        <pc:chgData name="Anika A. Bravo &lt;Student&gt;" userId="S::0612047347@my.browardschools.com::ea8ec917-4bd6-4930-a78d-a256b3184f44" providerId="AD" clId="Web-{CEC22A11-E9EB-C1D3-DA6F-F30B35C0CAFD}" dt="2024-05-31T10:36:59.614" v="352"/>
        <pc:sldMkLst>
          <pc:docMk/>
          <pc:sldMk cId="3961629547" sldId="276"/>
        </pc:sldMkLst>
      </pc:sldChg>
    </pc:docChg>
  </pc:docChgLst>
  <pc:docChgLst>
    <pc:chgData name="Riley S. Serrano &lt;Student&gt;" userId="S::0612098911@my.browardschools.com::92629f7a-0394-48c1-881a-c946e4b18a9d" providerId="AD" clId="Web-{40A71544-326C-3DAC-E23E-313C046071B8}"/>
    <pc:docChg chg="modSld addMainMaster delMainMaster">
      <pc:chgData name="Riley S. Serrano &lt;Student&gt;" userId="S::0612098911@my.browardschools.com::92629f7a-0394-48c1-881a-c946e4b18a9d" providerId="AD" clId="Web-{40A71544-326C-3DAC-E23E-313C046071B8}" dt="2024-05-20T14:43:45.685" v="2"/>
      <pc:docMkLst>
        <pc:docMk/>
      </pc:docMkLst>
      <pc:sldChg chg="modSp mod modClrScheme chgLayout">
        <pc:chgData name="Riley S. Serrano &lt;Student&gt;" userId="S::0612098911@my.browardschools.com::92629f7a-0394-48c1-881a-c946e4b18a9d" providerId="AD" clId="Web-{40A71544-326C-3DAC-E23E-313C046071B8}" dt="2024-05-20T14:43:45.685" v="2"/>
        <pc:sldMkLst>
          <pc:docMk/>
          <pc:sldMk cId="109857222" sldId="256"/>
        </pc:sldMkLst>
        <pc:spChg chg="mod ord">
          <ac:chgData name="Riley S. Serrano &lt;Student&gt;" userId="S::0612098911@my.browardschools.com::92629f7a-0394-48c1-881a-c946e4b18a9d" providerId="AD" clId="Web-{40A71544-326C-3DAC-E23E-313C046071B8}" dt="2024-05-20T14:43:45.685" v="2"/>
          <ac:spMkLst>
            <pc:docMk/>
            <pc:sldMk cId="109857222" sldId="256"/>
            <ac:spMk id="2" creationId="{00000000-0000-0000-0000-000000000000}"/>
          </ac:spMkLst>
        </pc:spChg>
        <pc:spChg chg="mod ord">
          <ac:chgData name="Riley S. Serrano &lt;Student&gt;" userId="S::0612098911@my.browardschools.com::92629f7a-0394-48c1-881a-c946e4b18a9d" providerId="AD" clId="Web-{40A71544-326C-3DAC-E23E-313C046071B8}" dt="2024-05-20T14:43:45.685" v="2"/>
          <ac:spMkLst>
            <pc:docMk/>
            <pc:sldMk cId="109857222" sldId="256"/>
            <ac:spMk id="3" creationId="{00000000-0000-0000-0000-000000000000}"/>
          </ac:spMkLst>
        </pc:spChg>
      </pc:sldChg>
      <pc:sldChg chg="modSp mod modClrScheme chgLayout">
        <pc:chgData name="Riley S. Serrano &lt;Student&gt;" userId="S::0612098911@my.browardschools.com::92629f7a-0394-48c1-881a-c946e4b18a9d" providerId="AD" clId="Web-{40A71544-326C-3DAC-E23E-313C046071B8}" dt="2024-05-20T14:43:45.685" v="2"/>
        <pc:sldMkLst>
          <pc:docMk/>
          <pc:sldMk cId="4294480226" sldId="257"/>
        </pc:sldMkLst>
        <pc:spChg chg="mod ord">
          <ac:chgData name="Riley S. Serrano &lt;Student&gt;" userId="S::0612098911@my.browardschools.com::92629f7a-0394-48c1-881a-c946e4b18a9d" providerId="AD" clId="Web-{40A71544-326C-3DAC-E23E-313C046071B8}" dt="2024-05-20T14:43:45.685" v="2"/>
          <ac:spMkLst>
            <pc:docMk/>
            <pc:sldMk cId="4294480226" sldId="257"/>
            <ac:spMk id="2" creationId="{36F8EFCD-E44E-879E-0272-17E435C3C0BE}"/>
          </ac:spMkLst>
        </pc:spChg>
        <pc:spChg chg="mod ord">
          <ac:chgData name="Riley S. Serrano &lt;Student&gt;" userId="S::0612098911@my.browardschools.com::92629f7a-0394-48c1-881a-c946e4b18a9d" providerId="AD" clId="Web-{40A71544-326C-3DAC-E23E-313C046071B8}" dt="2024-05-20T14:43:45.685" v="2"/>
          <ac:spMkLst>
            <pc:docMk/>
            <pc:sldMk cId="4294480226" sldId="257"/>
            <ac:spMk id="3" creationId="{45CF39A0-FA77-2509-EB05-D88983AC4207}"/>
          </ac:spMkLst>
        </pc:spChg>
      </pc:sldChg>
      <pc:sldChg chg="modSp mod modClrScheme chgLayout">
        <pc:chgData name="Riley S. Serrano &lt;Student&gt;" userId="S::0612098911@my.browardschools.com::92629f7a-0394-48c1-881a-c946e4b18a9d" providerId="AD" clId="Web-{40A71544-326C-3DAC-E23E-313C046071B8}" dt="2024-05-20T14:43:45.685" v="2"/>
        <pc:sldMkLst>
          <pc:docMk/>
          <pc:sldMk cId="2341622764" sldId="258"/>
        </pc:sldMkLst>
        <pc:spChg chg="mod ord">
          <ac:chgData name="Riley S. Serrano &lt;Student&gt;" userId="S::0612098911@my.browardschools.com::92629f7a-0394-48c1-881a-c946e4b18a9d" providerId="AD" clId="Web-{40A71544-326C-3DAC-E23E-313C046071B8}" dt="2024-05-20T14:43:45.685" v="2"/>
          <ac:spMkLst>
            <pc:docMk/>
            <pc:sldMk cId="2341622764" sldId="258"/>
            <ac:spMk id="2" creationId="{EC38391D-6AD8-1B7F-EEC1-36B7BEDDD8F2}"/>
          </ac:spMkLst>
        </pc:spChg>
        <pc:spChg chg="mod ord">
          <ac:chgData name="Riley S. Serrano &lt;Student&gt;" userId="S::0612098911@my.browardschools.com::92629f7a-0394-48c1-881a-c946e4b18a9d" providerId="AD" clId="Web-{40A71544-326C-3DAC-E23E-313C046071B8}" dt="2024-05-20T14:43:45.685" v="2"/>
          <ac:spMkLst>
            <pc:docMk/>
            <pc:sldMk cId="2341622764" sldId="258"/>
            <ac:spMk id="3" creationId="{F7D8A018-EED1-1EA8-9F83-59F976FB194A}"/>
          </ac:spMkLst>
        </pc:spChg>
      </pc:sldChg>
      <pc:sldChg chg="modSp mod modClrScheme chgLayout">
        <pc:chgData name="Riley S. Serrano &lt;Student&gt;" userId="S::0612098911@my.browardschools.com::92629f7a-0394-48c1-881a-c946e4b18a9d" providerId="AD" clId="Web-{40A71544-326C-3DAC-E23E-313C046071B8}" dt="2024-05-20T14:43:45.685" v="2"/>
        <pc:sldMkLst>
          <pc:docMk/>
          <pc:sldMk cId="2983717972" sldId="259"/>
        </pc:sldMkLst>
        <pc:spChg chg="mod ord">
          <ac:chgData name="Riley S. Serrano &lt;Student&gt;" userId="S::0612098911@my.browardschools.com::92629f7a-0394-48c1-881a-c946e4b18a9d" providerId="AD" clId="Web-{40A71544-326C-3DAC-E23E-313C046071B8}" dt="2024-05-20T14:43:45.685" v="2"/>
          <ac:spMkLst>
            <pc:docMk/>
            <pc:sldMk cId="2983717972" sldId="259"/>
            <ac:spMk id="2" creationId="{F55D2100-B6C0-0CBB-188A-07C5FD30442C}"/>
          </ac:spMkLst>
        </pc:spChg>
        <pc:spChg chg="mod ord">
          <ac:chgData name="Riley S. Serrano &lt;Student&gt;" userId="S::0612098911@my.browardschools.com::92629f7a-0394-48c1-881a-c946e4b18a9d" providerId="AD" clId="Web-{40A71544-326C-3DAC-E23E-313C046071B8}" dt="2024-05-20T14:43:45.685" v="2"/>
          <ac:spMkLst>
            <pc:docMk/>
            <pc:sldMk cId="2983717972" sldId="259"/>
            <ac:spMk id="3" creationId="{2FF1B3DF-F51F-CB1D-D040-3E1CEDD39D1F}"/>
          </ac:spMkLst>
        </pc:spChg>
      </pc:sldChg>
      <pc:sldMasterChg chg="del delSldLayout">
        <pc:chgData name="Riley S. Serrano &lt;Student&gt;" userId="S::0612098911@my.browardschools.com::92629f7a-0394-48c1-881a-c946e4b18a9d" providerId="AD" clId="Web-{40A71544-326C-3DAC-E23E-313C046071B8}" dt="2024-05-20T14:43:36.529" v="0"/>
        <pc:sldMasterMkLst>
          <pc:docMk/>
          <pc:sldMasterMk cId="2460954070" sldId="2147483660"/>
        </pc:sldMasterMkLst>
        <pc:sldLayoutChg chg="del">
          <pc:chgData name="Riley S. Serrano &lt;Student&gt;" userId="S::0612098911@my.browardschools.com::92629f7a-0394-48c1-881a-c946e4b18a9d" providerId="AD" clId="Web-{40A71544-326C-3DAC-E23E-313C046071B8}" dt="2024-05-20T14:43:36.529" v="0"/>
          <pc:sldLayoutMkLst>
            <pc:docMk/>
            <pc:sldMasterMk cId="2460954070" sldId="2147483660"/>
            <pc:sldLayoutMk cId="2385387890" sldId="2147483661"/>
          </pc:sldLayoutMkLst>
        </pc:sldLayoutChg>
        <pc:sldLayoutChg chg="del">
          <pc:chgData name="Riley S. Serrano &lt;Student&gt;" userId="S::0612098911@my.browardschools.com::92629f7a-0394-48c1-881a-c946e4b18a9d" providerId="AD" clId="Web-{40A71544-326C-3DAC-E23E-313C046071B8}" dt="2024-05-20T14:43:36.529" v="0"/>
          <pc:sldLayoutMkLst>
            <pc:docMk/>
            <pc:sldMasterMk cId="2460954070" sldId="2147483660"/>
            <pc:sldLayoutMk cId="949138452" sldId="2147483662"/>
          </pc:sldLayoutMkLst>
        </pc:sldLayoutChg>
        <pc:sldLayoutChg chg="del">
          <pc:chgData name="Riley S. Serrano &lt;Student&gt;" userId="S::0612098911@my.browardschools.com::92629f7a-0394-48c1-881a-c946e4b18a9d" providerId="AD" clId="Web-{40A71544-326C-3DAC-E23E-313C046071B8}" dt="2024-05-20T14:43:36.529" v="0"/>
          <pc:sldLayoutMkLst>
            <pc:docMk/>
            <pc:sldMasterMk cId="2460954070" sldId="2147483660"/>
            <pc:sldLayoutMk cId="2591524520" sldId="2147483663"/>
          </pc:sldLayoutMkLst>
        </pc:sldLayoutChg>
        <pc:sldLayoutChg chg="del">
          <pc:chgData name="Riley S. Serrano &lt;Student&gt;" userId="S::0612098911@my.browardschools.com::92629f7a-0394-48c1-881a-c946e4b18a9d" providerId="AD" clId="Web-{40A71544-326C-3DAC-E23E-313C046071B8}" dt="2024-05-20T14:43:36.529" v="0"/>
          <pc:sldLayoutMkLst>
            <pc:docMk/>
            <pc:sldMasterMk cId="2460954070" sldId="2147483660"/>
            <pc:sldLayoutMk cId="1203092039" sldId="2147483664"/>
          </pc:sldLayoutMkLst>
        </pc:sldLayoutChg>
        <pc:sldLayoutChg chg="del">
          <pc:chgData name="Riley S. Serrano &lt;Student&gt;" userId="S::0612098911@my.browardschools.com::92629f7a-0394-48c1-881a-c946e4b18a9d" providerId="AD" clId="Web-{40A71544-326C-3DAC-E23E-313C046071B8}" dt="2024-05-20T14:43:36.529" v="0"/>
          <pc:sldLayoutMkLst>
            <pc:docMk/>
            <pc:sldMasterMk cId="2460954070" sldId="2147483660"/>
            <pc:sldLayoutMk cId="3733172339" sldId="2147483665"/>
          </pc:sldLayoutMkLst>
        </pc:sldLayoutChg>
        <pc:sldLayoutChg chg="del">
          <pc:chgData name="Riley S. Serrano &lt;Student&gt;" userId="S::0612098911@my.browardschools.com::92629f7a-0394-48c1-881a-c946e4b18a9d" providerId="AD" clId="Web-{40A71544-326C-3DAC-E23E-313C046071B8}" dt="2024-05-20T14:43:36.529" v="0"/>
          <pc:sldLayoutMkLst>
            <pc:docMk/>
            <pc:sldMasterMk cId="2460954070" sldId="2147483660"/>
            <pc:sldLayoutMk cId="3210312558" sldId="2147483666"/>
          </pc:sldLayoutMkLst>
        </pc:sldLayoutChg>
        <pc:sldLayoutChg chg="del">
          <pc:chgData name="Riley S. Serrano &lt;Student&gt;" userId="S::0612098911@my.browardschools.com::92629f7a-0394-48c1-881a-c946e4b18a9d" providerId="AD" clId="Web-{40A71544-326C-3DAC-E23E-313C046071B8}" dt="2024-05-20T14:43:36.529" v="0"/>
          <pc:sldLayoutMkLst>
            <pc:docMk/>
            <pc:sldMasterMk cId="2460954070" sldId="2147483660"/>
            <pc:sldLayoutMk cId="3146388984" sldId="2147483667"/>
          </pc:sldLayoutMkLst>
        </pc:sldLayoutChg>
        <pc:sldLayoutChg chg="del">
          <pc:chgData name="Riley S. Serrano &lt;Student&gt;" userId="S::0612098911@my.browardschools.com::92629f7a-0394-48c1-881a-c946e4b18a9d" providerId="AD" clId="Web-{40A71544-326C-3DAC-E23E-313C046071B8}" dt="2024-05-20T14:43:36.529" v="0"/>
          <pc:sldLayoutMkLst>
            <pc:docMk/>
            <pc:sldMasterMk cId="2460954070" sldId="2147483660"/>
            <pc:sldLayoutMk cId="3171841454" sldId="2147483668"/>
          </pc:sldLayoutMkLst>
        </pc:sldLayoutChg>
        <pc:sldLayoutChg chg="del">
          <pc:chgData name="Riley S. Serrano &lt;Student&gt;" userId="S::0612098911@my.browardschools.com::92629f7a-0394-48c1-881a-c946e4b18a9d" providerId="AD" clId="Web-{40A71544-326C-3DAC-E23E-313C046071B8}" dt="2024-05-20T14:43:36.529" v="0"/>
          <pc:sldLayoutMkLst>
            <pc:docMk/>
            <pc:sldMasterMk cId="2460954070" sldId="2147483660"/>
            <pc:sldLayoutMk cId="1718958274" sldId="2147483669"/>
          </pc:sldLayoutMkLst>
        </pc:sldLayoutChg>
        <pc:sldLayoutChg chg="del">
          <pc:chgData name="Riley S. Serrano &lt;Student&gt;" userId="S::0612098911@my.browardschools.com::92629f7a-0394-48c1-881a-c946e4b18a9d" providerId="AD" clId="Web-{40A71544-326C-3DAC-E23E-313C046071B8}" dt="2024-05-20T14:43:36.529" v="0"/>
          <pc:sldLayoutMkLst>
            <pc:docMk/>
            <pc:sldMasterMk cId="2460954070" sldId="2147483660"/>
            <pc:sldLayoutMk cId="2202905451" sldId="2147483670"/>
          </pc:sldLayoutMkLst>
        </pc:sldLayoutChg>
        <pc:sldLayoutChg chg="del">
          <pc:chgData name="Riley S. Serrano &lt;Student&gt;" userId="S::0612098911@my.browardschools.com::92629f7a-0394-48c1-881a-c946e4b18a9d" providerId="AD" clId="Web-{40A71544-326C-3DAC-E23E-313C046071B8}" dt="2024-05-20T14:43:36.529" v="0"/>
          <pc:sldLayoutMkLst>
            <pc:docMk/>
            <pc:sldMasterMk cId="2460954070" sldId="2147483660"/>
            <pc:sldLayoutMk cId="3479445657" sldId="2147483671"/>
          </pc:sldLayoutMkLst>
        </pc:sldLayoutChg>
      </pc:sldMasterChg>
      <pc:sldMasterChg chg="add del addSldLayout delSldLayout modSldLayout">
        <pc:chgData name="Riley S. Serrano &lt;Student&gt;" userId="S::0612098911@my.browardschools.com::92629f7a-0394-48c1-881a-c946e4b18a9d" providerId="AD" clId="Web-{40A71544-326C-3DAC-E23E-313C046071B8}" dt="2024-05-20T14:43:43.685" v="1"/>
        <pc:sldMasterMkLst>
          <pc:docMk/>
          <pc:sldMasterMk cId="3023027041" sldId="2147483672"/>
        </pc:sldMasterMkLst>
        <pc:sldLayoutChg chg="add del mod replId">
          <pc:chgData name="Riley S. Serrano &lt;Student&gt;" userId="S::0612098911@my.browardschools.com::92629f7a-0394-48c1-881a-c946e4b18a9d" providerId="AD" clId="Web-{40A71544-326C-3DAC-E23E-313C046071B8}" dt="2024-05-20T14:43:43.685" v="1"/>
          <pc:sldLayoutMkLst>
            <pc:docMk/>
            <pc:sldMasterMk cId="3023027041" sldId="2147483672"/>
            <pc:sldLayoutMk cId="2889529066" sldId="2147483673"/>
          </pc:sldLayoutMkLst>
        </pc:sldLayoutChg>
        <pc:sldLayoutChg chg="add del mod replId">
          <pc:chgData name="Riley S. Serrano &lt;Student&gt;" userId="S::0612098911@my.browardschools.com::92629f7a-0394-48c1-881a-c946e4b18a9d" providerId="AD" clId="Web-{40A71544-326C-3DAC-E23E-313C046071B8}" dt="2024-05-20T14:43:43.685" v="1"/>
          <pc:sldLayoutMkLst>
            <pc:docMk/>
            <pc:sldMasterMk cId="3023027041" sldId="2147483672"/>
            <pc:sldLayoutMk cId="603569680" sldId="2147483674"/>
          </pc:sldLayoutMkLst>
        </pc:sldLayoutChg>
        <pc:sldLayoutChg chg="add del mod replId">
          <pc:chgData name="Riley S. Serrano &lt;Student&gt;" userId="S::0612098911@my.browardschools.com::92629f7a-0394-48c1-881a-c946e4b18a9d" providerId="AD" clId="Web-{40A71544-326C-3DAC-E23E-313C046071B8}" dt="2024-05-20T14:43:43.685" v="1"/>
          <pc:sldLayoutMkLst>
            <pc:docMk/>
            <pc:sldMasterMk cId="3023027041" sldId="2147483672"/>
            <pc:sldLayoutMk cId="3229640507" sldId="2147483675"/>
          </pc:sldLayoutMkLst>
        </pc:sldLayoutChg>
        <pc:sldLayoutChg chg="add del mod replId">
          <pc:chgData name="Riley S. Serrano &lt;Student&gt;" userId="S::0612098911@my.browardschools.com::92629f7a-0394-48c1-881a-c946e4b18a9d" providerId="AD" clId="Web-{40A71544-326C-3DAC-E23E-313C046071B8}" dt="2024-05-20T14:43:43.685" v="1"/>
          <pc:sldLayoutMkLst>
            <pc:docMk/>
            <pc:sldMasterMk cId="3023027041" sldId="2147483672"/>
            <pc:sldLayoutMk cId="2275051505" sldId="2147483676"/>
          </pc:sldLayoutMkLst>
        </pc:sldLayoutChg>
        <pc:sldLayoutChg chg="add del mod replId">
          <pc:chgData name="Riley S. Serrano &lt;Student&gt;" userId="S::0612098911@my.browardschools.com::92629f7a-0394-48c1-881a-c946e4b18a9d" providerId="AD" clId="Web-{40A71544-326C-3DAC-E23E-313C046071B8}" dt="2024-05-20T14:43:43.685" v="1"/>
          <pc:sldLayoutMkLst>
            <pc:docMk/>
            <pc:sldMasterMk cId="3023027041" sldId="2147483672"/>
            <pc:sldLayoutMk cId="710791994" sldId="2147483677"/>
          </pc:sldLayoutMkLst>
        </pc:sldLayoutChg>
        <pc:sldLayoutChg chg="add del mod replId">
          <pc:chgData name="Riley S. Serrano &lt;Student&gt;" userId="S::0612098911@my.browardschools.com::92629f7a-0394-48c1-881a-c946e4b18a9d" providerId="AD" clId="Web-{40A71544-326C-3DAC-E23E-313C046071B8}" dt="2024-05-20T14:43:43.685" v="1"/>
          <pc:sldLayoutMkLst>
            <pc:docMk/>
            <pc:sldMasterMk cId="3023027041" sldId="2147483672"/>
            <pc:sldLayoutMk cId="186928945" sldId="2147483678"/>
          </pc:sldLayoutMkLst>
        </pc:sldLayoutChg>
        <pc:sldLayoutChg chg="add del mod replId">
          <pc:chgData name="Riley S. Serrano &lt;Student&gt;" userId="S::0612098911@my.browardschools.com::92629f7a-0394-48c1-881a-c946e4b18a9d" providerId="AD" clId="Web-{40A71544-326C-3DAC-E23E-313C046071B8}" dt="2024-05-20T14:43:43.685" v="1"/>
          <pc:sldLayoutMkLst>
            <pc:docMk/>
            <pc:sldMasterMk cId="3023027041" sldId="2147483672"/>
            <pc:sldLayoutMk cId="2924893758" sldId="2147483679"/>
          </pc:sldLayoutMkLst>
        </pc:sldLayoutChg>
        <pc:sldLayoutChg chg="add del mod replId">
          <pc:chgData name="Riley S. Serrano &lt;Student&gt;" userId="S::0612098911@my.browardschools.com::92629f7a-0394-48c1-881a-c946e4b18a9d" providerId="AD" clId="Web-{40A71544-326C-3DAC-E23E-313C046071B8}" dt="2024-05-20T14:43:43.685" v="1"/>
          <pc:sldLayoutMkLst>
            <pc:docMk/>
            <pc:sldMasterMk cId="3023027041" sldId="2147483672"/>
            <pc:sldLayoutMk cId="2557280744" sldId="2147483680"/>
          </pc:sldLayoutMkLst>
        </pc:sldLayoutChg>
        <pc:sldLayoutChg chg="add del mod replId">
          <pc:chgData name="Riley S. Serrano &lt;Student&gt;" userId="S::0612098911@my.browardschools.com::92629f7a-0394-48c1-881a-c946e4b18a9d" providerId="AD" clId="Web-{40A71544-326C-3DAC-E23E-313C046071B8}" dt="2024-05-20T14:43:43.685" v="1"/>
          <pc:sldLayoutMkLst>
            <pc:docMk/>
            <pc:sldMasterMk cId="3023027041" sldId="2147483672"/>
            <pc:sldLayoutMk cId="752744449" sldId="2147483681"/>
          </pc:sldLayoutMkLst>
        </pc:sldLayoutChg>
        <pc:sldLayoutChg chg="add del mod replId">
          <pc:chgData name="Riley S. Serrano &lt;Student&gt;" userId="S::0612098911@my.browardschools.com::92629f7a-0394-48c1-881a-c946e4b18a9d" providerId="AD" clId="Web-{40A71544-326C-3DAC-E23E-313C046071B8}" dt="2024-05-20T14:43:43.685" v="1"/>
          <pc:sldLayoutMkLst>
            <pc:docMk/>
            <pc:sldMasterMk cId="3023027041" sldId="2147483672"/>
            <pc:sldLayoutMk cId="3176240928" sldId="2147483682"/>
          </pc:sldLayoutMkLst>
        </pc:sldLayoutChg>
        <pc:sldLayoutChg chg="add del mod replId">
          <pc:chgData name="Riley S. Serrano &lt;Student&gt;" userId="S::0612098911@my.browardschools.com::92629f7a-0394-48c1-881a-c946e4b18a9d" providerId="AD" clId="Web-{40A71544-326C-3DAC-E23E-313C046071B8}" dt="2024-05-20T14:43:43.685" v="1"/>
          <pc:sldLayoutMkLst>
            <pc:docMk/>
            <pc:sldMasterMk cId="3023027041" sldId="2147483672"/>
            <pc:sldLayoutMk cId="3759030373" sldId="2147483683"/>
          </pc:sldLayoutMkLst>
        </pc:sldLayoutChg>
      </pc:sldMasterChg>
      <pc:sldMasterChg chg="add del addSldLayout delSldLayout modSldLayout">
        <pc:chgData name="Riley S. Serrano &lt;Student&gt;" userId="S::0612098911@my.browardschools.com::92629f7a-0394-48c1-881a-c946e4b18a9d" providerId="AD" clId="Web-{40A71544-326C-3DAC-E23E-313C046071B8}" dt="2024-05-20T14:43:45.685" v="2"/>
        <pc:sldMasterMkLst>
          <pc:docMk/>
          <pc:sldMasterMk cId="1775427604" sldId="2147483684"/>
        </pc:sldMasterMkLst>
        <pc:sldLayoutChg chg="add del mod replId">
          <pc:chgData name="Riley S. Serrano &lt;Student&gt;" userId="S::0612098911@my.browardschools.com::92629f7a-0394-48c1-881a-c946e4b18a9d" providerId="AD" clId="Web-{40A71544-326C-3DAC-E23E-313C046071B8}" dt="2024-05-20T14:43:45.685" v="2"/>
          <pc:sldLayoutMkLst>
            <pc:docMk/>
            <pc:sldMasterMk cId="1775427604" sldId="2147483684"/>
            <pc:sldLayoutMk cId="3247773983" sldId="2147483685"/>
          </pc:sldLayoutMkLst>
        </pc:sldLayoutChg>
        <pc:sldLayoutChg chg="add del mod replId">
          <pc:chgData name="Riley S. Serrano &lt;Student&gt;" userId="S::0612098911@my.browardschools.com::92629f7a-0394-48c1-881a-c946e4b18a9d" providerId="AD" clId="Web-{40A71544-326C-3DAC-E23E-313C046071B8}" dt="2024-05-20T14:43:45.685" v="2"/>
          <pc:sldLayoutMkLst>
            <pc:docMk/>
            <pc:sldMasterMk cId="1775427604" sldId="2147483684"/>
            <pc:sldLayoutMk cId="1921635566" sldId="2147483686"/>
          </pc:sldLayoutMkLst>
        </pc:sldLayoutChg>
        <pc:sldLayoutChg chg="add del mod replId">
          <pc:chgData name="Riley S. Serrano &lt;Student&gt;" userId="S::0612098911@my.browardschools.com::92629f7a-0394-48c1-881a-c946e4b18a9d" providerId="AD" clId="Web-{40A71544-326C-3DAC-E23E-313C046071B8}" dt="2024-05-20T14:43:45.685" v="2"/>
          <pc:sldLayoutMkLst>
            <pc:docMk/>
            <pc:sldMasterMk cId="1775427604" sldId="2147483684"/>
            <pc:sldLayoutMk cId="1089725462" sldId="2147483687"/>
          </pc:sldLayoutMkLst>
        </pc:sldLayoutChg>
        <pc:sldLayoutChg chg="add del mod replId">
          <pc:chgData name="Riley S. Serrano &lt;Student&gt;" userId="S::0612098911@my.browardschools.com::92629f7a-0394-48c1-881a-c946e4b18a9d" providerId="AD" clId="Web-{40A71544-326C-3DAC-E23E-313C046071B8}" dt="2024-05-20T14:43:45.685" v="2"/>
          <pc:sldLayoutMkLst>
            <pc:docMk/>
            <pc:sldMasterMk cId="1775427604" sldId="2147483684"/>
            <pc:sldLayoutMk cId="3152909817" sldId="2147483688"/>
          </pc:sldLayoutMkLst>
        </pc:sldLayoutChg>
        <pc:sldLayoutChg chg="add del mod replId">
          <pc:chgData name="Riley S. Serrano &lt;Student&gt;" userId="S::0612098911@my.browardschools.com::92629f7a-0394-48c1-881a-c946e4b18a9d" providerId="AD" clId="Web-{40A71544-326C-3DAC-E23E-313C046071B8}" dt="2024-05-20T14:43:45.685" v="2"/>
          <pc:sldLayoutMkLst>
            <pc:docMk/>
            <pc:sldMasterMk cId="1775427604" sldId="2147483684"/>
            <pc:sldLayoutMk cId="422553158" sldId="2147483689"/>
          </pc:sldLayoutMkLst>
        </pc:sldLayoutChg>
        <pc:sldLayoutChg chg="add del mod replId">
          <pc:chgData name="Riley S. Serrano &lt;Student&gt;" userId="S::0612098911@my.browardschools.com::92629f7a-0394-48c1-881a-c946e4b18a9d" providerId="AD" clId="Web-{40A71544-326C-3DAC-E23E-313C046071B8}" dt="2024-05-20T14:43:45.685" v="2"/>
          <pc:sldLayoutMkLst>
            <pc:docMk/>
            <pc:sldMasterMk cId="1775427604" sldId="2147483684"/>
            <pc:sldLayoutMk cId="2525440039" sldId="2147483690"/>
          </pc:sldLayoutMkLst>
        </pc:sldLayoutChg>
        <pc:sldLayoutChg chg="add del mod replId">
          <pc:chgData name="Riley S. Serrano &lt;Student&gt;" userId="S::0612098911@my.browardschools.com::92629f7a-0394-48c1-881a-c946e4b18a9d" providerId="AD" clId="Web-{40A71544-326C-3DAC-E23E-313C046071B8}" dt="2024-05-20T14:43:45.685" v="2"/>
          <pc:sldLayoutMkLst>
            <pc:docMk/>
            <pc:sldMasterMk cId="1775427604" sldId="2147483684"/>
            <pc:sldLayoutMk cId="101454396" sldId="2147483691"/>
          </pc:sldLayoutMkLst>
        </pc:sldLayoutChg>
        <pc:sldLayoutChg chg="add del mod replId">
          <pc:chgData name="Riley S. Serrano &lt;Student&gt;" userId="S::0612098911@my.browardschools.com::92629f7a-0394-48c1-881a-c946e4b18a9d" providerId="AD" clId="Web-{40A71544-326C-3DAC-E23E-313C046071B8}" dt="2024-05-20T14:43:45.685" v="2"/>
          <pc:sldLayoutMkLst>
            <pc:docMk/>
            <pc:sldMasterMk cId="1775427604" sldId="2147483684"/>
            <pc:sldLayoutMk cId="3645753278" sldId="2147483692"/>
          </pc:sldLayoutMkLst>
        </pc:sldLayoutChg>
        <pc:sldLayoutChg chg="add del mod replId">
          <pc:chgData name="Riley S. Serrano &lt;Student&gt;" userId="S::0612098911@my.browardschools.com::92629f7a-0394-48c1-881a-c946e4b18a9d" providerId="AD" clId="Web-{40A71544-326C-3DAC-E23E-313C046071B8}" dt="2024-05-20T14:43:45.685" v="2"/>
          <pc:sldLayoutMkLst>
            <pc:docMk/>
            <pc:sldMasterMk cId="1775427604" sldId="2147483684"/>
            <pc:sldLayoutMk cId="1475621210" sldId="2147483693"/>
          </pc:sldLayoutMkLst>
        </pc:sldLayoutChg>
        <pc:sldLayoutChg chg="add del mod replId">
          <pc:chgData name="Riley S. Serrano &lt;Student&gt;" userId="S::0612098911@my.browardschools.com::92629f7a-0394-48c1-881a-c946e4b18a9d" providerId="AD" clId="Web-{40A71544-326C-3DAC-E23E-313C046071B8}" dt="2024-05-20T14:43:45.685" v="2"/>
          <pc:sldLayoutMkLst>
            <pc:docMk/>
            <pc:sldMasterMk cId="1775427604" sldId="2147483684"/>
            <pc:sldLayoutMk cId="192746312" sldId="2147483694"/>
          </pc:sldLayoutMkLst>
        </pc:sldLayoutChg>
        <pc:sldLayoutChg chg="add del mod replId">
          <pc:chgData name="Riley S. Serrano &lt;Student&gt;" userId="S::0612098911@my.browardschools.com::92629f7a-0394-48c1-881a-c946e4b18a9d" providerId="AD" clId="Web-{40A71544-326C-3DAC-E23E-313C046071B8}" dt="2024-05-20T14:43:45.685" v="2"/>
          <pc:sldLayoutMkLst>
            <pc:docMk/>
            <pc:sldMasterMk cId="1775427604" sldId="2147483684"/>
            <pc:sldLayoutMk cId="2924658860" sldId="2147483695"/>
          </pc:sldLayoutMkLst>
        </pc:sldLayoutChg>
      </pc:sldMasterChg>
      <pc:sldMasterChg chg="add addSldLayout modSldLayout">
        <pc:chgData name="Riley S. Serrano &lt;Student&gt;" userId="S::0612098911@my.browardschools.com::92629f7a-0394-48c1-881a-c946e4b18a9d" providerId="AD" clId="Web-{40A71544-326C-3DAC-E23E-313C046071B8}" dt="2024-05-20T14:43:45.685" v="2"/>
        <pc:sldMasterMkLst>
          <pc:docMk/>
          <pc:sldMasterMk cId="1251230505" sldId="2147483696"/>
        </pc:sldMasterMkLst>
        <pc:sldLayoutChg chg="add mod replId">
          <pc:chgData name="Riley S. Serrano &lt;Student&gt;" userId="S::0612098911@my.browardschools.com::92629f7a-0394-48c1-881a-c946e4b18a9d" providerId="AD" clId="Web-{40A71544-326C-3DAC-E23E-313C046071B8}" dt="2024-05-20T14:43:45.685" v="2"/>
          <pc:sldLayoutMkLst>
            <pc:docMk/>
            <pc:sldMasterMk cId="1251230505" sldId="2147483696"/>
            <pc:sldLayoutMk cId="3520698910" sldId="2147483697"/>
          </pc:sldLayoutMkLst>
        </pc:sldLayoutChg>
        <pc:sldLayoutChg chg="add mod replId">
          <pc:chgData name="Riley S. Serrano &lt;Student&gt;" userId="S::0612098911@my.browardschools.com::92629f7a-0394-48c1-881a-c946e4b18a9d" providerId="AD" clId="Web-{40A71544-326C-3DAC-E23E-313C046071B8}" dt="2024-05-20T14:43:45.685" v="2"/>
          <pc:sldLayoutMkLst>
            <pc:docMk/>
            <pc:sldMasterMk cId="1251230505" sldId="2147483696"/>
            <pc:sldLayoutMk cId="1888617854" sldId="2147483698"/>
          </pc:sldLayoutMkLst>
        </pc:sldLayoutChg>
        <pc:sldLayoutChg chg="add mod replId">
          <pc:chgData name="Riley S. Serrano &lt;Student&gt;" userId="S::0612098911@my.browardschools.com::92629f7a-0394-48c1-881a-c946e4b18a9d" providerId="AD" clId="Web-{40A71544-326C-3DAC-E23E-313C046071B8}" dt="2024-05-20T14:43:45.685" v="2"/>
          <pc:sldLayoutMkLst>
            <pc:docMk/>
            <pc:sldMasterMk cId="1251230505" sldId="2147483696"/>
            <pc:sldLayoutMk cId="1368204538" sldId="2147483699"/>
          </pc:sldLayoutMkLst>
        </pc:sldLayoutChg>
        <pc:sldLayoutChg chg="add mod replId">
          <pc:chgData name="Riley S. Serrano &lt;Student&gt;" userId="S::0612098911@my.browardschools.com::92629f7a-0394-48c1-881a-c946e4b18a9d" providerId="AD" clId="Web-{40A71544-326C-3DAC-E23E-313C046071B8}" dt="2024-05-20T14:43:45.685" v="2"/>
          <pc:sldLayoutMkLst>
            <pc:docMk/>
            <pc:sldMasterMk cId="1251230505" sldId="2147483696"/>
            <pc:sldLayoutMk cId="3072515814" sldId="2147483700"/>
          </pc:sldLayoutMkLst>
        </pc:sldLayoutChg>
        <pc:sldLayoutChg chg="add mod replId">
          <pc:chgData name="Riley S. Serrano &lt;Student&gt;" userId="S::0612098911@my.browardschools.com::92629f7a-0394-48c1-881a-c946e4b18a9d" providerId="AD" clId="Web-{40A71544-326C-3DAC-E23E-313C046071B8}" dt="2024-05-20T14:43:45.685" v="2"/>
          <pc:sldLayoutMkLst>
            <pc:docMk/>
            <pc:sldMasterMk cId="1251230505" sldId="2147483696"/>
            <pc:sldLayoutMk cId="3762668430" sldId="2147483701"/>
          </pc:sldLayoutMkLst>
        </pc:sldLayoutChg>
        <pc:sldLayoutChg chg="add mod replId">
          <pc:chgData name="Riley S. Serrano &lt;Student&gt;" userId="S::0612098911@my.browardschools.com::92629f7a-0394-48c1-881a-c946e4b18a9d" providerId="AD" clId="Web-{40A71544-326C-3DAC-E23E-313C046071B8}" dt="2024-05-20T14:43:45.685" v="2"/>
          <pc:sldLayoutMkLst>
            <pc:docMk/>
            <pc:sldMasterMk cId="1251230505" sldId="2147483696"/>
            <pc:sldLayoutMk cId="2467573257" sldId="2147483702"/>
          </pc:sldLayoutMkLst>
        </pc:sldLayoutChg>
        <pc:sldLayoutChg chg="add mod replId">
          <pc:chgData name="Riley S. Serrano &lt;Student&gt;" userId="S::0612098911@my.browardschools.com::92629f7a-0394-48c1-881a-c946e4b18a9d" providerId="AD" clId="Web-{40A71544-326C-3DAC-E23E-313C046071B8}" dt="2024-05-20T14:43:45.685" v="2"/>
          <pc:sldLayoutMkLst>
            <pc:docMk/>
            <pc:sldMasterMk cId="1251230505" sldId="2147483696"/>
            <pc:sldLayoutMk cId="2351599472" sldId="2147483703"/>
          </pc:sldLayoutMkLst>
        </pc:sldLayoutChg>
        <pc:sldLayoutChg chg="add mod replId">
          <pc:chgData name="Riley S. Serrano &lt;Student&gt;" userId="S::0612098911@my.browardschools.com::92629f7a-0394-48c1-881a-c946e4b18a9d" providerId="AD" clId="Web-{40A71544-326C-3DAC-E23E-313C046071B8}" dt="2024-05-20T14:43:45.685" v="2"/>
          <pc:sldLayoutMkLst>
            <pc:docMk/>
            <pc:sldMasterMk cId="1251230505" sldId="2147483696"/>
            <pc:sldLayoutMk cId="2711336181" sldId="2147483704"/>
          </pc:sldLayoutMkLst>
        </pc:sldLayoutChg>
        <pc:sldLayoutChg chg="add mod replId">
          <pc:chgData name="Riley S. Serrano &lt;Student&gt;" userId="S::0612098911@my.browardschools.com::92629f7a-0394-48c1-881a-c946e4b18a9d" providerId="AD" clId="Web-{40A71544-326C-3DAC-E23E-313C046071B8}" dt="2024-05-20T14:43:45.685" v="2"/>
          <pc:sldLayoutMkLst>
            <pc:docMk/>
            <pc:sldMasterMk cId="1251230505" sldId="2147483696"/>
            <pc:sldLayoutMk cId="2809001173" sldId="2147483705"/>
          </pc:sldLayoutMkLst>
        </pc:sldLayoutChg>
        <pc:sldLayoutChg chg="add mod replId">
          <pc:chgData name="Riley S. Serrano &lt;Student&gt;" userId="S::0612098911@my.browardschools.com::92629f7a-0394-48c1-881a-c946e4b18a9d" providerId="AD" clId="Web-{40A71544-326C-3DAC-E23E-313C046071B8}" dt="2024-05-20T14:43:45.685" v="2"/>
          <pc:sldLayoutMkLst>
            <pc:docMk/>
            <pc:sldMasterMk cId="1251230505" sldId="2147483696"/>
            <pc:sldLayoutMk cId="3115250966" sldId="2147483706"/>
          </pc:sldLayoutMkLst>
        </pc:sldLayoutChg>
        <pc:sldLayoutChg chg="add mod replId">
          <pc:chgData name="Riley S. Serrano &lt;Student&gt;" userId="S::0612098911@my.browardschools.com::92629f7a-0394-48c1-881a-c946e4b18a9d" providerId="AD" clId="Web-{40A71544-326C-3DAC-E23E-313C046071B8}" dt="2024-05-20T14:43:45.685" v="2"/>
          <pc:sldLayoutMkLst>
            <pc:docMk/>
            <pc:sldMasterMk cId="1251230505" sldId="2147483696"/>
            <pc:sldLayoutMk cId="800816297" sldId="2147483707"/>
          </pc:sldLayoutMkLst>
        </pc:sldLayoutChg>
      </pc:sldMasterChg>
    </pc:docChg>
  </pc:docChgLst>
  <pc:docChgLst>
    <pc:chgData name="Anika A. Bravo &lt;Student&gt;" userId="S::0612047347@my.browardschools.com::ea8ec917-4bd6-4930-a78d-a256b3184f44" providerId="AD" clId="Web-{C06F3D33-77C9-6738-41F2-1452F43D2254}"/>
    <pc:docChg chg="modSld">
      <pc:chgData name="Anika A. Bravo &lt;Student&gt;" userId="S::0612047347@my.browardschools.com::ea8ec917-4bd6-4930-a78d-a256b3184f44" providerId="AD" clId="Web-{C06F3D33-77C9-6738-41F2-1452F43D2254}" dt="2024-05-22T15:38:12.031" v="187" actId="20577"/>
      <pc:docMkLst>
        <pc:docMk/>
      </pc:docMkLst>
      <pc:sldChg chg="modSp">
        <pc:chgData name="Anika A. Bravo &lt;Student&gt;" userId="S::0612047347@my.browardschools.com::ea8ec917-4bd6-4930-a78d-a256b3184f44" providerId="AD" clId="Web-{C06F3D33-77C9-6738-41F2-1452F43D2254}" dt="2024-05-22T15:19:35.845" v="84" actId="20577"/>
        <pc:sldMkLst>
          <pc:docMk/>
          <pc:sldMk cId="109857222" sldId="256"/>
        </pc:sldMkLst>
        <pc:spChg chg="mod">
          <ac:chgData name="Anika A. Bravo &lt;Student&gt;" userId="S::0612047347@my.browardschools.com::ea8ec917-4bd6-4930-a78d-a256b3184f44" providerId="AD" clId="Web-{C06F3D33-77C9-6738-41F2-1452F43D2254}" dt="2024-05-22T15:19:35.845" v="84" actId="20577"/>
          <ac:spMkLst>
            <pc:docMk/>
            <pc:sldMk cId="109857222" sldId="256"/>
            <ac:spMk id="3" creationId="{00000000-0000-0000-0000-000000000000}"/>
          </ac:spMkLst>
        </pc:spChg>
        <pc:spChg chg="mod">
          <ac:chgData name="Anika A. Bravo &lt;Student&gt;" userId="S::0612047347@my.browardschools.com::ea8ec917-4bd6-4930-a78d-a256b3184f44" providerId="AD" clId="Web-{C06F3D33-77C9-6738-41F2-1452F43D2254}" dt="2024-05-22T15:18:54.406" v="66" actId="14100"/>
          <ac:spMkLst>
            <pc:docMk/>
            <pc:sldMk cId="109857222" sldId="256"/>
            <ac:spMk id="6" creationId="{A9EFB699-A7AA-F6DA-8F02-72E72BFD1548}"/>
          </ac:spMkLst>
        </pc:spChg>
      </pc:sldChg>
      <pc:sldChg chg="modSp">
        <pc:chgData name="Anika A. Bravo &lt;Student&gt;" userId="S::0612047347@my.browardschools.com::ea8ec917-4bd6-4930-a78d-a256b3184f44" providerId="AD" clId="Web-{C06F3D33-77C9-6738-41F2-1452F43D2254}" dt="2024-05-22T15:36:23.121" v="184" actId="20577"/>
        <pc:sldMkLst>
          <pc:docMk/>
          <pc:sldMk cId="2757650574" sldId="263"/>
        </pc:sldMkLst>
        <pc:spChg chg="mod">
          <ac:chgData name="Anika A. Bravo &lt;Student&gt;" userId="S::0612047347@my.browardschools.com::ea8ec917-4bd6-4930-a78d-a256b3184f44" providerId="AD" clId="Web-{C06F3D33-77C9-6738-41F2-1452F43D2254}" dt="2024-05-22T15:36:23.121" v="184" actId="20577"/>
          <ac:spMkLst>
            <pc:docMk/>
            <pc:sldMk cId="2757650574" sldId="263"/>
            <ac:spMk id="3" creationId="{1AC6DFD7-9FEC-D1FF-1AD8-517B620E2555}"/>
          </ac:spMkLst>
        </pc:spChg>
      </pc:sldChg>
      <pc:sldChg chg="modSp">
        <pc:chgData name="Anika A. Bravo &lt;Student&gt;" userId="S::0612047347@my.browardschools.com::ea8ec917-4bd6-4930-a78d-a256b3184f44" providerId="AD" clId="Web-{C06F3D33-77C9-6738-41F2-1452F43D2254}" dt="2024-05-22T15:35:40.948" v="164" actId="20577"/>
        <pc:sldMkLst>
          <pc:docMk/>
          <pc:sldMk cId="1136697213" sldId="264"/>
        </pc:sldMkLst>
        <pc:spChg chg="mod">
          <ac:chgData name="Anika A. Bravo &lt;Student&gt;" userId="S::0612047347@my.browardschools.com::ea8ec917-4bd6-4930-a78d-a256b3184f44" providerId="AD" clId="Web-{C06F3D33-77C9-6738-41F2-1452F43D2254}" dt="2024-05-22T15:35:40.948" v="164" actId="20577"/>
          <ac:spMkLst>
            <pc:docMk/>
            <pc:sldMk cId="1136697213" sldId="264"/>
            <ac:spMk id="3" creationId="{7F3D1361-BE18-2B56-DAD0-6DCCF7BAF030}"/>
          </ac:spMkLst>
        </pc:spChg>
      </pc:sldChg>
      <pc:sldChg chg="modSp">
        <pc:chgData name="Anika A. Bravo &lt;Student&gt;" userId="S::0612047347@my.browardschools.com::ea8ec917-4bd6-4930-a78d-a256b3184f44" providerId="AD" clId="Web-{C06F3D33-77C9-6738-41F2-1452F43D2254}" dt="2024-05-22T15:38:12.031" v="187" actId="20577"/>
        <pc:sldMkLst>
          <pc:docMk/>
          <pc:sldMk cId="531935664" sldId="265"/>
        </pc:sldMkLst>
        <pc:spChg chg="mod">
          <ac:chgData name="Anika A. Bravo &lt;Student&gt;" userId="S::0612047347@my.browardschools.com::ea8ec917-4bd6-4930-a78d-a256b3184f44" providerId="AD" clId="Web-{C06F3D33-77C9-6738-41F2-1452F43D2254}" dt="2024-05-22T15:38:12.031" v="187" actId="20577"/>
          <ac:spMkLst>
            <pc:docMk/>
            <pc:sldMk cId="531935664" sldId="265"/>
            <ac:spMk id="3" creationId="{8C17F140-9923-BC97-5560-0AF13C65C2AD}"/>
          </ac:spMkLst>
        </pc:spChg>
      </pc:sldChg>
    </pc:docChg>
  </pc:docChgLst>
  <pc:docChgLst>
    <pc:chgData name="Riley S. Serrano &lt;Student&gt;" userId="S::0612098911@my.browardschools.com::92629f7a-0394-48c1-881a-c946e4b18a9d" providerId="AD" clId="Web-{30B46600-E020-2DFE-3852-5C4815D608F8}"/>
    <pc:docChg chg="modSld">
      <pc:chgData name="Riley S. Serrano &lt;Student&gt;" userId="S::0612098911@my.browardschools.com::92629f7a-0394-48c1-881a-c946e4b18a9d" providerId="AD" clId="Web-{30B46600-E020-2DFE-3852-5C4815D608F8}" dt="2024-06-04T15:06:50.316" v="0" actId="1076"/>
      <pc:docMkLst>
        <pc:docMk/>
      </pc:docMkLst>
      <pc:sldChg chg="modSp">
        <pc:chgData name="Riley S. Serrano &lt;Student&gt;" userId="S::0612098911@my.browardschools.com::92629f7a-0394-48c1-881a-c946e4b18a9d" providerId="AD" clId="Web-{30B46600-E020-2DFE-3852-5C4815D608F8}" dt="2024-06-04T15:06:50.316" v="0" actId="1076"/>
        <pc:sldMkLst>
          <pc:docMk/>
          <pc:sldMk cId="2983717972" sldId="259"/>
        </pc:sldMkLst>
        <pc:spChg chg="mod">
          <ac:chgData name="Riley S. Serrano &lt;Student&gt;" userId="S::0612098911@my.browardschools.com::92629f7a-0394-48c1-881a-c946e4b18a9d" providerId="AD" clId="Web-{30B46600-E020-2DFE-3852-5C4815D608F8}" dt="2024-06-04T15:06:50.316" v="0" actId="1076"/>
          <ac:spMkLst>
            <pc:docMk/>
            <pc:sldMk cId="2983717972" sldId="259"/>
            <ac:spMk id="3" creationId="{2FF1B3DF-F51F-CB1D-D040-3E1CEDD39D1F}"/>
          </ac:spMkLst>
        </pc:spChg>
      </pc:sldChg>
    </pc:docChg>
  </pc:docChgLst>
  <pc:docChgLst>
    <pc:chgData name="Johanson R. Pierre &lt;Student&gt;" userId="S::0612048972@my.browardschools.com::5bc13e54-4777-4434-8596-62481bf0e65b" providerId="AD" clId="Web-{2A250E78-FB4E-466A-6E2D-89BB196ADB7B}"/>
    <pc:docChg chg="addSld modSld sldOrd">
      <pc:chgData name="Johanson R. Pierre &lt;Student&gt;" userId="S::0612048972@my.browardschools.com::5bc13e54-4777-4434-8596-62481bf0e65b" providerId="AD" clId="Web-{2A250E78-FB4E-466A-6E2D-89BB196ADB7B}" dt="2024-05-20T14:57:06.676" v="81" actId="20577"/>
      <pc:docMkLst>
        <pc:docMk/>
      </pc:docMkLst>
      <pc:sldChg chg="modSp">
        <pc:chgData name="Johanson R. Pierre &lt;Student&gt;" userId="S::0612048972@my.browardschools.com::5bc13e54-4777-4434-8596-62481bf0e65b" providerId="AD" clId="Web-{2A250E78-FB4E-466A-6E2D-89BB196ADB7B}" dt="2024-05-20T14:54:48.032" v="52" actId="20577"/>
        <pc:sldMkLst>
          <pc:docMk/>
          <pc:sldMk cId="2341622764" sldId="258"/>
        </pc:sldMkLst>
        <pc:spChg chg="mod">
          <ac:chgData name="Johanson R. Pierre &lt;Student&gt;" userId="S::0612048972@my.browardschools.com::5bc13e54-4777-4434-8596-62481bf0e65b" providerId="AD" clId="Web-{2A250E78-FB4E-466A-6E2D-89BB196ADB7B}" dt="2024-05-20T14:54:48.032" v="52" actId="20577"/>
          <ac:spMkLst>
            <pc:docMk/>
            <pc:sldMk cId="2341622764" sldId="258"/>
            <ac:spMk id="2" creationId="{EC38391D-6AD8-1B7F-EEC1-36B7BEDDD8F2}"/>
          </ac:spMkLst>
        </pc:spChg>
      </pc:sldChg>
      <pc:sldChg chg="modSp">
        <pc:chgData name="Johanson R. Pierre &lt;Student&gt;" userId="S::0612048972@my.browardschools.com::5bc13e54-4777-4434-8596-62481bf0e65b" providerId="AD" clId="Web-{2A250E78-FB4E-466A-6E2D-89BB196ADB7B}" dt="2024-05-20T14:56:36.394" v="60" actId="20577"/>
        <pc:sldMkLst>
          <pc:docMk/>
          <pc:sldMk cId="2983717972" sldId="259"/>
        </pc:sldMkLst>
        <pc:spChg chg="mod">
          <ac:chgData name="Johanson R. Pierre &lt;Student&gt;" userId="S::0612048972@my.browardschools.com::5bc13e54-4777-4434-8596-62481bf0e65b" providerId="AD" clId="Web-{2A250E78-FB4E-466A-6E2D-89BB196ADB7B}" dt="2024-05-20T14:56:36.394" v="60" actId="20577"/>
          <ac:spMkLst>
            <pc:docMk/>
            <pc:sldMk cId="2983717972" sldId="259"/>
            <ac:spMk id="2" creationId="{F55D2100-B6C0-0CBB-188A-07C5FD30442C}"/>
          </ac:spMkLst>
        </pc:spChg>
      </pc:sldChg>
      <pc:sldChg chg="modSp">
        <pc:chgData name="Johanson R. Pierre &lt;Student&gt;" userId="S::0612048972@my.browardschools.com::5bc13e54-4777-4434-8596-62481bf0e65b" providerId="AD" clId="Web-{2A250E78-FB4E-466A-6E2D-89BB196ADB7B}" dt="2024-05-20T14:57:06.676" v="81" actId="20577"/>
        <pc:sldMkLst>
          <pc:docMk/>
          <pc:sldMk cId="3368299901" sldId="260"/>
        </pc:sldMkLst>
        <pc:spChg chg="mod">
          <ac:chgData name="Johanson R. Pierre &lt;Student&gt;" userId="S::0612048972@my.browardschools.com::5bc13e54-4777-4434-8596-62481bf0e65b" providerId="AD" clId="Web-{2A250E78-FB4E-466A-6E2D-89BB196ADB7B}" dt="2024-05-20T14:57:06.676" v="81" actId="20577"/>
          <ac:spMkLst>
            <pc:docMk/>
            <pc:sldMk cId="3368299901" sldId="260"/>
            <ac:spMk id="2" creationId="{50068907-3BC6-9C29-F39F-7C9E506B970F}"/>
          </ac:spMkLst>
        </pc:spChg>
      </pc:sldChg>
      <pc:sldChg chg="modSp new ord">
        <pc:chgData name="Johanson R. Pierre &lt;Student&gt;" userId="S::0612048972@my.browardschools.com::5bc13e54-4777-4434-8596-62481bf0e65b" providerId="AD" clId="Web-{2A250E78-FB4E-466A-6E2D-89BB196ADB7B}" dt="2024-05-20T14:51:43.121" v="26" actId="20577"/>
        <pc:sldMkLst>
          <pc:docMk/>
          <pc:sldMk cId="3438564032" sldId="262"/>
        </pc:sldMkLst>
        <pc:spChg chg="mod">
          <ac:chgData name="Johanson R. Pierre &lt;Student&gt;" userId="S::0612048972@my.browardschools.com::5bc13e54-4777-4434-8596-62481bf0e65b" providerId="AD" clId="Web-{2A250E78-FB4E-466A-6E2D-89BB196ADB7B}" dt="2024-05-20T14:51:43.121" v="26" actId="20577"/>
          <ac:spMkLst>
            <pc:docMk/>
            <pc:sldMk cId="3438564032" sldId="262"/>
            <ac:spMk id="2" creationId="{ED7E4165-496F-CD05-29B7-5AD1B3EF09EA}"/>
          </ac:spMkLst>
        </pc:spChg>
      </pc:sldChg>
    </pc:docChg>
  </pc:docChgLst>
  <pc:docChgLst>
    <pc:chgData name="Kimora T. Hamilton &lt;Student&gt;" userId="S::0617001768@my.browardschools.com::9e9fdf64-aec2-49da-ac9d-e4ce216df990" providerId="AD" clId="Web-{A8C25D89-6D06-0BC8-77DB-3A4ED3723398}"/>
    <pc:docChg chg="modSld">
      <pc:chgData name="Kimora T. Hamilton &lt;Student&gt;" userId="S::0617001768@my.browardschools.com::9e9fdf64-aec2-49da-ac9d-e4ce216df990" providerId="AD" clId="Web-{A8C25D89-6D06-0BC8-77DB-3A4ED3723398}" dt="2024-05-29T13:43:30.053" v="3" actId="20577"/>
      <pc:docMkLst>
        <pc:docMk/>
      </pc:docMkLst>
      <pc:sldChg chg="modSp">
        <pc:chgData name="Kimora T. Hamilton &lt;Student&gt;" userId="S::0617001768@my.browardschools.com::9e9fdf64-aec2-49da-ac9d-e4ce216df990" providerId="AD" clId="Web-{A8C25D89-6D06-0BC8-77DB-3A4ED3723398}" dt="2024-05-29T13:43:30.053" v="3" actId="20577"/>
        <pc:sldMkLst>
          <pc:docMk/>
          <pc:sldMk cId="531935664" sldId="265"/>
        </pc:sldMkLst>
        <pc:spChg chg="mod">
          <ac:chgData name="Kimora T. Hamilton &lt;Student&gt;" userId="S::0617001768@my.browardschools.com::9e9fdf64-aec2-49da-ac9d-e4ce216df990" providerId="AD" clId="Web-{A8C25D89-6D06-0BC8-77DB-3A4ED3723398}" dt="2024-05-29T13:43:05.411" v="0" actId="20577"/>
          <ac:spMkLst>
            <pc:docMk/>
            <pc:sldMk cId="531935664" sldId="265"/>
            <ac:spMk id="28" creationId="{22D1807F-7016-754D-52A3-7AA5C830BA73}"/>
          </ac:spMkLst>
        </pc:spChg>
        <pc:graphicFrameChg chg="mod modGraphic">
          <ac:chgData name="Kimora T. Hamilton &lt;Student&gt;" userId="S::0617001768@my.browardschools.com::9e9fdf64-aec2-49da-ac9d-e4ce216df990" providerId="AD" clId="Web-{A8C25D89-6D06-0BC8-77DB-3A4ED3723398}" dt="2024-05-29T13:43:30.053" v="3" actId="20577"/>
          <ac:graphicFrameMkLst>
            <pc:docMk/>
            <pc:sldMk cId="531935664" sldId="265"/>
            <ac:graphicFrameMk id="8" creationId="{330DE1C5-BC0D-745D-D791-CEF08826AC9C}"/>
          </ac:graphicFrameMkLst>
        </pc:graphicFrameChg>
      </pc:sldChg>
    </pc:docChg>
  </pc:docChgLst>
  <pc:docChgLst>
    <pc:chgData name="Kenaisha Burin &lt;Student&gt;" userId="S::0616083140@my.browardschools.com::14418659-0c3b-4a08-a9a2-8630a54ec3ed" providerId="AD" clId="Web-{083591C3-CA23-4727-BE56-CF591FDA351B}"/>
    <pc:docChg chg="addSld delSld modSld">
      <pc:chgData name="Kenaisha Burin &lt;Student&gt;" userId="S::0616083140@my.browardschools.com::14418659-0c3b-4a08-a9a2-8630a54ec3ed" providerId="AD" clId="Web-{083591C3-CA23-4727-BE56-CF591FDA351B}" dt="2024-05-24T14:20:17.105" v="227"/>
      <pc:docMkLst>
        <pc:docMk/>
      </pc:docMkLst>
      <pc:sldChg chg="addSp delSp modSp mod modClrScheme chgLayout">
        <pc:chgData name="Kenaisha Burin &lt;Student&gt;" userId="S::0616083140@my.browardschools.com::14418659-0c3b-4a08-a9a2-8630a54ec3ed" providerId="AD" clId="Web-{083591C3-CA23-4727-BE56-CF591FDA351B}" dt="2024-05-24T14:09:28.201" v="179"/>
        <pc:sldMkLst>
          <pc:docMk/>
          <pc:sldMk cId="4294480226" sldId="257"/>
        </pc:sldMkLst>
        <pc:spChg chg="mod">
          <ac:chgData name="Kenaisha Burin &lt;Student&gt;" userId="S::0616083140@my.browardschools.com::14418659-0c3b-4a08-a9a2-8630a54ec3ed" providerId="AD" clId="Web-{083591C3-CA23-4727-BE56-CF591FDA351B}" dt="2024-05-24T14:07:27.630" v="165"/>
          <ac:spMkLst>
            <pc:docMk/>
            <pc:sldMk cId="4294480226" sldId="257"/>
            <ac:spMk id="2" creationId="{36F8EFCD-E44E-879E-0272-17E435C3C0BE}"/>
          </ac:spMkLst>
        </pc:spChg>
        <pc:spChg chg="del">
          <ac:chgData name="Kenaisha Burin &lt;Student&gt;" userId="S::0616083140@my.browardschools.com::14418659-0c3b-4a08-a9a2-8630a54ec3ed" providerId="AD" clId="Web-{083591C3-CA23-4727-BE56-CF591FDA351B}" dt="2024-05-24T14:07:27.630" v="165"/>
          <ac:spMkLst>
            <pc:docMk/>
            <pc:sldMk cId="4294480226" sldId="257"/>
            <ac:spMk id="3" creationId="{45CF39A0-FA77-2509-EB05-D88983AC4207}"/>
          </ac:spMkLst>
        </pc:spChg>
        <pc:spChg chg="add mod">
          <ac:chgData name="Kenaisha Burin &lt;Student&gt;" userId="S::0616083140@my.browardschools.com::14418659-0c3b-4a08-a9a2-8630a54ec3ed" providerId="AD" clId="Web-{083591C3-CA23-4727-BE56-CF591FDA351B}" dt="2024-05-24T14:07:27.630" v="165"/>
          <ac:spMkLst>
            <pc:docMk/>
            <pc:sldMk cId="4294480226" sldId="257"/>
            <ac:spMk id="9" creationId="{5D24F417-9745-35DE-1C9F-5325EFD6F121}"/>
          </ac:spMkLst>
        </pc:spChg>
        <pc:spChg chg="add mod">
          <ac:chgData name="Kenaisha Burin &lt;Student&gt;" userId="S::0616083140@my.browardschools.com::14418659-0c3b-4a08-a9a2-8630a54ec3ed" providerId="AD" clId="Web-{083591C3-CA23-4727-BE56-CF591FDA351B}" dt="2024-05-24T14:07:27.630" v="165"/>
          <ac:spMkLst>
            <pc:docMk/>
            <pc:sldMk cId="4294480226" sldId="257"/>
            <ac:spMk id="11" creationId="{0B416BB0-F9C1-84CE-E613-435A6BDFA13D}"/>
          </ac:spMkLst>
        </pc:spChg>
        <pc:spChg chg="add mod">
          <ac:chgData name="Kenaisha Burin &lt;Student&gt;" userId="S::0616083140@my.browardschools.com::14418659-0c3b-4a08-a9a2-8630a54ec3ed" providerId="AD" clId="Web-{083591C3-CA23-4727-BE56-CF591FDA351B}" dt="2024-05-24T14:07:27.630" v="165"/>
          <ac:spMkLst>
            <pc:docMk/>
            <pc:sldMk cId="4294480226" sldId="257"/>
            <ac:spMk id="13" creationId="{B04B4EA7-2B61-FB8E-B682-346333A55B74}"/>
          </ac:spMkLst>
        </pc:spChg>
        <pc:spChg chg="add mod">
          <ac:chgData name="Kenaisha Burin &lt;Student&gt;" userId="S::0616083140@my.browardschools.com::14418659-0c3b-4a08-a9a2-8630a54ec3ed" providerId="AD" clId="Web-{083591C3-CA23-4727-BE56-CF591FDA351B}" dt="2024-05-24T14:07:27.630" v="165"/>
          <ac:spMkLst>
            <pc:docMk/>
            <pc:sldMk cId="4294480226" sldId="257"/>
            <ac:spMk id="15" creationId="{28363719-BD17-4F32-F28B-3DC793FBCEE0}"/>
          </ac:spMkLst>
        </pc:spChg>
        <pc:graphicFrameChg chg="add mod modGraphic">
          <ac:chgData name="Kenaisha Burin &lt;Student&gt;" userId="S::0616083140@my.browardschools.com::14418659-0c3b-4a08-a9a2-8630a54ec3ed" providerId="AD" clId="Web-{083591C3-CA23-4727-BE56-CF591FDA351B}" dt="2024-05-24T14:09:28.201" v="179"/>
          <ac:graphicFrameMkLst>
            <pc:docMk/>
            <pc:sldMk cId="4294480226" sldId="257"/>
            <ac:graphicFrameMk id="5" creationId="{B8FEBC55-6CB9-2465-2488-8F26B668E163}"/>
          </ac:graphicFrameMkLst>
        </pc:graphicFrameChg>
      </pc:sldChg>
      <pc:sldChg chg="addSp delSp modSp mod setBg modClrScheme chgLayout">
        <pc:chgData name="Kenaisha Burin &lt;Student&gt;" userId="S::0616083140@my.browardschools.com::14418659-0c3b-4a08-a9a2-8630a54ec3ed" providerId="AD" clId="Web-{083591C3-CA23-4727-BE56-CF591FDA351B}" dt="2024-05-24T14:09:44.124" v="180"/>
        <pc:sldMkLst>
          <pc:docMk/>
          <pc:sldMk cId="2341622764" sldId="258"/>
        </pc:sldMkLst>
        <pc:spChg chg="mod">
          <ac:chgData name="Kenaisha Burin &lt;Student&gt;" userId="S::0616083140@my.browardschools.com::14418659-0c3b-4a08-a9a2-8630a54ec3ed" providerId="AD" clId="Web-{083591C3-CA23-4727-BE56-CF591FDA351B}" dt="2024-05-24T14:07:39.600" v="166"/>
          <ac:spMkLst>
            <pc:docMk/>
            <pc:sldMk cId="2341622764" sldId="258"/>
            <ac:spMk id="2" creationId="{EC38391D-6AD8-1B7F-EEC1-36B7BEDDD8F2}"/>
          </ac:spMkLst>
        </pc:spChg>
        <pc:spChg chg="del mod">
          <ac:chgData name="Kenaisha Burin &lt;Student&gt;" userId="S::0616083140@my.browardschools.com::14418659-0c3b-4a08-a9a2-8630a54ec3ed" providerId="AD" clId="Web-{083591C3-CA23-4727-BE56-CF591FDA351B}" dt="2024-05-24T14:07:39.600" v="166"/>
          <ac:spMkLst>
            <pc:docMk/>
            <pc:sldMk cId="2341622764" sldId="258"/>
            <ac:spMk id="3" creationId="{F7D8A018-EED1-1EA8-9F83-59F976FB194A}"/>
          </ac:spMkLst>
        </pc:spChg>
        <pc:spChg chg="add del mod">
          <ac:chgData name="Kenaisha Burin &lt;Student&gt;" userId="S::0616083140@my.browardschools.com::14418659-0c3b-4a08-a9a2-8630a54ec3ed" providerId="AD" clId="Web-{083591C3-CA23-4727-BE56-CF591FDA351B}" dt="2024-05-24T14:07:39.600" v="166"/>
          <ac:spMkLst>
            <pc:docMk/>
            <pc:sldMk cId="2341622764" sldId="258"/>
            <ac:spMk id="8" creationId="{BC18E853-71B4-1EE9-8B29-A3F8ADE12D8C}"/>
          </ac:spMkLst>
        </pc:spChg>
        <pc:spChg chg="add mod">
          <ac:chgData name="Kenaisha Burin &lt;Student&gt;" userId="S::0616083140@my.browardschools.com::14418659-0c3b-4a08-a9a2-8630a54ec3ed" providerId="AD" clId="Web-{083591C3-CA23-4727-BE56-CF591FDA351B}" dt="2024-05-24T14:07:39.600" v="166"/>
          <ac:spMkLst>
            <pc:docMk/>
            <pc:sldMk cId="2341622764" sldId="258"/>
            <ac:spMk id="10" creationId="{A1736A88-3A2C-1BD0-0F9A-CDB6EF20C3EE}"/>
          </ac:spMkLst>
        </pc:spChg>
        <pc:spChg chg="add mod">
          <ac:chgData name="Kenaisha Burin &lt;Student&gt;" userId="S::0616083140@my.browardschools.com::14418659-0c3b-4a08-a9a2-8630a54ec3ed" providerId="AD" clId="Web-{083591C3-CA23-4727-BE56-CF591FDA351B}" dt="2024-05-24T14:07:39.600" v="166"/>
          <ac:spMkLst>
            <pc:docMk/>
            <pc:sldMk cId="2341622764" sldId="258"/>
            <ac:spMk id="12" creationId="{F8ECA022-070C-653D-1217-E44AA29058DA}"/>
          </ac:spMkLst>
        </pc:spChg>
        <pc:spChg chg="add mod">
          <ac:chgData name="Kenaisha Burin &lt;Student&gt;" userId="S::0616083140@my.browardschools.com::14418659-0c3b-4a08-a9a2-8630a54ec3ed" providerId="AD" clId="Web-{083591C3-CA23-4727-BE56-CF591FDA351B}" dt="2024-05-24T14:07:39.600" v="166"/>
          <ac:spMkLst>
            <pc:docMk/>
            <pc:sldMk cId="2341622764" sldId="258"/>
            <ac:spMk id="14" creationId="{F3BB37E0-DAC2-E31E-6276-15A57D112DA0}"/>
          </ac:spMkLst>
        </pc:spChg>
        <pc:spChg chg="add mod">
          <ac:chgData name="Kenaisha Burin &lt;Student&gt;" userId="S::0616083140@my.browardschools.com::14418659-0c3b-4a08-a9a2-8630a54ec3ed" providerId="AD" clId="Web-{083591C3-CA23-4727-BE56-CF591FDA351B}" dt="2024-05-24T14:07:39.600" v="166"/>
          <ac:spMkLst>
            <pc:docMk/>
            <pc:sldMk cId="2341622764" sldId="258"/>
            <ac:spMk id="20" creationId="{81D8C3B9-861B-DDF4-9638-5FAA0FE18033}"/>
          </ac:spMkLst>
        </pc:spChg>
        <pc:graphicFrameChg chg="add mod modGraphic">
          <ac:chgData name="Kenaisha Burin &lt;Student&gt;" userId="S::0616083140@my.browardschools.com::14418659-0c3b-4a08-a9a2-8630a54ec3ed" providerId="AD" clId="Web-{083591C3-CA23-4727-BE56-CF591FDA351B}" dt="2024-05-24T14:09:44.124" v="180"/>
          <ac:graphicFrameMkLst>
            <pc:docMk/>
            <pc:sldMk cId="2341622764" sldId="258"/>
            <ac:graphicFrameMk id="16" creationId="{925D01C5-0767-A9EB-538D-22DFF78EEE37}"/>
          </ac:graphicFrameMkLst>
        </pc:graphicFrameChg>
      </pc:sldChg>
      <pc:sldChg chg="addSp delSp modSp">
        <pc:chgData name="Kenaisha Burin &lt;Student&gt;" userId="S::0616083140@my.browardschools.com::14418659-0c3b-4a08-a9a2-8630a54ec3ed" providerId="AD" clId="Web-{083591C3-CA23-4727-BE56-CF591FDA351B}" dt="2024-05-24T14:09:52.656" v="181"/>
        <pc:sldMkLst>
          <pc:docMk/>
          <pc:sldMk cId="3368299901" sldId="260"/>
        </pc:sldMkLst>
        <pc:spChg chg="del">
          <ac:chgData name="Kenaisha Burin &lt;Student&gt;" userId="S::0616083140@my.browardschools.com::14418659-0c3b-4a08-a9a2-8630a54ec3ed" providerId="AD" clId="Web-{083591C3-CA23-4727-BE56-CF591FDA351B}" dt="2024-05-24T14:08:03.883" v="168"/>
          <ac:spMkLst>
            <pc:docMk/>
            <pc:sldMk cId="3368299901" sldId="260"/>
            <ac:spMk id="68" creationId="{2D12AC7A-C0D4-4BE2-7E80-C14E8E5BFCF8}"/>
          </ac:spMkLst>
        </pc:spChg>
        <pc:spChg chg="add">
          <ac:chgData name="Kenaisha Burin &lt;Student&gt;" userId="S::0616083140@my.browardschools.com::14418659-0c3b-4a08-a9a2-8630a54ec3ed" providerId="AD" clId="Web-{083591C3-CA23-4727-BE56-CF591FDA351B}" dt="2024-05-24T14:08:03.883" v="168"/>
          <ac:spMkLst>
            <pc:docMk/>
            <pc:sldMk cId="3368299901" sldId="260"/>
            <ac:spMk id="74" creationId="{5A5744C5-B9D2-27B5-3F79-B1D04403BAF4}"/>
          </ac:spMkLst>
        </pc:spChg>
        <pc:graphicFrameChg chg="add modGraphic">
          <ac:chgData name="Kenaisha Burin &lt;Student&gt;" userId="S::0616083140@my.browardschools.com::14418659-0c3b-4a08-a9a2-8630a54ec3ed" providerId="AD" clId="Web-{083591C3-CA23-4727-BE56-CF591FDA351B}" dt="2024-05-24T14:09:52.656" v="181"/>
          <ac:graphicFrameMkLst>
            <pc:docMk/>
            <pc:sldMk cId="3368299901" sldId="260"/>
            <ac:graphicFrameMk id="70" creationId="{E80F75BC-F726-077E-3FD9-0B64DED9D338}"/>
          </ac:graphicFrameMkLst>
        </pc:graphicFrameChg>
        <pc:picChg chg="del">
          <ac:chgData name="Kenaisha Burin &lt;Student&gt;" userId="S::0616083140@my.browardschools.com::14418659-0c3b-4a08-a9a2-8630a54ec3ed" providerId="AD" clId="Web-{083591C3-CA23-4727-BE56-CF591FDA351B}" dt="2024-05-24T14:08:01.805" v="167"/>
          <ac:picMkLst>
            <pc:docMk/>
            <pc:sldMk cId="3368299901" sldId="260"/>
            <ac:picMk id="3" creationId="{54BC326A-8124-7693-E368-36E8198ACA31}"/>
          </ac:picMkLst>
        </pc:picChg>
        <pc:picChg chg="add mod">
          <ac:chgData name="Kenaisha Burin &lt;Student&gt;" userId="S::0616083140@my.browardschools.com::14418659-0c3b-4a08-a9a2-8630a54ec3ed" providerId="AD" clId="Web-{083591C3-CA23-4727-BE56-CF591FDA351B}" dt="2024-05-24T14:08:34.776" v="173" actId="1076"/>
          <ac:picMkLst>
            <pc:docMk/>
            <pc:sldMk cId="3368299901" sldId="260"/>
            <ac:picMk id="15" creationId="{CBD86C2E-0989-4B14-4F73-B0F2471DE250}"/>
          </ac:picMkLst>
        </pc:picChg>
      </pc:sldChg>
      <pc:sldChg chg="modSp">
        <pc:chgData name="Kenaisha Burin &lt;Student&gt;" userId="S::0616083140@my.browardschools.com::14418659-0c3b-4a08-a9a2-8630a54ec3ed" providerId="AD" clId="Web-{083591C3-CA23-4727-BE56-CF591FDA351B}" dt="2024-05-24T14:10:34.549" v="186" actId="1076"/>
        <pc:sldMkLst>
          <pc:docMk/>
          <pc:sldMk cId="2943425933" sldId="261"/>
        </pc:sldMkLst>
        <pc:spChg chg="mod">
          <ac:chgData name="Kenaisha Burin &lt;Student&gt;" userId="S::0616083140@my.browardschools.com::14418659-0c3b-4a08-a9a2-8630a54ec3ed" providerId="AD" clId="Web-{083591C3-CA23-4727-BE56-CF591FDA351B}" dt="2024-05-24T14:10:34.549" v="186" actId="1076"/>
          <ac:spMkLst>
            <pc:docMk/>
            <pc:sldMk cId="2943425933" sldId="261"/>
            <ac:spMk id="2" creationId="{94ED2F64-CFD5-80FC-533A-4D99F2930978}"/>
          </ac:spMkLst>
        </pc:spChg>
      </pc:sldChg>
      <pc:sldChg chg="modSp">
        <pc:chgData name="Kenaisha Burin &lt;Student&gt;" userId="S::0616083140@my.browardschools.com::14418659-0c3b-4a08-a9a2-8630a54ec3ed" providerId="AD" clId="Web-{083591C3-CA23-4727-BE56-CF591FDA351B}" dt="2024-05-24T14:12:03.884" v="190"/>
        <pc:sldMkLst>
          <pc:docMk/>
          <pc:sldMk cId="3438564032" sldId="262"/>
        </pc:sldMkLst>
        <pc:graphicFrameChg chg="modGraphic">
          <ac:chgData name="Kenaisha Burin &lt;Student&gt;" userId="S::0616083140@my.browardschools.com::14418659-0c3b-4a08-a9a2-8630a54ec3ed" providerId="AD" clId="Web-{083591C3-CA23-4727-BE56-CF591FDA351B}" dt="2024-05-24T14:12:03.884" v="190"/>
          <ac:graphicFrameMkLst>
            <pc:docMk/>
            <pc:sldMk cId="3438564032" sldId="262"/>
            <ac:graphicFrameMk id="14" creationId="{5C9C28B5-E8A7-C0B6-E50E-E1598E77BE7D}"/>
          </ac:graphicFrameMkLst>
        </pc:graphicFrameChg>
      </pc:sldChg>
      <pc:sldChg chg="addSp delSp modSp mod modClrScheme chgLayout">
        <pc:chgData name="Kenaisha Burin &lt;Student&gt;" userId="S::0616083140@my.browardschools.com::14418659-0c3b-4a08-a9a2-8630a54ec3ed" providerId="AD" clId="Web-{083591C3-CA23-4727-BE56-CF591FDA351B}" dt="2024-05-24T14:18:05.174" v="219" actId="1076"/>
        <pc:sldMkLst>
          <pc:docMk/>
          <pc:sldMk cId="2757650574" sldId="263"/>
        </pc:sldMkLst>
        <pc:spChg chg="mod">
          <ac:chgData name="Kenaisha Burin &lt;Student&gt;" userId="S::0616083140@my.browardschools.com::14418659-0c3b-4a08-a9a2-8630a54ec3ed" providerId="AD" clId="Web-{083591C3-CA23-4727-BE56-CF591FDA351B}" dt="2024-05-24T14:18:05.174" v="219" actId="1076"/>
          <ac:spMkLst>
            <pc:docMk/>
            <pc:sldMk cId="2757650574" sldId="263"/>
            <ac:spMk id="2" creationId="{38ACC0D5-18EF-C70E-4450-272EE37327F3}"/>
          </ac:spMkLst>
        </pc:spChg>
        <pc:spChg chg="del">
          <ac:chgData name="Kenaisha Burin &lt;Student&gt;" userId="S::0616083140@my.browardschools.com::14418659-0c3b-4a08-a9a2-8630a54ec3ed" providerId="AD" clId="Web-{083591C3-CA23-4727-BE56-CF591FDA351B}" dt="2024-05-24T14:07:17.005" v="163"/>
          <ac:spMkLst>
            <pc:docMk/>
            <pc:sldMk cId="2757650574" sldId="263"/>
            <ac:spMk id="3" creationId="{1AC6DFD7-9FEC-D1FF-1AD8-517B620E2555}"/>
          </ac:spMkLst>
        </pc:spChg>
        <pc:spChg chg="mod">
          <ac:chgData name="Kenaisha Burin &lt;Student&gt;" userId="S::0616083140@my.browardschools.com::14418659-0c3b-4a08-a9a2-8630a54ec3ed" providerId="AD" clId="Web-{083591C3-CA23-4727-BE56-CF591FDA351B}" dt="2024-05-24T14:07:17.005" v="163"/>
          <ac:spMkLst>
            <pc:docMk/>
            <pc:sldMk cId="2757650574" sldId="263"/>
            <ac:spMk id="4" creationId="{3D458208-0439-9073-8B15-7C7C7109857D}"/>
          </ac:spMkLst>
        </pc:spChg>
        <pc:spChg chg="mod">
          <ac:chgData name="Kenaisha Burin &lt;Student&gt;" userId="S::0616083140@my.browardschools.com::14418659-0c3b-4a08-a9a2-8630a54ec3ed" providerId="AD" clId="Web-{083591C3-CA23-4727-BE56-CF591FDA351B}" dt="2024-05-24T14:07:17.005" v="163"/>
          <ac:spMkLst>
            <pc:docMk/>
            <pc:sldMk cId="2757650574" sldId="263"/>
            <ac:spMk id="5" creationId="{EF956DE8-42D2-5606-DE42-408643CD2399}"/>
          </ac:spMkLst>
        </pc:spChg>
        <pc:spChg chg="mod">
          <ac:chgData name="Kenaisha Burin &lt;Student&gt;" userId="S::0616083140@my.browardschools.com::14418659-0c3b-4a08-a9a2-8630a54ec3ed" providerId="AD" clId="Web-{083591C3-CA23-4727-BE56-CF591FDA351B}" dt="2024-05-24T14:07:17.005" v="163"/>
          <ac:spMkLst>
            <pc:docMk/>
            <pc:sldMk cId="2757650574" sldId="263"/>
            <ac:spMk id="6" creationId="{1A7CABE2-6A89-057B-323F-344126864C42}"/>
          </ac:spMkLst>
        </pc:spChg>
        <pc:spChg chg="add del mod">
          <ac:chgData name="Kenaisha Burin &lt;Student&gt;" userId="S::0616083140@my.browardschools.com::14418659-0c3b-4a08-a9a2-8630a54ec3ed" providerId="AD" clId="Web-{083591C3-CA23-4727-BE56-CF591FDA351B}" dt="2024-05-24T14:16:32.277" v="197"/>
          <ac:spMkLst>
            <pc:docMk/>
            <pc:sldMk cId="2757650574" sldId="263"/>
            <ac:spMk id="12" creationId="{2138F966-F045-47FE-501D-870AFD5E2262}"/>
          </ac:spMkLst>
        </pc:spChg>
        <pc:graphicFrameChg chg="add mod modGraphic">
          <ac:chgData name="Kenaisha Burin &lt;Student&gt;" userId="S::0616083140@my.browardschools.com::14418659-0c3b-4a08-a9a2-8630a54ec3ed" providerId="AD" clId="Web-{083591C3-CA23-4727-BE56-CF591FDA351B}" dt="2024-05-24T14:09:15.700" v="177"/>
          <ac:graphicFrameMkLst>
            <pc:docMk/>
            <pc:sldMk cId="2757650574" sldId="263"/>
            <ac:graphicFrameMk id="8" creationId="{2AD3DD02-6057-68E2-C6BB-9F08CFB5DD7C}"/>
          </ac:graphicFrameMkLst>
        </pc:graphicFrameChg>
        <pc:picChg chg="add mod">
          <ac:chgData name="Kenaisha Burin &lt;Student&gt;" userId="S::0616083140@my.browardschools.com::14418659-0c3b-4a08-a9a2-8630a54ec3ed" providerId="AD" clId="Web-{083591C3-CA23-4727-BE56-CF591FDA351B}" dt="2024-05-24T14:16:50.372" v="199" actId="1076"/>
          <ac:picMkLst>
            <pc:docMk/>
            <pc:sldMk cId="2757650574" sldId="263"/>
            <ac:picMk id="73" creationId="{660E8F64-7EB9-603F-FF8C-74580DB23BD5}"/>
          </ac:picMkLst>
        </pc:picChg>
      </pc:sldChg>
      <pc:sldChg chg="addSp delSp modSp mod modClrScheme chgLayout">
        <pc:chgData name="Kenaisha Burin &lt;Student&gt;" userId="S::0616083140@my.browardschools.com::14418659-0c3b-4a08-a9a2-8630a54ec3ed" providerId="AD" clId="Web-{083591C3-CA23-4727-BE56-CF591FDA351B}" dt="2024-05-24T14:10:26.861" v="185"/>
        <pc:sldMkLst>
          <pc:docMk/>
          <pc:sldMk cId="1136697213" sldId="264"/>
        </pc:sldMkLst>
        <pc:spChg chg="mod">
          <ac:chgData name="Kenaisha Burin &lt;Student&gt;" userId="S::0616083140@my.browardschools.com::14418659-0c3b-4a08-a9a2-8630a54ec3ed" providerId="AD" clId="Web-{083591C3-CA23-4727-BE56-CF591FDA351B}" dt="2024-05-24T14:08:44.479" v="174"/>
          <ac:spMkLst>
            <pc:docMk/>
            <pc:sldMk cId="1136697213" sldId="264"/>
            <ac:spMk id="2" creationId="{7920B025-8716-035F-C8EF-3D0FE4D778B8}"/>
          </ac:spMkLst>
        </pc:spChg>
        <pc:spChg chg="del">
          <ac:chgData name="Kenaisha Burin &lt;Student&gt;" userId="S::0616083140@my.browardschools.com::14418659-0c3b-4a08-a9a2-8630a54ec3ed" providerId="AD" clId="Web-{083591C3-CA23-4727-BE56-CF591FDA351B}" dt="2024-05-24T14:08:44.479" v="174"/>
          <ac:spMkLst>
            <pc:docMk/>
            <pc:sldMk cId="1136697213" sldId="264"/>
            <ac:spMk id="3" creationId="{7F3D1361-BE18-2B56-DAD0-6DCCF7BAF030}"/>
          </ac:spMkLst>
        </pc:spChg>
        <pc:spChg chg="mod">
          <ac:chgData name="Kenaisha Burin &lt;Student&gt;" userId="S::0616083140@my.browardschools.com::14418659-0c3b-4a08-a9a2-8630a54ec3ed" providerId="AD" clId="Web-{083591C3-CA23-4727-BE56-CF591FDA351B}" dt="2024-05-24T14:08:44.479" v="174"/>
          <ac:spMkLst>
            <pc:docMk/>
            <pc:sldMk cId="1136697213" sldId="264"/>
            <ac:spMk id="4" creationId="{CCAEDCF4-27F8-54C8-DD2A-7428E6154214}"/>
          </ac:spMkLst>
        </pc:spChg>
        <pc:spChg chg="mod">
          <ac:chgData name="Kenaisha Burin &lt;Student&gt;" userId="S::0616083140@my.browardschools.com::14418659-0c3b-4a08-a9a2-8630a54ec3ed" providerId="AD" clId="Web-{083591C3-CA23-4727-BE56-CF591FDA351B}" dt="2024-05-24T14:08:44.479" v="174"/>
          <ac:spMkLst>
            <pc:docMk/>
            <pc:sldMk cId="1136697213" sldId="264"/>
            <ac:spMk id="5" creationId="{A28B1D9D-92DE-9D25-6B84-2DEF1536681A}"/>
          </ac:spMkLst>
        </pc:spChg>
        <pc:spChg chg="mod">
          <ac:chgData name="Kenaisha Burin &lt;Student&gt;" userId="S::0616083140@my.browardschools.com::14418659-0c3b-4a08-a9a2-8630a54ec3ed" providerId="AD" clId="Web-{083591C3-CA23-4727-BE56-CF591FDA351B}" dt="2024-05-24T14:08:44.479" v="174"/>
          <ac:spMkLst>
            <pc:docMk/>
            <pc:sldMk cId="1136697213" sldId="264"/>
            <ac:spMk id="6" creationId="{DCC95098-9EF1-9481-D06C-BCC678166A3E}"/>
          </ac:spMkLst>
        </pc:spChg>
        <pc:spChg chg="add mod">
          <ac:chgData name="Kenaisha Burin &lt;Student&gt;" userId="S::0616083140@my.browardschools.com::14418659-0c3b-4a08-a9a2-8630a54ec3ed" providerId="AD" clId="Web-{083591C3-CA23-4727-BE56-CF591FDA351B}" dt="2024-05-24T14:08:44.479" v="174"/>
          <ac:spMkLst>
            <pc:docMk/>
            <pc:sldMk cId="1136697213" sldId="264"/>
            <ac:spMk id="12" creationId="{093D8817-F682-11D1-C263-8A6DF909F012}"/>
          </ac:spMkLst>
        </pc:spChg>
        <pc:graphicFrameChg chg="add mod modGraphic">
          <ac:chgData name="Kenaisha Burin &lt;Student&gt;" userId="S::0616083140@my.browardschools.com::14418659-0c3b-4a08-a9a2-8630a54ec3ed" providerId="AD" clId="Web-{083591C3-CA23-4727-BE56-CF591FDA351B}" dt="2024-05-24T14:10:26.861" v="185"/>
          <ac:graphicFrameMkLst>
            <pc:docMk/>
            <pc:sldMk cId="1136697213" sldId="264"/>
            <ac:graphicFrameMk id="8" creationId="{B96ED893-558E-7AE2-F16C-C17DB6214782}"/>
          </ac:graphicFrameMkLst>
        </pc:graphicFrameChg>
      </pc:sldChg>
      <pc:sldChg chg="addSp delSp modSp mod modClrScheme chgLayout">
        <pc:chgData name="Kenaisha Burin &lt;Student&gt;" userId="S::0616083140@my.browardschools.com::14418659-0c3b-4a08-a9a2-8630a54ec3ed" providerId="AD" clId="Web-{083591C3-CA23-4727-BE56-CF591FDA351B}" dt="2024-05-24T14:20:17.105" v="227"/>
        <pc:sldMkLst>
          <pc:docMk/>
          <pc:sldMk cId="531935664" sldId="265"/>
        </pc:sldMkLst>
        <pc:spChg chg="mod">
          <ac:chgData name="Kenaisha Burin &lt;Student&gt;" userId="S::0616083140@my.browardschools.com::14418659-0c3b-4a08-a9a2-8630a54ec3ed" providerId="AD" clId="Web-{083591C3-CA23-4727-BE56-CF591FDA351B}" dt="2024-05-24T14:18:38.520" v="223" actId="20577"/>
          <ac:spMkLst>
            <pc:docMk/>
            <pc:sldMk cId="531935664" sldId="265"/>
            <ac:spMk id="2" creationId="{FF67DDA2-7542-5912-15B2-E31381DFEFB7}"/>
          </ac:spMkLst>
        </pc:spChg>
        <pc:spChg chg="del">
          <ac:chgData name="Kenaisha Burin &lt;Student&gt;" userId="S::0616083140@my.browardschools.com::14418659-0c3b-4a08-a9a2-8630a54ec3ed" providerId="AD" clId="Web-{083591C3-CA23-4727-BE56-CF591FDA351B}" dt="2024-05-24T14:07:22.052" v="164"/>
          <ac:spMkLst>
            <pc:docMk/>
            <pc:sldMk cId="531935664" sldId="265"/>
            <ac:spMk id="3" creationId="{8C17F140-9923-BC97-5560-0AF13C65C2AD}"/>
          </ac:spMkLst>
        </pc:spChg>
        <pc:spChg chg="mod">
          <ac:chgData name="Kenaisha Burin &lt;Student&gt;" userId="S::0616083140@my.browardschools.com::14418659-0c3b-4a08-a9a2-8630a54ec3ed" providerId="AD" clId="Web-{083591C3-CA23-4727-BE56-CF591FDA351B}" dt="2024-05-24T14:07:22.052" v="164"/>
          <ac:spMkLst>
            <pc:docMk/>
            <pc:sldMk cId="531935664" sldId="265"/>
            <ac:spMk id="4" creationId="{C73D8E88-BB18-2D19-F1DA-8B0B000646F9}"/>
          </ac:spMkLst>
        </pc:spChg>
        <pc:spChg chg="mod">
          <ac:chgData name="Kenaisha Burin &lt;Student&gt;" userId="S::0616083140@my.browardschools.com::14418659-0c3b-4a08-a9a2-8630a54ec3ed" providerId="AD" clId="Web-{083591C3-CA23-4727-BE56-CF591FDA351B}" dt="2024-05-24T14:07:22.052" v="164"/>
          <ac:spMkLst>
            <pc:docMk/>
            <pc:sldMk cId="531935664" sldId="265"/>
            <ac:spMk id="5" creationId="{AA07831B-BF1A-C389-AE0B-9642DE17BCC1}"/>
          </ac:spMkLst>
        </pc:spChg>
        <pc:spChg chg="mod">
          <ac:chgData name="Kenaisha Burin &lt;Student&gt;" userId="S::0616083140@my.browardschools.com::14418659-0c3b-4a08-a9a2-8630a54ec3ed" providerId="AD" clId="Web-{083591C3-CA23-4727-BE56-CF591FDA351B}" dt="2024-05-24T14:07:22.052" v="164"/>
          <ac:spMkLst>
            <pc:docMk/>
            <pc:sldMk cId="531935664" sldId="265"/>
            <ac:spMk id="6" creationId="{5CF15BAE-C47F-4F3B-72B6-733BFF1B6ED3}"/>
          </ac:spMkLst>
        </pc:spChg>
        <pc:spChg chg="add del mod">
          <ac:chgData name="Kenaisha Burin &lt;Student&gt;" userId="S::0616083140@my.browardschools.com::14418659-0c3b-4a08-a9a2-8630a54ec3ed" providerId="AD" clId="Web-{083591C3-CA23-4727-BE56-CF591FDA351B}" dt="2024-05-24T14:19:58.463" v="226"/>
          <ac:spMkLst>
            <pc:docMk/>
            <pc:sldMk cId="531935664" sldId="265"/>
            <ac:spMk id="12" creationId="{439E3C57-8DF9-5557-B759-932CD54B578A}"/>
          </ac:spMkLst>
        </pc:spChg>
        <pc:spChg chg="add del mod">
          <ac:chgData name="Kenaisha Burin &lt;Student&gt;" userId="S::0616083140@my.browardschools.com::14418659-0c3b-4a08-a9a2-8630a54ec3ed" providerId="AD" clId="Web-{083591C3-CA23-4727-BE56-CF591FDA351B}" dt="2024-05-24T14:20:17.105" v="227"/>
          <ac:spMkLst>
            <pc:docMk/>
            <pc:sldMk cId="531935664" sldId="265"/>
            <ac:spMk id="31" creationId="{248A876D-78BB-19A0-F4FC-11CD33048BCA}"/>
          </ac:spMkLst>
        </pc:spChg>
        <pc:graphicFrameChg chg="add mod modGraphic">
          <ac:chgData name="Kenaisha Burin &lt;Student&gt;" userId="S::0616083140@my.browardschools.com::14418659-0c3b-4a08-a9a2-8630a54ec3ed" providerId="AD" clId="Web-{083591C3-CA23-4727-BE56-CF591FDA351B}" dt="2024-05-24T14:09:22.638" v="178"/>
          <ac:graphicFrameMkLst>
            <pc:docMk/>
            <pc:sldMk cId="531935664" sldId="265"/>
            <ac:graphicFrameMk id="8" creationId="{330DE1C5-BC0D-745D-D791-CEF08826AC9C}"/>
          </ac:graphicFrameMkLst>
        </pc:graphicFrameChg>
      </pc:sldChg>
      <pc:sldChg chg="del">
        <pc:chgData name="Kenaisha Burin &lt;Student&gt;" userId="S::0616083140@my.browardschools.com::14418659-0c3b-4a08-a9a2-8630a54ec3ed" providerId="AD" clId="Web-{083591C3-CA23-4727-BE56-CF591FDA351B}" dt="2024-05-24T14:09:02.387" v="176"/>
        <pc:sldMkLst>
          <pc:docMk/>
          <pc:sldMk cId="604781446" sldId="266"/>
        </pc:sldMkLst>
      </pc:sldChg>
      <pc:sldChg chg="add del replId">
        <pc:chgData name="Kenaisha Burin &lt;Student&gt;" userId="S::0616083140@my.browardschools.com::14418659-0c3b-4a08-a9a2-8630a54ec3ed" providerId="AD" clId="Web-{083591C3-CA23-4727-BE56-CF591FDA351B}" dt="2024-05-24T14:14:12.533" v="193"/>
        <pc:sldMkLst>
          <pc:docMk/>
          <pc:sldMk cId="2036006486" sldId="266"/>
        </pc:sldMkLst>
      </pc:sldChg>
      <pc:sldChg chg="add del replId">
        <pc:chgData name="Kenaisha Burin &lt;Student&gt;" userId="S::0616083140@my.browardschools.com::14418659-0c3b-4a08-a9a2-8630a54ec3ed" providerId="AD" clId="Web-{083591C3-CA23-4727-BE56-CF591FDA351B}" dt="2024-05-24T14:14:29.675" v="196"/>
        <pc:sldMkLst>
          <pc:docMk/>
          <pc:sldMk cId="3124364294" sldId="266"/>
        </pc:sldMkLst>
      </pc:sldChg>
      <pc:sldChg chg="del">
        <pc:chgData name="Kenaisha Burin &lt;Student&gt;" userId="S::0616083140@my.browardschools.com::14418659-0c3b-4a08-a9a2-8630a54ec3ed" providerId="AD" clId="Web-{083591C3-CA23-4727-BE56-CF591FDA351B}" dt="2024-05-24T14:09:00.012" v="175"/>
        <pc:sldMkLst>
          <pc:docMk/>
          <pc:sldMk cId="681056528" sldId="267"/>
        </pc:sldMkLst>
      </pc:sldChg>
      <pc:sldChg chg="add del replId">
        <pc:chgData name="Kenaisha Burin &lt;Student&gt;" userId="S::0616083140@my.browardschools.com::14418659-0c3b-4a08-a9a2-8630a54ec3ed" providerId="AD" clId="Web-{083591C3-CA23-4727-BE56-CF591FDA351B}" dt="2024-05-24T14:14:15.658" v="194"/>
        <pc:sldMkLst>
          <pc:docMk/>
          <pc:sldMk cId="3690245341" sldId="267"/>
        </pc:sldMkLst>
      </pc:sldChg>
    </pc:docChg>
  </pc:docChgLst>
  <pc:docChgLst>
    <pc:chgData name="Riley S. Serrano &lt;Student&gt;" userId="S::0612098911@my.browardschools.com::92629f7a-0394-48c1-881a-c946e4b18a9d" providerId="AD" clId="Web-{350DAFBA-AAC8-FC8D-51DD-0ADF45FBFFCF}"/>
    <pc:docChg chg="modSld">
      <pc:chgData name="Riley S. Serrano &lt;Student&gt;" userId="S::0612098911@my.browardschools.com::92629f7a-0394-48c1-881a-c946e4b18a9d" providerId="AD" clId="Web-{350DAFBA-AAC8-FC8D-51DD-0ADF45FBFFCF}" dt="2024-05-24T14:21:14.146" v="434" actId="20577"/>
      <pc:docMkLst>
        <pc:docMk/>
      </pc:docMkLst>
      <pc:sldChg chg="addSp delSp modSp mod setBg modClrScheme chgLayout">
        <pc:chgData name="Riley S. Serrano &lt;Student&gt;" userId="S::0612098911@my.browardschools.com::92629f7a-0394-48c1-881a-c946e4b18a9d" providerId="AD" clId="Web-{350DAFBA-AAC8-FC8D-51DD-0ADF45FBFFCF}" dt="2024-05-24T14:21:14.146" v="434" actId="20577"/>
        <pc:sldMkLst>
          <pc:docMk/>
          <pc:sldMk cId="3368299901" sldId="260"/>
        </pc:sldMkLst>
        <pc:spChg chg="mod">
          <ac:chgData name="Riley S. Serrano &lt;Student&gt;" userId="S::0612098911@my.browardschools.com::92629f7a-0394-48c1-881a-c946e4b18a9d" providerId="AD" clId="Web-{350DAFBA-AAC8-FC8D-51DD-0ADF45FBFFCF}" dt="2024-05-24T13:39:19.934" v="14"/>
          <ac:spMkLst>
            <pc:docMk/>
            <pc:sldMk cId="3368299901" sldId="260"/>
            <ac:spMk id="2" creationId="{50068907-3BC6-9C29-F39F-7C9E506B970F}"/>
          </ac:spMkLst>
        </pc:spChg>
        <pc:spChg chg="mod">
          <ac:chgData name="Riley S. Serrano &lt;Student&gt;" userId="S::0612098911@my.browardschools.com::92629f7a-0394-48c1-881a-c946e4b18a9d" providerId="AD" clId="Web-{350DAFBA-AAC8-FC8D-51DD-0ADF45FBFFCF}" dt="2024-05-24T13:39:19.934" v="14"/>
          <ac:spMkLst>
            <pc:docMk/>
            <pc:sldMk cId="3368299901" sldId="260"/>
            <ac:spMk id="4" creationId="{0F665D01-E24E-F949-44CC-FB4F2DA1E313}"/>
          </ac:spMkLst>
        </pc:spChg>
        <pc:spChg chg="mod">
          <ac:chgData name="Riley S. Serrano &lt;Student&gt;" userId="S::0612098911@my.browardschools.com::92629f7a-0394-48c1-881a-c946e4b18a9d" providerId="AD" clId="Web-{350DAFBA-AAC8-FC8D-51DD-0ADF45FBFFCF}" dt="2024-05-24T13:39:19.934" v="14"/>
          <ac:spMkLst>
            <pc:docMk/>
            <pc:sldMk cId="3368299901" sldId="260"/>
            <ac:spMk id="5" creationId="{94FF2441-C93E-33EF-D1F3-BAB38A598A82}"/>
          </ac:spMkLst>
        </pc:spChg>
        <pc:spChg chg="mod">
          <ac:chgData name="Riley S. Serrano &lt;Student&gt;" userId="S::0612098911@my.browardschools.com::92629f7a-0394-48c1-881a-c946e4b18a9d" providerId="AD" clId="Web-{350DAFBA-AAC8-FC8D-51DD-0ADF45FBFFCF}" dt="2024-05-24T13:39:19.934" v="14"/>
          <ac:spMkLst>
            <pc:docMk/>
            <pc:sldMk cId="3368299901" sldId="260"/>
            <ac:spMk id="6" creationId="{D1156CB8-35E7-CDB9-0D11-948593369276}"/>
          </ac:spMkLst>
        </pc:spChg>
        <pc:spChg chg="add del mod">
          <ac:chgData name="Riley S. Serrano &lt;Student&gt;" userId="S::0612098911@my.browardschools.com::92629f7a-0394-48c1-881a-c946e4b18a9d" providerId="AD" clId="Web-{350DAFBA-AAC8-FC8D-51DD-0ADF45FBFFCF}" dt="2024-05-24T13:39:15.872" v="13"/>
          <ac:spMkLst>
            <pc:docMk/>
            <pc:sldMk cId="3368299901" sldId="260"/>
            <ac:spMk id="7" creationId="{DEBFAA82-88A0-995B-C546-B44CF5145E17}"/>
          </ac:spMkLst>
        </pc:spChg>
        <pc:spChg chg="add del mod">
          <ac:chgData name="Riley S. Serrano &lt;Student&gt;" userId="S::0612098911@my.browardschools.com::92629f7a-0394-48c1-881a-c946e4b18a9d" providerId="AD" clId="Web-{350DAFBA-AAC8-FC8D-51DD-0ADF45FBFFCF}" dt="2024-05-24T13:39:00.371" v="5"/>
          <ac:spMkLst>
            <pc:docMk/>
            <pc:sldMk cId="3368299901" sldId="260"/>
            <ac:spMk id="12" creationId="{3F0DB2AE-84BA-58C9-4C3D-8C7DC56DD43B}"/>
          </ac:spMkLst>
        </pc:spChg>
        <pc:spChg chg="add del mod">
          <ac:chgData name="Riley S. Serrano &lt;Student&gt;" userId="S::0612098911@my.browardschools.com::92629f7a-0394-48c1-881a-c946e4b18a9d" providerId="AD" clId="Web-{350DAFBA-AAC8-FC8D-51DD-0ADF45FBFFCF}" dt="2024-05-24T13:39:04.590" v="7"/>
          <ac:spMkLst>
            <pc:docMk/>
            <pc:sldMk cId="3368299901" sldId="260"/>
            <ac:spMk id="14" creationId="{F29E663A-75AE-505A-FA02-6C336B56EA56}"/>
          </ac:spMkLst>
        </pc:spChg>
        <pc:spChg chg="add del mod">
          <ac:chgData name="Riley S. Serrano &lt;Student&gt;" userId="S::0612098911@my.browardschools.com::92629f7a-0394-48c1-881a-c946e4b18a9d" providerId="AD" clId="Web-{350DAFBA-AAC8-FC8D-51DD-0ADF45FBFFCF}" dt="2024-05-24T13:39:04.590" v="7"/>
          <ac:spMkLst>
            <pc:docMk/>
            <pc:sldMk cId="3368299901" sldId="260"/>
            <ac:spMk id="19" creationId="{CE64414C-7796-9B02-55A8-C430F01B0E2F}"/>
          </ac:spMkLst>
        </pc:spChg>
        <pc:spChg chg="add del mod">
          <ac:chgData name="Riley S. Serrano &lt;Student&gt;" userId="S::0612098911@my.browardschools.com::92629f7a-0394-48c1-881a-c946e4b18a9d" providerId="AD" clId="Web-{350DAFBA-AAC8-FC8D-51DD-0ADF45FBFFCF}" dt="2024-05-24T13:39:04.590" v="7"/>
          <ac:spMkLst>
            <pc:docMk/>
            <pc:sldMk cId="3368299901" sldId="260"/>
            <ac:spMk id="57" creationId="{2B066E91-45F1-6458-F39E-FEA54C379203}"/>
          </ac:spMkLst>
        </pc:spChg>
        <pc:spChg chg="add del mod">
          <ac:chgData name="Riley S. Serrano &lt;Student&gt;" userId="S::0612098911@my.browardschools.com::92629f7a-0394-48c1-881a-c946e4b18a9d" providerId="AD" clId="Web-{350DAFBA-AAC8-FC8D-51DD-0ADF45FBFFCF}" dt="2024-05-24T13:39:09.684" v="9"/>
          <ac:spMkLst>
            <pc:docMk/>
            <pc:sldMk cId="3368299901" sldId="260"/>
            <ac:spMk id="59" creationId="{B771BD0E-156B-60D1-553F-7C217A3A58DF}"/>
          </ac:spMkLst>
        </pc:spChg>
        <pc:spChg chg="add del mod">
          <ac:chgData name="Riley S. Serrano &lt;Student&gt;" userId="S::0612098911@my.browardschools.com::92629f7a-0394-48c1-881a-c946e4b18a9d" providerId="AD" clId="Web-{350DAFBA-AAC8-FC8D-51DD-0ADF45FBFFCF}" dt="2024-05-24T13:39:09.684" v="9"/>
          <ac:spMkLst>
            <pc:docMk/>
            <pc:sldMk cId="3368299901" sldId="260"/>
            <ac:spMk id="60" creationId="{1E8708A5-772A-E4E3-E5DF-2D7D31A86D64}"/>
          </ac:spMkLst>
        </pc:spChg>
        <pc:spChg chg="add del mod">
          <ac:chgData name="Riley S. Serrano &lt;Student&gt;" userId="S::0612098911@my.browardschools.com::92629f7a-0394-48c1-881a-c946e4b18a9d" providerId="AD" clId="Web-{350DAFBA-AAC8-FC8D-51DD-0ADF45FBFFCF}" dt="2024-05-24T13:39:09.684" v="9"/>
          <ac:spMkLst>
            <pc:docMk/>
            <pc:sldMk cId="3368299901" sldId="260"/>
            <ac:spMk id="61" creationId="{6C9271B9-FB1D-A9FD-5089-A2F204527583}"/>
          </ac:spMkLst>
        </pc:spChg>
        <pc:spChg chg="add del mod">
          <ac:chgData name="Riley S. Serrano &lt;Student&gt;" userId="S::0612098911@my.browardschools.com::92629f7a-0394-48c1-881a-c946e4b18a9d" providerId="AD" clId="Web-{350DAFBA-AAC8-FC8D-51DD-0ADF45FBFFCF}" dt="2024-05-24T13:39:19.934" v="14"/>
          <ac:spMkLst>
            <pc:docMk/>
            <pc:sldMk cId="3368299901" sldId="260"/>
            <ac:spMk id="63" creationId="{3F0DB2AE-84BA-58C9-4C3D-8C7DC56DD43B}"/>
          </ac:spMkLst>
        </pc:spChg>
        <pc:spChg chg="add mod">
          <ac:chgData name="Riley S. Serrano &lt;Student&gt;" userId="S::0612098911@my.browardschools.com::92629f7a-0394-48c1-881a-c946e4b18a9d" providerId="AD" clId="Web-{350DAFBA-AAC8-FC8D-51DD-0ADF45FBFFCF}" dt="2024-05-24T13:59:54.711" v="49" actId="1076"/>
          <ac:spMkLst>
            <pc:docMk/>
            <pc:sldMk cId="3368299901" sldId="260"/>
            <ac:spMk id="68" creationId="{2D12AC7A-C0D4-4BE2-7E80-C14E8E5BFCF8}"/>
          </ac:spMkLst>
        </pc:spChg>
        <pc:spChg chg="mod">
          <ac:chgData name="Riley S. Serrano &lt;Student&gt;" userId="S::0612098911@my.browardschools.com::92629f7a-0394-48c1-881a-c946e4b18a9d" providerId="AD" clId="Web-{350DAFBA-AAC8-FC8D-51DD-0ADF45FBFFCF}" dt="2024-05-24T14:21:14.146" v="434" actId="20577"/>
          <ac:spMkLst>
            <pc:docMk/>
            <pc:sldMk cId="3368299901" sldId="260"/>
            <ac:spMk id="74" creationId="{5A5744C5-B9D2-27B5-3F79-B1D04403BAF4}"/>
          </ac:spMkLst>
        </pc:spChg>
        <pc:graphicFrameChg chg="del mod modGraphic">
          <ac:chgData name="Riley S. Serrano &lt;Student&gt;" userId="S::0612098911@my.browardschools.com::92629f7a-0394-48c1-881a-c946e4b18a9d" providerId="AD" clId="Web-{350DAFBA-AAC8-FC8D-51DD-0ADF45FBFFCF}" dt="2024-05-24T14:16:15.901" v="138"/>
          <ac:graphicFrameMkLst>
            <pc:docMk/>
            <pc:sldMk cId="3368299901" sldId="260"/>
            <ac:graphicFrameMk id="70" creationId="{E80F75BC-F726-077E-3FD9-0B64DED9D338}"/>
          </ac:graphicFrameMkLst>
        </pc:graphicFrameChg>
        <pc:picChg chg="add mod ord">
          <ac:chgData name="Riley S. Serrano &lt;Student&gt;" userId="S::0612098911@my.browardschools.com::92629f7a-0394-48c1-881a-c946e4b18a9d" providerId="AD" clId="Web-{350DAFBA-AAC8-FC8D-51DD-0ADF45FBFFCF}" dt="2024-05-24T14:00:02.071" v="50" actId="1076"/>
          <ac:picMkLst>
            <pc:docMk/>
            <pc:sldMk cId="3368299901" sldId="260"/>
            <ac:picMk id="3" creationId="{54BC326A-8124-7693-E368-36E8198ACA31}"/>
          </ac:picMkLst>
        </pc:picChg>
        <pc:picChg chg="del">
          <ac:chgData name="Riley S. Serrano &lt;Student&gt;" userId="S::0612098911@my.browardschools.com::92629f7a-0394-48c1-881a-c946e4b18a9d" providerId="AD" clId="Web-{350DAFBA-AAC8-FC8D-51DD-0ADF45FBFFCF}" dt="2024-05-24T14:15:32.165" v="137"/>
          <ac:picMkLst>
            <pc:docMk/>
            <pc:sldMk cId="3368299901" sldId="260"/>
            <ac:picMk id="15" creationId="{CBD86C2E-0989-4B14-4F73-B0F2471DE250}"/>
          </ac:picMkLst>
        </pc:picChg>
      </pc:sldChg>
      <pc:sldChg chg="modSp">
        <pc:chgData name="Riley S. Serrano &lt;Student&gt;" userId="S::0612098911@my.browardschools.com::92629f7a-0394-48c1-881a-c946e4b18a9d" providerId="AD" clId="Web-{350DAFBA-AAC8-FC8D-51DD-0ADF45FBFFCF}" dt="2024-05-24T14:08:00.353" v="58" actId="20577"/>
        <pc:sldMkLst>
          <pc:docMk/>
          <pc:sldMk cId="2943425933" sldId="261"/>
        </pc:sldMkLst>
        <pc:spChg chg="mod">
          <ac:chgData name="Riley S. Serrano &lt;Student&gt;" userId="S::0612098911@my.browardschools.com::92629f7a-0394-48c1-881a-c946e4b18a9d" providerId="AD" clId="Web-{350DAFBA-AAC8-FC8D-51DD-0ADF45FBFFCF}" dt="2024-05-24T14:08:00.353" v="58" actId="20577"/>
          <ac:spMkLst>
            <pc:docMk/>
            <pc:sldMk cId="2943425933" sldId="261"/>
            <ac:spMk id="3" creationId="{733B9987-7C0A-389C-8170-371AAD098BF9}"/>
          </ac:spMkLst>
        </pc:spChg>
      </pc:sldChg>
      <pc:sldChg chg="addSp delSp modSp mod setBg modClrScheme chgLayout">
        <pc:chgData name="Riley S. Serrano &lt;Student&gt;" userId="S::0612098911@my.browardschools.com::92629f7a-0394-48c1-881a-c946e4b18a9d" providerId="AD" clId="Web-{350DAFBA-AAC8-FC8D-51DD-0ADF45FBFFCF}" dt="2024-05-24T14:01:31.449" v="52" actId="20577"/>
        <pc:sldMkLst>
          <pc:docMk/>
          <pc:sldMk cId="3438564032" sldId="262"/>
        </pc:sldMkLst>
        <pc:spChg chg="mod">
          <ac:chgData name="Riley S. Serrano &lt;Student&gt;" userId="S::0612098911@my.browardschools.com::92629f7a-0394-48c1-881a-c946e4b18a9d" providerId="AD" clId="Web-{350DAFBA-AAC8-FC8D-51DD-0ADF45FBFFCF}" dt="2024-05-24T14:01:31.449" v="52" actId="20577"/>
          <ac:spMkLst>
            <pc:docMk/>
            <pc:sldMk cId="3438564032" sldId="262"/>
            <ac:spMk id="2" creationId="{ED7E4165-496F-CD05-29B7-5AD1B3EF09EA}"/>
          </ac:spMkLst>
        </pc:spChg>
        <pc:spChg chg="add del">
          <ac:chgData name="Riley S. Serrano &lt;Student&gt;" userId="S::0612098911@my.browardschools.com::92629f7a-0394-48c1-881a-c946e4b18a9d" providerId="AD" clId="Web-{350DAFBA-AAC8-FC8D-51DD-0ADF45FBFFCF}" dt="2024-05-24T13:55:45.859" v="19"/>
          <ac:spMkLst>
            <pc:docMk/>
            <pc:sldMk cId="3438564032" sldId="262"/>
            <ac:spMk id="3" creationId="{5E0D7210-89A8-AADA-4133-DB66BEA8FCF6}"/>
          </ac:spMkLst>
        </pc:spChg>
        <pc:spChg chg="mod">
          <ac:chgData name="Riley S. Serrano &lt;Student&gt;" userId="S::0612098911@my.browardschools.com::92629f7a-0394-48c1-881a-c946e4b18a9d" providerId="AD" clId="Web-{350DAFBA-AAC8-FC8D-51DD-0ADF45FBFFCF}" dt="2024-05-24T13:55:45.859" v="19"/>
          <ac:spMkLst>
            <pc:docMk/>
            <pc:sldMk cId="3438564032" sldId="262"/>
            <ac:spMk id="4" creationId="{805E66C8-30CA-B085-EEE0-BC6842B93618}"/>
          </ac:spMkLst>
        </pc:spChg>
        <pc:spChg chg="mod">
          <ac:chgData name="Riley S. Serrano &lt;Student&gt;" userId="S::0612098911@my.browardschools.com::92629f7a-0394-48c1-881a-c946e4b18a9d" providerId="AD" clId="Web-{350DAFBA-AAC8-FC8D-51DD-0ADF45FBFFCF}" dt="2024-05-24T13:55:45.859" v="19"/>
          <ac:spMkLst>
            <pc:docMk/>
            <pc:sldMk cId="3438564032" sldId="262"/>
            <ac:spMk id="5" creationId="{D894B727-8F8C-8FB3-69AA-09BEB03DA491}"/>
          </ac:spMkLst>
        </pc:spChg>
        <pc:spChg chg="mod">
          <ac:chgData name="Riley S. Serrano &lt;Student&gt;" userId="S::0612098911@my.browardschools.com::92629f7a-0394-48c1-881a-c946e4b18a9d" providerId="AD" clId="Web-{350DAFBA-AAC8-FC8D-51DD-0ADF45FBFFCF}" dt="2024-05-24T13:55:45.859" v="19"/>
          <ac:spMkLst>
            <pc:docMk/>
            <pc:sldMk cId="3438564032" sldId="262"/>
            <ac:spMk id="6" creationId="{78258050-E62F-A937-0C8D-17DEED66F247}"/>
          </ac:spMkLst>
        </pc:spChg>
        <pc:spChg chg="add del mod">
          <ac:chgData name="Riley S. Serrano &lt;Student&gt;" userId="S::0612098911@my.browardschools.com::92629f7a-0394-48c1-881a-c946e4b18a9d" providerId="AD" clId="Web-{350DAFBA-AAC8-FC8D-51DD-0ADF45FBFFCF}" dt="2024-05-24T13:55:45.828" v="18"/>
          <ac:spMkLst>
            <pc:docMk/>
            <pc:sldMk cId="3438564032" sldId="262"/>
            <ac:spMk id="12" creationId="{073D5366-CD85-0856-ECA3-637D419941B7}"/>
          </ac:spMkLst>
        </pc:spChg>
        <pc:graphicFrameChg chg="add del">
          <ac:chgData name="Riley S. Serrano &lt;Student&gt;" userId="S::0612098911@my.browardschools.com::92629f7a-0394-48c1-881a-c946e4b18a9d" providerId="AD" clId="Web-{350DAFBA-AAC8-FC8D-51DD-0ADF45FBFFCF}" dt="2024-05-24T13:55:43.859" v="16"/>
          <ac:graphicFrameMkLst>
            <pc:docMk/>
            <pc:sldMk cId="3438564032" sldId="262"/>
            <ac:graphicFrameMk id="8" creationId="{5C9C28B5-E8A7-C0B6-E50E-E1598E77BE7D}"/>
          </ac:graphicFrameMkLst>
        </pc:graphicFrameChg>
        <pc:graphicFrameChg chg="add del mod">
          <ac:chgData name="Riley S. Serrano &lt;Student&gt;" userId="S::0612098911@my.browardschools.com::92629f7a-0394-48c1-881a-c946e4b18a9d" providerId="AD" clId="Web-{350DAFBA-AAC8-FC8D-51DD-0ADF45FBFFCF}" dt="2024-05-24T13:55:45.828" v="18"/>
          <ac:graphicFrameMkLst>
            <pc:docMk/>
            <pc:sldMk cId="3438564032" sldId="262"/>
            <ac:graphicFrameMk id="10" creationId="{82151611-8A7B-2D31-8D02-82A7A022831C}"/>
          </ac:graphicFrameMkLst>
        </pc:graphicFrameChg>
        <pc:graphicFrameChg chg="add">
          <ac:chgData name="Riley S. Serrano &lt;Student&gt;" userId="S::0612098911@my.browardschools.com::92629f7a-0394-48c1-881a-c946e4b18a9d" providerId="AD" clId="Web-{350DAFBA-AAC8-FC8D-51DD-0ADF45FBFFCF}" dt="2024-05-24T13:55:45.859" v="19"/>
          <ac:graphicFrameMkLst>
            <pc:docMk/>
            <pc:sldMk cId="3438564032" sldId="262"/>
            <ac:graphicFrameMk id="14" creationId="{5C9C28B5-E8A7-C0B6-E50E-E1598E77BE7D}"/>
          </ac:graphicFrameMkLst>
        </pc:graphicFrameChg>
      </pc:sldChg>
    </pc:docChg>
  </pc:docChgLst>
  <pc:docChgLst>
    <pc:chgData name="Johanson R. Pierre &lt;Student&gt;" userId="S::0612048972@my.browardschools.com::5bc13e54-4777-4434-8596-62481bf0e65b" providerId="AD" clId="Web-{9756DC31-1E0E-BC9F-138B-528AC7FABFD5}"/>
    <pc:docChg chg="modSld addMainMaster delMainMaster">
      <pc:chgData name="Johanson R. Pierre &lt;Student&gt;" userId="S::0612048972@my.browardschools.com::5bc13e54-4777-4434-8596-62481bf0e65b" providerId="AD" clId="Web-{9756DC31-1E0E-BC9F-138B-528AC7FABFD5}" dt="2024-05-22T14:57:57.557" v="352"/>
      <pc:docMkLst>
        <pc:docMk/>
      </pc:docMkLst>
      <pc:sldChg chg="modSp mod modClrScheme chgLayout">
        <pc:chgData name="Johanson R. Pierre &lt;Student&gt;" userId="S::0612048972@my.browardschools.com::5bc13e54-4777-4434-8596-62481bf0e65b" providerId="AD" clId="Web-{9756DC31-1E0E-BC9F-138B-528AC7FABFD5}" dt="2024-05-22T14:56:12.211" v="350"/>
        <pc:sldMkLst>
          <pc:docMk/>
          <pc:sldMk cId="109857222" sldId="256"/>
        </pc:sldMkLst>
        <pc:spChg chg="mod ord">
          <ac:chgData name="Johanson R. Pierre &lt;Student&gt;" userId="S::0612048972@my.browardschools.com::5bc13e54-4777-4434-8596-62481bf0e65b" providerId="AD" clId="Web-{9756DC31-1E0E-BC9F-138B-528AC7FABFD5}" dt="2024-05-22T14:56:12.211" v="350"/>
          <ac:spMkLst>
            <pc:docMk/>
            <pc:sldMk cId="109857222" sldId="256"/>
            <ac:spMk id="3" creationId="{00000000-0000-0000-0000-000000000000}"/>
          </ac:spMkLst>
        </pc:spChg>
      </pc:sldChg>
      <pc:sldChg chg="modSp mod modClrScheme chgLayout">
        <pc:chgData name="Johanson R. Pierre &lt;Student&gt;" userId="S::0612048972@my.browardschools.com::5bc13e54-4777-4434-8596-62481bf0e65b" providerId="AD" clId="Web-{9756DC31-1E0E-BC9F-138B-528AC7FABFD5}" dt="2024-05-22T14:56:12.211" v="350"/>
        <pc:sldMkLst>
          <pc:docMk/>
          <pc:sldMk cId="4294480226" sldId="257"/>
        </pc:sldMkLst>
        <pc:spChg chg="mod ord">
          <ac:chgData name="Johanson R. Pierre &lt;Student&gt;" userId="S::0612048972@my.browardschools.com::5bc13e54-4777-4434-8596-62481bf0e65b" providerId="AD" clId="Web-{9756DC31-1E0E-BC9F-138B-528AC7FABFD5}" dt="2024-05-22T14:56:12.211" v="350"/>
          <ac:spMkLst>
            <pc:docMk/>
            <pc:sldMk cId="4294480226" sldId="257"/>
            <ac:spMk id="2" creationId="{36F8EFCD-E44E-879E-0272-17E435C3C0BE}"/>
          </ac:spMkLst>
        </pc:spChg>
        <pc:spChg chg="mod ord">
          <ac:chgData name="Johanson R. Pierre &lt;Student&gt;" userId="S::0612048972@my.browardschools.com::5bc13e54-4777-4434-8596-62481bf0e65b" providerId="AD" clId="Web-{9756DC31-1E0E-BC9F-138B-528AC7FABFD5}" dt="2024-05-22T14:56:12.211" v="350"/>
          <ac:spMkLst>
            <pc:docMk/>
            <pc:sldMk cId="4294480226" sldId="257"/>
            <ac:spMk id="3" creationId="{45CF39A0-FA77-2509-EB05-D88983AC4207}"/>
          </ac:spMkLst>
        </pc:spChg>
      </pc:sldChg>
      <pc:sldChg chg="modSp mod modClrScheme chgLayout">
        <pc:chgData name="Johanson R. Pierre &lt;Student&gt;" userId="S::0612048972@my.browardschools.com::5bc13e54-4777-4434-8596-62481bf0e65b" providerId="AD" clId="Web-{9756DC31-1E0E-BC9F-138B-528AC7FABFD5}" dt="2024-05-22T14:56:12.211" v="350"/>
        <pc:sldMkLst>
          <pc:docMk/>
          <pc:sldMk cId="2341622764" sldId="258"/>
        </pc:sldMkLst>
        <pc:spChg chg="mod ord">
          <ac:chgData name="Johanson R. Pierre &lt;Student&gt;" userId="S::0612048972@my.browardschools.com::5bc13e54-4777-4434-8596-62481bf0e65b" providerId="AD" clId="Web-{9756DC31-1E0E-BC9F-138B-528AC7FABFD5}" dt="2024-05-22T14:56:12.211" v="350"/>
          <ac:spMkLst>
            <pc:docMk/>
            <pc:sldMk cId="2341622764" sldId="258"/>
            <ac:spMk id="2" creationId="{EC38391D-6AD8-1B7F-EEC1-36B7BEDDD8F2}"/>
          </ac:spMkLst>
        </pc:spChg>
        <pc:spChg chg="mod ord">
          <ac:chgData name="Johanson R. Pierre &lt;Student&gt;" userId="S::0612048972@my.browardschools.com::5bc13e54-4777-4434-8596-62481bf0e65b" providerId="AD" clId="Web-{9756DC31-1E0E-BC9F-138B-528AC7FABFD5}" dt="2024-05-22T14:56:12.211" v="350"/>
          <ac:spMkLst>
            <pc:docMk/>
            <pc:sldMk cId="2341622764" sldId="258"/>
            <ac:spMk id="3" creationId="{F7D8A018-EED1-1EA8-9F83-59F976FB194A}"/>
          </ac:spMkLst>
        </pc:spChg>
      </pc:sldChg>
      <pc:sldChg chg="modSp mod modClrScheme chgLayout">
        <pc:chgData name="Johanson R. Pierre &lt;Student&gt;" userId="S::0612048972@my.browardschools.com::5bc13e54-4777-4434-8596-62481bf0e65b" providerId="AD" clId="Web-{9756DC31-1E0E-BC9F-138B-528AC7FABFD5}" dt="2024-05-22T14:56:12.211" v="350"/>
        <pc:sldMkLst>
          <pc:docMk/>
          <pc:sldMk cId="2983717972" sldId="259"/>
        </pc:sldMkLst>
        <pc:spChg chg="mod ord">
          <ac:chgData name="Johanson R. Pierre &lt;Student&gt;" userId="S::0612048972@my.browardschools.com::5bc13e54-4777-4434-8596-62481bf0e65b" providerId="AD" clId="Web-{9756DC31-1E0E-BC9F-138B-528AC7FABFD5}" dt="2024-05-22T14:56:12.211" v="350"/>
          <ac:spMkLst>
            <pc:docMk/>
            <pc:sldMk cId="2983717972" sldId="259"/>
            <ac:spMk id="2" creationId="{F55D2100-B6C0-0CBB-188A-07C5FD30442C}"/>
          </ac:spMkLst>
        </pc:spChg>
        <pc:spChg chg="mod ord">
          <ac:chgData name="Johanson R. Pierre &lt;Student&gt;" userId="S::0612048972@my.browardschools.com::5bc13e54-4777-4434-8596-62481bf0e65b" providerId="AD" clId="Web-{9756DC31-1E0E-BC9F-138B-528AC7FABFD5}" dt="2024-05-22T14:56:12.211" v="350"/>
          <ac:spMkLst>
            <pc:docMk/>
            <pc:sldMk cId="2983717972" sldId="259"/>
            <ac:spMk id="3" creationId="{2FF1B3DF-F51F-CB1D-D040-3E1CEDD39D1F}"/>
          </ac:spMkLst>
        </pc:spChg>
      </pc:sldChg>
      <pc:sldChg chg="modSp mod modClrScheme chgLayout">
        <pc:chgData name="Johanson R. Pierre &lt;Student&gt;" userId="S::0612048972@my.browardschools.com::5bc13e54-4777-4434-8596-62481bf0e65b" providerId="AD" clId="Web-{9756DC31-1E0E-BC9F-138B-528AC7FABFD5}" dt="2024-05-22T14:56:12.211" v="350"/>
        <pc:sldMkLst>
          <pc:docMk/>
          <pc:sldMk cId="3368299901" sldId="260"/>
        </pc:sldMkLst>
        <pc:spChg chg="mod ord">
          <ac:chgData name="Johanson R. Pierre &lt;Student&gt;" userId="S::0612048972@my.browardschools.com::5bc13e54-4777-4434-8596-62481bf0e65b" providerId="AD" clId="Web-{9756DC31-1E0E-BC9F-138B-528AC7FABFD5}" dt="2024-05-22T14:56:12.211" v="350"/>
          <ac:spMkLst>
            <pc:docMk/>
            <pc:sldMk cId="3368299901" sldId="260"/>
            <ac:spMk id="2" creationId="{50068907-3BC6-9C29-F39F-7C9E506B970F}"/>
          </ac:spMkLst>
        </pc:spChg>
        <pc:spChg chg="mod ord">
          <ac:chgData name="Johanson R. Pierre &lt;Student&gt;" userId="S::0612048972@my.browardschools.com::5bc13e54-4777-4434-8596-62481bf0e65b" providerId="AD" clId="Web-{9756DC31-1E0E-BC9F-138B-528AC7FABFD5}" dt="2024-05-22T14:56:12.211" v="350"/>
          <ac:spMkLst>
            <pc:docMk/>
            <pc:sldMk cId="3368299901" sldId="260"/>
            <ac:spMk id="4" creationId="{0F665D01-E24E-F949-44CC-FB4F2DA1E313}"/>
          </ac:spMkLst>
        </pc:spChg>
        <pc:spChg chg="mod ord">
          <ac:chgData name="Johanson R. Pierre &lt;Student&gt;" userId="S::0612048972@my.browardschools.com::5bc13e54-4777-4434-8596-62481bf0e65b" providerId="AD" clId="Web-{9756DC31-1E0E-BC9F-138B-528AC7FABFD5}" dt="2024-05-22T14:56:12.211" v="350"/>
          <ac:spMkLst>
            <pc:docMk/>
            <pc:sldMk cId="3368299901" sldId="260"/>
            <ac:spMk id="5" creationId="{94FF2441-C93E-33EF-D1F3-BAB38A598A82}"/>
          </ac:spMkLst>
        </pc:spChg>
        <pc:spChg chg="mod ord">
          <ac:chgData name="Johanson R. Pierre &lt;Student&gt;" userId="S::0612048972@my.browardschools.com::5bc13e54-4777-4434-8596-62481bf0e65b" providerId="AD" clId="Web-{9756DC31-1E0E-BC9F-138B-528AC7FABFD5}" dt="2024-05-22T14:56:12.211" v="350"/>
          <ac:spMkLst>
            <pc:docMk/>
            <pc:sldMk cId="3368299901" sldId="260"/>
            <ac:spMk id="6" creationId="{D1156CB8-35E7-CDB9-0D11-948593369276}"/>
          </ac:spMkLst>
        </pc:spChg>
        <pc:spChg chg="mod ord">
          <ac:chgData name="Johanson R. Pierre &lt;Student&gt;" userId="S::0612048972@my.browardschools.com::5bc13e54-4777-4434-8596-62481bf0e65b" providerId="AD" clId="Web-{9756DC31-1E0E-BC9F-138B-528AC7FABFD5}" dt="2024-05-22T14:56:12.211" v="350"/>
          <ac:spMkLst>
            <pc:docMk/>
            <pc:sldMk cId="3368299901" sldId="260"/>
            <ac:spMk id="26" creationId="{C0F06221-9B66-780C-712B-1614D93FBB0A}"/>
          </ac:spMkLst>
        </pc:spChg>
      </pc:sldChg>
      <pc:sldChg chg="modSp mod modClrScheme chgLayout">
        <pc:chgData name="Johanson R. Pierre &lt;Student&gt;" userId="S::0612048972@my.browardschools.com::5bc13e54-4777-4434-8596-62481bf0e65b" providerId="AD" clId="Web-{9756DC31-1E0E-BC9F-138B-528AC7FABFD5}" dt="2024-05-22T14:56:12.211" v="350"/>
        <pc:sldMkLst>
          <pc:docMk/>
          <pc:sldMk cId="2943425933" sldId="261"/>
        </pc:sldMkLst>
        <pc:spChg chg="mod ord">
          <ac:chgData name="Johanson R. Pierre &lt;Student&gt;" userId="S::0612048972@my.browardschools.com::5bc13e54-4777-4434-8596-62481bf0e65b" providerId="AD" clId="Web-{9756DC31-1E0E-BC9F-138B-528AC7FABFD5}" dt="2024-05-22T14:56:12.211" v="350"/>
          <ac:spMkLst>
            <pc:docMk/>
            <pc:sldMk cId="2943425933" sldId="261"/>
            <ac:spMk id="2" creationId="{94ED2F64-CFD5-80FC-533A-4D99F2930978}"/>
          </ac:spMkLst>
        </pc:spChg>
        <pc:spChg chg="mod ord">
          <ac:chgData name="Johanson R. Pierre &lt;Student&gt;" userId="S::0612048972@my.browardschools.com::5bc13e54-4777-4434-8596-62481bf0e65b" providerId="AD" clId="Web-{9756DC31-1E0E-BC9F-138B-528AC7FABFD5}" dt="2024-05-22T14:56:12.211" v="350"/>
          <ac:spMkLst>
            <pc:docMk/>
            <pc:sldMk cId="2943425933" sldId="261"/>
            <ac:spMk id="3" creationId="{733B9987-7C0A-389C-8170-371AAD098BF9}"/>
          </ac:spMkLst>
        </pc:spChg>
        <pc:spChg chg="mod ord">
          <ac:chgData name="Johanson R. Pierre &lt;Student&gt;" userId="S::0612048972@my.browardschools.com::5bc13e54-4777-4434-8596-62481bf0e65b" providerId="AD" clId="Web-{9756DC31-1E0E-BC9F-138B-528AC7FABFD5}" dt="2024-05-22T14:56:12.211" v="350"/>
          <ac:spMkLst>
            <pc:docMk/>
            <pc:sldMk cId="2943425933" sldId="261"/>
            <ac:spMk id="4" creationId="{4A5DFA1E-A012-E3C2-4DE6-30B7E292BD9D}"/>
          </ac:spMkLst>
        </pc:spChg>
        <pc:spChg chg="mod ord">
          <ac:chgData name="Johanson R. Pierre &lt;Student&gt;" userId="S::0612048972@my.browardschools.com::5bc13e54-4777-4434-8596-62481bf0e65b" providerId="AD" clId="Web-{9756DC31-1E0E-BC9F-138B-528AC7FABFD5}" dt="2024-05-22T14:56:12.211" v="350"/>
          <ac:spMkLst>
            <pc:docMk/>
            <pc:sldMk cId="2943425933" sldId="261"/>
            <ac:spMk id="5" creationId="{0FB98C92-5A75-0B35-E01E-2BD726311ED7}"/>
          </ac:spMkLst>
        </pc:spChg>
        <pc:spChg chg="mod ord">
          <ac:chgData name="Johanson R. Pierre &lt;Student&gt;" userId="S::0612048972@my.browardschools.com::5bc13e54-4777-4434-8596-62481bf0e65b" providerId="AD" clId="Web-{9756DC31-1E0E-BC9F-138B-528AC7FABFD5}" dt="2024-05-22T14:56:12.211" v="350"/>
          <ac:spMkLst>
            <pc:docMk/>
            <pc:sldMk cId="2943425933" sldId="261"/>
            <ac:spMk id="6" creationId="{0EECB11C-474E-A61C-2199-EA74CF3E5469}"/>
          </ac:spMkLst>
        </pc:spChg>
      </pc:sldChg>
      <pc:sldChg chg="modSp mod setBg modClrScheme chgLayout">
        <pc:chgData name="Johanson R. Pierre &lt;Student&gt;" userId="S::0612048972@my.browardschools.com::5bc13e54-4777-4434-8596-62481bf0e65b" providerId="AD" clId="Web-{9756DC31-1E0E-BC9F-138B-528AC7FABFD5}" dt="2024-05-22T14:57:57.557" v="352"/>
        <pc:sldMkLst>
          <pc:docMk/>
          <pc:sldMk cId="3438564032" sldId="262"/>
        </pc:sldMkLst>
        <pc:spChg chg="mod ord">
          <ac:chgData name="Johanson R. Pierre &lt;Student&gt;" userId="S::0612048972@my.browardschools.com::5bc13e54-4777-4434-8596-62481bf0e65b" providerId="AD" clId="Web-{9756DC31-1E0E-BC9F-138B-528AC7FABFD5}" dt="2024-05-22T14:56:12.211" v="350"/>
          <ac:spMkLst>
            <pc:docMk/>
            <pc:sldMk cId="3438564032" sldId="262"/>
            <ac:spMk id="2" creationId="{ED7E4165-496F-CD05-29B7-5AD1B3EF09EA}"/>
          </ac:spMkLst>
        </pc:spChg>
        <pc:spChg chg="mod ord">
          <ac:chgData name="Johanson R. Pierre &lt;Student&gt;" userId="S::0612048972@my.browardschools.com::5bc13e54-4777-4434-8596-62481bf0e65b" providerId="AD" clId="Web-{9756DC31-1E0E-BC9F-138B-528AC7FABFD5}" dt="2024-05-22T14:56:12.211" v="350"/>
          <ac:spMkLst>
            <pc:docMk/>
            <pc:sldMk cId="3438564032" sldId="262"/>
            <ac:spMk id="3" creationId="{5E0D7210-89A8-AADA-4133-DB66BEA8FCF6}"/>
          </ac:spMkLst>
        </pc:spChg>
        <pc:spChg chg="mod ord">
          <ac:chgData name="Johanson R. Pierre &lt;Student&gt;" userId="S::0612048972@my.browardschools.com::5bc13e54-4777-4434-8596-62481bf0e65b" providerId="AD" clId="Web-{9756DC31-1E0E-BC9F-138B-528AC7FABFD5}" dt="2024-05-22T14:56:12.211" v="350"/>
          <ac:spMkLst>
            <pc:docMk/>
            <pc:sldMk cId="3438564032" sldId="262"/>
            <ac:spMk id="4" creationId="{805E66C8-30CA-B085-EEE0-BC6842B93618}"/>
          </ac:spMkLst>
        </pc:spChg>
        <pc:spChg chg="mod ord">
          <ac:chgData name="Johanson R. Pierre &lt;Student&gt;" userId="S::0612048972@my.browardschools.com::5bc13e54-4777-4434-8596-62481bf0e65b" providerId="AD" clId="Web-{9756DC31-1E0E-BC9F-138B-528AC7FABFD5}" dt="2024-05-22T14:56:12.211" v="350"/>
          <ac:spMkLst>
            <pc:docMk/>
            <pc:sldMk cId="3438564032" sldId="262"/>
            <ac:spMk id="5" creationId="{D894B727-8F8C-8FB3-69AA-09BEB03DA491}"/>
          </ac:spMkLst>
        </pc:spChg>
        <pc:spChg chg="mod ord">
          <ac:chgData name="Johanson R. Pierre &lt;Student&gt;" userId="S::0612048972@my.browardschools.com::5bc13e54-4777-4434-8596-62481bf0e65b" providerId="AD" clId="Web-{9756DC31-1E0E-BC9F-138B-528AC7FABFD5}" dt="2024-05-22T14:56:12.211" v="350"/>
          <ac:spMkLst>
            <pc:docMk/>
            <pc:sldMk cId="3438564032" sldId="262"/>
            <ac:spMk id="6" creationId="{78258050-E62F-A937-0C8D-17DEED66F247}"/>
          </ac:spMkLst>
        </pc:spChg>
      </pc:sldChg>
      <pc:sldChg chg="modSp mod modClrScheme chgLayout">
        <pc:chgData name="Johanson R. Pierre &lt;Student&gt;" userId="S::0612048972@my.browardschools.com::5bc13e54-4777-4434-8596-62481bf0e65b" providerId="AD" clId="Web-{9756DC31-1E0E-BC9F-138B-528AC7FABFD5}" dt="2024-05-22T14:56:12.211" v="350"/>
        <pc:sldMkLst>
          <pc:docMk/>
          <pc:sldMk cId="2757650574" sldId="263"/>
        </pc:sldMkLst>
        <pc:spChg chg="mod ord">
          <ac:chgData name="Johanson R. Pierre &lt;Student&gt;" userId="S::0612048972@my.browardschools.com::5bc13e54-4777-4434-8596-62481bf0e65b" providerId="AD" clId="Web-{9756DC31-1E0E-BC9F-138B-528AC7FABFD5}" dt="2024-05-22T14:56:12.211" v="350"/>
          <ac:spMkLst>
            <pc:docMk/>
            <pc:sldMk cId="2757650574" sldId="263"/>
            <ac:spMk id="2" creationId="{38ACC0D5-18EF-C70E-4450-272EE37327F3}"/>
          </ac:spMkLst>
        </pc:spChg>
        <pc:spChg chg="mod ord">
          <ac:chgData name="Johanson R. Pierre &lt;Student&gt;" userId="S::0612048972@my.browardschools.com::5bc13e54-4777-4434-8596-62481bf0e65b" providerId="AD" clId="Web-{9756DC31-1E0E-BC9F-138B-528AC7FABFD5}" dt="2024-05-22T14:56:12.211" v="350"/>
          <ac:spMkLst>
            <pc:docMk/>
            <pc:sldMk cId="2757650574" sldId="263"/>
            <ac:spMk id="3" creationId="{1AC6DFD7-9FEC-D1FF-1AD8-517B620E2555}"/>
          </ac:spMkLst>
        </pc:spChg>
        <pc:spChg chg="mod ord">
          <ac:chgData name="Johanson R. Pierre &lt;Student&gt;" userId="S::0612048972@my.browardschools.com::5bc13e54-4777-4434-8596-62481bf0e65b" providerId="AD" clId="Web-{9756DC31-1E0E-BC9F-138B-528AC7FABFD5}" dt="2024-05-22T14:56:12.211" v="350"/>
          <ac:spMkLst>
            <pc:docMk/>
            <pc:sldMk cId="2757650574" sldId="263"/>
            <ac:spMk id="4" creationId="{3D458208-0439-9073-8B15-7C7C7109857D}"/>
          </ac:spMkLst>
        </pc:spChg>
        <pc:spChg chg="mod ord">
          <ac:chgData name="Johanson R. Pierre &lt;Student&gt;" userId="S::0612048972@my.browardschools.com::5bc13e54-4777-4434-8596-62481bf0e65b" providerId="AD" clId="Web-{9756DC31-1E0E-BC9F-138B-528AC7FABFD5}" dt="2024-05-22T14:56:12.211" v="350"/>
          <ac:spMkLst>
            <pc:docMk/>
            <pc:sldMk cId="2757650574" sldId="263"/>
            <ac:spMk id="5" creationId="{EF956DE8-42D2-5606-DE42-408643CD2399}"/>
          </ac:spMkLst>
        </pc:spChg>
        <pc:spChg chg="mod ord">
          <ac:chgData name="Johanson R. Pierre &lt;Student&gt;" userId="S::0612048972@my.browardschools.com::5bc13e54-4777-4434-8596-62481bf0e65b" providerId="AD" clId="Web-{9756DC31-1E0E-BC9F-138B-528AC7FABFD5}" dt="2024-05-22T14:56:12.211" v="350"/>
          <ac:spMkLst>
            <pc:docMk/>
            <pc:sldMk cId="2757650574" sldId="263"/>
            <ac:spMk id="6" creationId="{1A7CABE2-6A89-057B-323F-344126864C42}"/>
          </ac:spMkLst>
        </pc:spChg>
      </pc:sldChg>
      <pc:sldChg chg="modSp mod modClrScheme chgLayout">
        <pc:chgData name="Johanson R. Pierre &lt;Student&gt;" userId="S::0612048972@my.browardschools.com::5bc13e54-4777-4434-8596-62481bf0e65b" providerId="AD" clId="Web-{9756DC31-1E0E-BC9F-138B-528AC7FABFD5}" dt="2024-05-22T14:56:12.211" v="350"/>
        <pc:sldMkLst>
          <pc:docMk/>
          <pc:sldMk cId="1136697213" sldId="264"/>
        </pc:sldMkLst>
        <pc:spChg chg="mod ord">
          <ac:chgData name="Johanson R. Pierre &lt;Student&gt;" userId="S::0612048972@my.browardschools.com::5bc13e54-4777-4434-8596-62481bf0e65b" providerId="AD" clId="Web-{9756DC31-1E0E-BC9F-138B-528AC7FABFD5}" dt="2024-05-22T14:56:12.211" v="350"/>
          <ac:spMkLst>
            <pc:docMk/>
            <pc:sldMk cId="1136697213" sldId="264"/>
            <ac:spMk id="2" creationId="{7920B025-8716-035F-C8EF-3D0FE4D778B8}"/>
          </ac:spMkLst>
        </pc:spChg>
        <pc:spChg chg="mod ord">
          <ac:chgData name="Johanson R. Pierre &lt;Student&gt;" userId="S::0612048972@my.browardschools.com::5bc13e54-4777-4434-8596-62481bf0e65b" providerId="AD" clId="Web-{9756DC31-1E0E-BC9F-138B-528AC7FABFD5}" dt="2024-05-22T14:56:12.211" v="350"/>
          <ac:spMkLst>
            <pc:docMk/>
            <pc:sldMk cId="1136697213" sldId="264"/>
            <ac:spMk id="3" creationId="{7F3D1361-BE18-2B56-DAD0-6DCCF7BAF030}"/>
          </ac:spMkLst>
        </pc:spChg>
        <pc:spChg chg="mod ord">
          <ac:chgData name="Johanson R. Pierre &lt;Student&gt;" userId="S::0612048972@my.browardschools.com::5bc13e54-4777-4434-8596-62481bf0e65b" providerId="AD" clId="Web-{9756DC31-1E0E-BC9F-138B-528AC7FABFD5}" dt="2024-05-22T14:56:12.211" v="350"/>
          <ac:spMkLst>
            <pc:docMk/>
            <pc:sldMk cId="1136697213" sldId="264"/>
            <ac:spMk id="4" creationId="{CCAEDCF4-27F8-54C8-DD2A-7428E6154214}"/>
          </ac:spMkLst>
        </pc:spChg>
        <pc:spChg chg="mod ord">
          <ac:chgData name="Johanson R. Pierre &lt;Student&gt;" userId="S::0612048972@my.browardschools.com::5bc13e54-4777-4434-8596-62481bf0e65b" providerId="AD" clId="Web-{9756DC31-1E0E-BC9F-138B-528AC7FABFD5}" dt="2024-05-22T14:56:12.211" v="350"/>
          <ac:spMkLst>
            <pc:docMk/>
            <pc:sldMk cId="1136697213" sldId="264"/>
            <ac:spMk id="5" creationId="{A28B1D9D-92DE-9D25-6B84-2DEF1536681A}"/>
          </ac:spMkLst>
        </pc:spChg>
        <pc:spChg chg="mod ord">
          <ac:chgData name="Johanson R. Pierre &lt;Student&gt;" userId="S::0612048972@my.browardschools.com::5bc13e54-4777-4434-8596-62481bf0e65b" providerId="AD" clId="Web-{9756DC31-1E0E-BC9F-138B-528AC7FABFD5}" dt="2024-05-22T14:56:12.211" v="350"/>
          <ac:spMkLst>
            <pc:docMk/>
            <pc:sldMk cId="1136697213" sldId="264"/>
            <ac:spMk id="6" creationId="{DCC95098-9EF1-9481-D06C-BCC678166A3E}"/>
          </ac:spMkLst>
        </pc:spChg>
      </pc:sldChg>
      <pc:sldMasterChg chg="del delSldLayout">
        <pc:chgData name="Johanson R. Pierre &lt;Student&gt;" userId="S::0612048972@my.browardschools.com::5bc13e54-4777-4434-8596-62481bf0e65b" providerId="AD" clId="Web-{9756DC31-1E0E-BC9F-138B-528AC7FABFD5}" dt="2024-05-22T14:56:02.039" v="349"/>
        <pc:sldMasterMkLst>
          <pc:docMk/>
          <pc:sldMasterMk cId="1251230505" sldId="2147483696"/>
        </pc:sldMasterMkLst>
        <pc:sldLayoutChg chg="del">
          <pc:chgData name="Johanson R. Pierre &lt;Student&gt;" userId="S::0612048972@my.browardschools.com::5bc13e54-4777-4434-8596-62481bf0e65b" providerId="AD" clId="Web-{9756DC31-1E0E-BC9F-138B-528AC7FABFD5}" dt="2024-05-22T14:56:02.039" v="349"/>
          <pc:sldLayoutMkLst>
            <pc:docMk/>
            <pc:sldMasterMk cId="1251230505" sldId="2147483696"/>
            <pc:sldLayoutMk cId="3520698910" sldId="2147483697"/>
          </pc:sldLayoutMkLst>
        </pc:sldLayoutChg>
        <pc:sldLayoutChg chg="del">
          <pc:chgData name="Johanson R. Pierre &lt;Student&gt;" userId="S::0612048972@my.browardschools.com::5bc13e54-4777-4434-8596-62481bf0e65b" providerId="AD" clId="Web-{9756DC31-1E0E-BC9F-138B-528AC7FABFD5}" dt="2024-05-22T14:56:02.039" v="349"/>
          <pc:sldLayoutMkLst>
            <pc:docMk/>
            <pc:sldMasterMk cId="1251230505" sldId="2147483696"/>
            <pc:sldLayoutMk cId="1888617854" sldId="2147483698"/>
          </pc:sldLayoutMkLst>
        </pc:sldLayoutChg>
        <pc:sldLayoutChg chg="del">
          <pc:chgData name="Johanson R. Pierre &lt;Student&gt;" userId="S::0612048972@my.browardschools.com::5bc13e54-4777-4434-8596-62481bf0e65b" providerId="AD" clId="Web-{9756DC31-1E0E-BC9F-138B-528AC7FABFD5}" dt="2024-05-22T14:56:02.039" v="349"/>
          <pc:sldLayoutMkLst>
            <pc:docMk/>
            <pc:sldMasterMk cId="1251230505" sldId="2147483696"/>
            <pc:sldLayoutMk cId="1368204538" sldId="2147483699"/>
          </pc:sldLayoutMkLst>
        </pc:sldLayoutChg>
        <pc:sldLayoutChg chg="del">
          <pc:chgData name="Johanson R. Pierre &lt;Student&gt;" userId="S::0612048972@my.browardschools.com::5bc13e54-4777-4434-8596-62481bf0e65b" providerId="AD" clId="Web-{9756DC31-1E0E-BC9F-138B-528AC7FABFD5}" dt="2024-05-22T14:56:02.039" v="349"/>
          <pc:sldLayoutMkLst>
            <pc:docMk/>
            <pc:sldMasterMk cId="1251230505" sldId="2147483696"/>
            <pc:sldLayoutMk cId="3072515814" sldId="2147483700"/>
          </pc:sldLayoutMkLst>
        </pc:sldLayoutChg>
        <pc:sldLayoutChg chg="del">
          <pc:chgData name="Johanson R. Pierre &lt;Student&gt;" userId="S::0612048972@my.browardschools.com::5bc13e54-4777-4434-8596-62481bf0e65b" providerId="AD" clId="Web-{9756DC31-1E0E-BC9F-138B-528AC7FABFD5}" dt="2024-05-22T14:56:02.039" v="349"/>
          <pc:sldLayoutMkLst>
            <pc:docMk/>
            <pc:sldMasterMk cId="1251230505" sldId="2147483696"/>
            <pc:sldLayoutMk cId="3762668430" sldId="2147483701"/>
          </pc:sldLayoutMkLst>
        </pc:sldLayoutChg>
        <pc:sldLayoutChg chg="del">
          <pc:chgData name="Johanson R. Pierre &lt;Student&gt;" userId="S::0612048972@my.browardschools.com::5bc13e54-4777-4434-8596-62481bf0e65b" providerId="AD" clId="Web-{9756DC31-1E0E-BC9F-138B-528AC7FABFD5}" dt="2024-05-22T14:56:02.039" v="349"/>
          <pc:sldLayoutMkLst>
            <pc:docMk/>
            <pc:sldMasterMk cId="1251230505" sldId="2147483696"/>
            <pc:sldLayoutMk cId="2467573257" sldId="2147483702"/>
          </pc:sldLayoutMkLst>
        </pc:sldLayoutChg>
        <pc:sldLayoutChg chg="del">
          <pc:chgData name="Johanson R. Pierre &lt;Student&gt;" userId="S::0612048972@my.browardschools.com::5bc13e54-4777-4434-8596-62481bf0e65b" providerId="AD" clId="Web-{9756DC31-1E0E-BC9F-138B-528AC7FABFD5}" dt="2024-05-22T14:56:02.039" v="349"/>
          <pc:sldLayoutMkLst>
            <pc:docMk/>
            <pc:sldMasterMk cId="1251230505" sldId="2147483696"/>
            <pc:sldLayoutMk cId="2351599472" sldId="2147483703"/>
          </pc:sldLayoutMkLst>
        </pc:sldLayoutChg>
        <pc:sldLayoutChg chg="del">
          <pc:chgData name="Johanson R. Pierre &lt;Student&gt;" userId="S::0612048972@my.browardschools.com::5bc13e54-4777-4434-8596-62481bf0e65b" providerId="AD" clId="Web-{9756DC31-1E0E-BC9F-138B-528AC7FABFD5}" dt="2024-05-22T14:56:02.039" v="349"/>
          <pc:sldLayoutMkLst>
            <pc:docMk/>
            <pc:sldMasterMk cId="1251230505" sldId="2147483696"/>
            <pc:sldLayoutMk cId="2711336181" sldId="2147483704"/>
          </pc:sldLayoutMkLst>
        </pc:sldLayoutChg>
        <pc:sldLayoutChg chg="del">
          <pc:chgData name="Johanson R. Pierre &lt;Student&gt;" userId="S::0612048972@my.browardschools.com::5bc13e54-4777-4434-8596-62481bf0e65b" providerId="AD" clId="Web-{9756DC31-1E0E-BC9F-138B-528AC7FABFD5}" dt="2024-05-22T14:56:02.039" v="349"/>
          <pc:sldLayoutMkLst>
            <pc:docMk/>
            <pc:sldMasterMk cId="1251230505" sldId="2147483696"/>
            <pc:sldLayoutMk cId="2809001173" sldId="2147483705"/>
          </pc:sldLayoutMkLst>
        </pc:sldLayoutChg>
        <pc:sldLayoutChg chg="del">
          <pc:chgData name="Johanson R. Pierre &lt;Student&gt;" userId="S::0612048972@my.browardschools.com::5bc13e54-4777-4434-8596-62481bf0e65b" providerId="AD" clId="Web-{9756DC31-1E0E-BC9F-138B-528AC7FABFD5}" dt="2024-05-22T14:56:02.039" v="349"/>
          <pc:sldLayoutMkLst>
            <pc:docMk/>
            <pc:sldMasterMk cId="1251230505" sldId="2147483696"/>
            <pc:sldLayoutMk cId="3115250966" sldId="2147483706"/>
          </pc:sldLayoutMkLst>
        </pc:sldLayoutChg>
        <pc:sldLayoutChg chg="del">
          <pc:chgData name="Johanson R. Pierre &lt;Student&gt;" userId="S::0612048972@my.browardschools.com::5bc13e54-4777-4434-8596-62481bf0e65b" providerId="AD" clId="Web-{9756DC31-1E0E-BC9F-138B-528AC7FABFD5}" dt="2024-05-22T14:56:02.039" v="349"/>
          <pc:sldLayoutMkLst>
            <pc:docMk/>
            <pc:sldMasterMk cId="1251230505" sldId="2147483696"/>
            <pc:sldLayoutMk cId="800816297" sldId="2147483707"/>
          </pc:sldLayoutMkLst>
        </pc:sldLayoutChg>
      </pc:sldMasterChg>
      <pc:sldMasterChg chg="add del addSldLayout delSldLayout modSldLayout">
        <pc:chgData name="Johanson R. Pierre &lt;Student&gt;" userId="S::0612048972@my.browardschools.com::5bc13e54-4777-4434-8596-62481bf0e65b" providerId="AD" clId="Web-{9756DC31-1E0E-BC9F-138B-528AC7FABFD5}" dt="2024-05-22T14:56:12.211" v="350"/>
        <pc:sldMasterMkLst>
          <pc:docMk/>
          <pc:sldMasterMk cId="3196442005" sldId="2147483708"/>
        </pc:sldMasterMkLst>
        <pc:sldLayoutChg chg="add del mod replId">
          <pc:chgData name="Johanson R. Pierre &lt;Student&gt;" userId="S::0612048972@my.browardschools.com::5bc13e54-4777-4434-8596-62481bf0e65b" providerId="AD" clId="Web-{9756DC31-1E0E-BC9F-138B-528AC7FABFD5}" dt="2024-05-22T14:56:12.211" v="350"/>
          <pc:sldLayoutMkLst>
            <pc:docMk/>
            <pc:sldMasterMk cId="3196442005" sldId="2147483708"/>
            <pc:sldLayoutMk cId="1118181774" sldId="2147483709"/>
          </pc:sldLayoutMkLst>
        </pc:sldLayoutChg>
        <pc:sldLayoutChg chg="add del mod replId">
          <pc:chgData name="Johanson R. Pierre &lt;Student&gt;" userId="S::0612048972@my.browardschools.com::5bc13e54-4777-4434-8596-62481bf0e65b" providerId="AD" clId="Web-{9756DC31-1E0E-BC9F-138B-528AC7FABFD5}" dt="2024-05-22T14:56:12.211" v="350"/>
          <pc:sldLayoutMkLst>
            <pc:docMk/>
            <pc:sldMasterMk cId="3196442005" sldId="2147483708"/>
            <pc:sldLayoutMk cId="1898788229" sldId="2147483710"/>
          </pc:sldLayoutMkLst>
        </pc:sldLayoutChg>
        <pc:sldLayoutChg chg="add del mod replId">
          <pc:chgData name="Johanson R. Pierre &lt;Student&gt;" userId="S::0612048972@my.browardschools.com::5bc13e54-4777-4434-8596-62481bf0e65b" providerId="AD" clId="Web-{9756DC31-1E0E-BC9F-138B-528AC7FABFD5}" dt="2024-05-22T14:56:12.211" v="350"/>
          <pc:sldLayoutMkLst>
            <pc:docMk/>
            <pc:sldMasterMk cId="3196442005" sldId="2147483708"/>
            <pc:sldLayoutMk cId="2931062502" sldId="2147483711"/>
          </pc:sldLayoutMkLst>
        </pc:sldLayoutChg>
        <pc:sldLayoutChg chg="add del mod replId">
          <pc:chgData name="Johanson R. Pierre &lt;Student&gt;" userId="S::0612048972@my.browardschools.com::5bc13e54-4777-4434-8596-62481bf0e65b" providerId="AD" clId="Web-{9756DC31-1E0E-BC9F-138B-528AC7FABFD5}" dt="2024-05-22T14:56:12.211" v="350"/>
          <pc:sldLayoutMkLst>
            <pc:docMk/>
            <pc:sldMasterMk cId="3196442005" sldId="2147483708"/>
            <pc:sldLayoutMk cId="1252219061" sldId="2147483712"/>
          </pc:sldLayoutMkLst>
        </pc:sldLayoutChg>
        <pc:sldLayoutChg chg="add del mod replId">
          <pc:chgData name="Johanson R. Pierre &lt;Student&gt;" userId="S::0612048972@my.browardschools.com::5bc13e54-4777-4434-8596-62481bf0e65b" providerId="AD" clId="Web-{9756DC31-1E0E-BC9F-138B-528AC7FABFD5}" dt="2024-05-22T14:56:12.211" v="350"/>
          <pc:sldLayoutMkLst>
            <pc:docMk/>
            <pc:sldMasterMk cId="3196442005" sldId="2147483708"/>
            <pc:sldLayoutMk cId="1946385450" sldId="2147483713"/>
          </pc:sldLayoutMkLst>
        </pc:sldLayoutChg>
        <pc:sldLayoutChg chg="add del mod replId">
          <pc:chgData name="Johanson R. Pierre &lt;Student&gt;" userId="S::0612048972@my.browardschools.com::5bc13e54-4777-4434-8596-62481bf0e65b" providerId="AD" clId="Web-{9756DC31-1E0E-BC9F-138B-528AC7FABFD5}" dt="2024-05-22T14:56:12.211" v="350"/>
          <pc:sldLayoutMkLst>
            <pc:docMk/>
            <pc:sldMasterMk cId="3196442005" sldId="2147483708"/>
            <pc:sldLayoutMk cId="1667552473" sldId="2147483714"/>
          </pc:sldLayoutMkLst>
        </pc:sldLayoutChg>
        <pc:sldLayoutChg chg="add del mod replId">
          <pc:chgData name="Johanson R. Pierre &lt;Student&gt;" userId="S::0612048972@my.browardschools.com::5bc13e54-4777-4434-8596-62481bf0e65b" providerId="AD" clId="Web-{9756DC31-1E0E-BC9F-138B-528AC7FABFD5}" dt="2024-05-22T14:56:12.211" v="350"/>
          <pc:sldLayoutMkLst>
            <pc:docMk/>
            <pc:sldMasterMk cId="3196442005" sldId="2147483708"/>
            <pc:sldLayoutMk cId="742442495" sldId="2147483715"/>
          </pc:sldLayoutMkLst>
        </pc:sldLayoutChg>
        <pc:sldLayoutChg chg="add del mod replId">
          <pc:chgData name="Johanson R. Pierre &lt;Student&gt;" userId="S::0612048972@my.browardschools.com::5bc13e54-4777-4434-8596-62481bf0e65b" providerId="AD" clId="Web-{9756DC31-1E0E-BC9F-138B-528AC7FABFD5}" dt="2024-05-22T14:56:12.211" v="350"/>
          <pc:sldLayoutMkLst>
            <pc:docMk/>
            <pc:sldMasterMk cId="3196442005" sldId="2147483708"/>
            <pc:sldLayoutMk cId="1569207780" sldId="2147483716"/>
          </pc:sldLayoutMkLst>
        </pc:sldLayoutChg>
        <pc:sldLayoutChg chg="add del mod replId">
          <pc:chgData name="Johanson R. Pierre &lt;Student&gt;" userId="S::0612048972@my.browardschools.com::5bc13e54-4777-4434-8596-62481bf0e65b" providerId="AD" clId="Web-{9756DC31-1E0E-BC9F-138B-528AC7FABFD5}" dt="2024-05-22T14:56:12.211" v="350"/>
          <pc:sldLayoutMkLst>
            <pc:docMk/>
            <pc:sldMasterMk cId="3196442005" sldId="2147483708"/>
            <pc:sldLayoutMk cId="4090432490" sldId="2147483717"/>
          </pc:sldLayoutMkLst>
        </pc:sldLayoutChg>
        <pc:sldLayoutChg chg="add del mod replId">
          <pc:chgData name="Johanson R. Pierre &lt;Student&gt;" userId="S::0612048972@my.browardschools.com::5bc13e54-4777-4434-8596-62481bf0e65b" providerId="AD" clId="Web-{9756DC31-1E0E-BC9F-138B-528AC7FABFD5}" dt="2024-05-22T14:56:12.211" v="350"/>
          <pc:sldLayoutMkLst>
            <pc:docMk/>
            <pc:sldMasterMk cId="3196442005" sldId="2147483708"/>
            <pc:sldLayoutMk cId="461245870" sldId="2147483718"/>
          </pc:sldLayoutMkLst>
        </pc:sldLayoutChg>
        <pc:sldLayoutChg chg="add del mod replId">
          <pc:chgData name="Johanson R. Pierre &lt;Student&gt;" userId="S::0612048972@my.browardschools.com::5bc13e54-4777-4434-8596-62481bf0e65b" providerId="AD" clId="Web-{9756DC31-1E0E-BC9F-138B-528AC7FABFD5}" dt="2024-05-22T14:56:12.211" v="350"/>
          <pc:sldLayoutMkLst>
            <pc:docMk/>
            <pc:sldMasterMk cId="3196442005" sldId="2147483708"/>
            <pc:sldLayoutMk cId="1979099902" sldId="2147483719"/>
          </pc:sldLayoutMkLst>
        </pc:sldLayoutChg>
      </pc:sldMasterChg>
      <pc:sldMasterChg chg="add addSldLayout modSldLayout">
        <pc:chgData name="Johanson R. Pierre &lt;Student&gt;" userId="S::0612048972@my.browardschools.com::5bc13e54-4777-4434-8596-62481bf0e65b" providerId="AD" clId="Web-{9756DC31-1E0E-BC9F-138B-528AC7FABFD5}" dt="2024-05-22T14:56:12.211" v="350"/>
        <pc:sldMasterMkLst>
          <pc:docMk/>
          <pc:sldMasterMk cId="1852017218" sldId="2147483720"/>
        </pc:sldMasterMkLst>
        <pc:sldLayoutChg chg="add mod replId">
          <pc:chgData name="Johanson R. Pierre &lt;Student&gt;" userId="S::0612048972@my.browardschools.com::5bc13e54-4777-4434-8596-62481bf0e65b" providerId="AD" clId="Web-{9756DC31-1E0E-BC9F-138B-528AC7FABFD5}" dt="2024-05-22T14:56:12.211" v="350"/>
          <pc:sldLayoutMkLst>
            <pc:docMk/>
            <pc:sldMasterMk cId="1852017218" sldId="2147483720"/>
            <pc:sldLayoutMk cId="350625017" sldId="2147483721"/>
          </pc:sldLayoutMkLst>
        </pc:sldLayoutChg>
        <pc:sldLayoutChg chg="add mod replId">
          <pc:chgData name="Johanson R. Pierre &lt;Student&gt;" userId="S::0612048972@my.browardschools.com::5bc13e54-4777-4434-8596-62481bf0e65b" providerId="AD" clId="Web-{9756DC31-1E0E-BC9F-138B-528AC7FABFD5}" dt="2024-05-22T14:56:12.211" v="350"/>
          <pc:sldLayoutMkLst>
            <pc:docMk/>
            <pc:sldMasterMk cId="1852017218" sldId="2147483720"/>
            <pc:sldLayoutMk cId="3211093372" sldId="2147483722"/>
          </pc:sldLayoutMkLst>
        </pc:sldLayoutChg>
        <pc:sldLayoutChg chg="add mod replId">
          <pc:chgData name="Johanson R. Pierre &lt;Student&gt;" userId="S::0612048972@my.browardschools.com::5bc13e54-4777-4434-8596-62481bf0e65b" providerId="AD" clId="Web-{9756DC31-1E0E-BC9F-138B-528AC7FABFD5}" dt="2024-05-22T14:56:12.211" v="350"/>
          <pc:sldLayoutMkLst>
            <pc:docMk/>
            <pc:sldMasterMk cId="1852017218" sldId="2147483720"/>
            <pc:sldLayoutMk cId="1637120206" sldId="2147483723"/>
          </pc:sldLayoutMkLst>
        </pc:sldLayoutChg>
        <pc:sldLayoutChg chg="add mod replId">
          <pc:chgData name="Johanson R. Pierre &lt;Student&gt;" userId="S::0612048972@my.browardschools.com::5bc13e54-4777-4434-8596-62481bf0e65b" providerId="AD" clId="Web-{9756DC31-1E0E-BC9F-138B-528AC7FABFD5}" dt="2024-05-22T14:56:12.211" v="350"/>
          <pc:sldLayoutMkLst>
            <pc:docMk/>
            <pc:sldMasterMk cId="1852017218" sldId="2147483720"/>
            <pc:sldLayoutMk cId="1320672422" sldId="2147483724"/>
          </pc:sldLayoutMkLst>
        </pc:sldLayoutChg>
        <pc:sldLayoutChg chg="add mod replId">
          <pc:chgData name="Johanson R. Pierre &lt;Student&gt;" userId="S::0612048972@my.browardschools.com::5bc13e54-4777-4434-8596-62481bf0e65b" providerId="AD" clId="Web-{9756DC31-1E0E-BC9F-138B-528AC7FABFD5}" dt="2024-05-22T14:56:12.211" v="350"/>
          <pc:sldLayoutMkLst>
            <pc:docMk/>
            <pc:sldMasterMk cId="1852017218" sldId="2147483720"/>
            <pc:sldLayoutMk cId="3751061421" sldId="2147483725"/>
          </pc:sldLayoutMkLst>
        </pc:sldLayoutChg>
        <pc:sldLayoutChg chg="add mod replId">
          <pc:chgData name="Johanson R. Pierre &lt;Student&gt;" userId="S::0612048972@my.browardschools.com::5bc13e54-4777-4434-8596-62481bf0e65b" providerId="AD" clId="Web-{9756DC31-1E0E-BC9F-138B-528AC7FABFD5}" dt="2024-05-22T14:56:12.211" v="350"/>
          <pc:sldLayoutMkLst>
            <pc:docMk/>
            <pc:sldMasterMk cId="1852017218" sldId="2147483720"/>
            <pc:sldLayoutMk cId="2058433935" sldId="2147483726"/>
          </pc:sldLayoutMkLst>
        </pc:sldLayoutChg>
        <pc:sldLayoutChg chg="add mod replId">
          <pc:chgData name="Johanson R. Pierre &lt;Student&gt;" userId="S::0612048972@my.browardschools.com::5bc13e54-4777-4434-8596-62481bf0e65b" providerId="AD" clId="Web-{9756DC31-1E0E-BC9F-138B-528AC7FABFD5}" dt="2024-05-22T14:56:12.211" v="350"/>
          <pc:sldLayoutMkLst>
            <pc:docMk/>
            <pc:sldMasterMk cId="1852017218" sldId="2147483720"/>
            <pc:sldLayoutMk cId="534005708" sldId="2147483727"/>
          </pc:sldLayoutMkLst>
        </pc:sldLayoutChg>
        <pc:sldLayoutChg chg="add mod replId">
          <pc:chgData name="Johanson R. Pierre &lt;Student&gt;" userId="S::0612048972@my.browardschools.com::5bc13e54-4777-4434-8596-62481bf0e65b" providerId="AD" clId="Web-{9756DC31-1E0E-BC9F-138B-528AC7FABFD5}" dt="2024-05-22T14:56:12.211" v="350"/>
          <pc:sldLayoutMkLst>
            <pc:docMk/>
            <pc:sldMasterMk cId="1852017218" sldId="2147483720"/>
            <pc:sldLayoutMk cId="282137610" sldId="2147483728"/>
          </pc:sldLayoutMkLst>
        </pc:sldLayoutChg>
        <pc:sldLayoutChg chg="add mod replId">
          <pc:chgData name="Johanson R. Pierre &lt;Student&gt;" userId="S::0612048972@my.browardschools.com::5bc13e54-4777-4434-8596-62481bf0e65b" providerId="AD" clId="Web-{9756DC31-1E0E-BC9F-138B-528AC7FABFD5}" dt="2024-05-22T14:56:12.211" v="350"/>
          <pc:sldLayoutMkLst>
            <pc:docMk/>
            <pc:sldMasterMk cId="1852017218" sldId="2147483720"/>
            <pc:sldLayoutMk cId="1413542927" sldId="2147483729"/>
          </pc:sldLayoutMkLst>
        </pc:sldLayoutChg>
        <pc:sldLayoutChg chg="add mod replId">
          <pc:chgData name="Johanson R. Pierre &lt;Student&gt;" userId="S::0612048972@my.browardschools.com::5bc13e54-4777-4434-8596-62481bf0e65b" providerId="AD" clId="Web-{9756DC31-1E0E-BC9F-138B-528AC7FABFD5}" dt="2024-05-22T14:56:12.211" v="350"/>
          <pc:sldLayoutMkLst>
            <pc:docMk/>
            <pc:sldMasterMk cId="1852017218" sldId="2147483720"/>
            <pc:sldLayoutMk cId="685062830" sldId="2147483730"/>
          </pc:sldLayoutMkLst>
        </pc:sldLayoutChg>
        <pc:sldLayoutChg chg="add mod replId">
          <pc:chgData name="Johanson R. Pierre &lt;Student&gt;" userId="S::0612048972@my.browardschools.com::5bc13e54-4777-4434-8596-62481bf0e65b" providerId="AD" clId="Web-{9756DC31-1E0E-BC9F-138B-528AC7FABFD5}" dt="2024-05-22T14:56:12.211" v="350"/>
          <pc:sldLayoutMkLst>
            <pc:docMk/>
            <pc:sldMasterMk cId="1852017218" sldId="2147483720"/>
            <pc:sldLayoutMk cId="1887953321" sldId="2147483731"/>
          </pc:sldLayoutMkLst>
        </pc:sldLayoutChg>
      </pc:sldMasterChg>
    </pc:docChg>
  </pc:docChgLst>
  <pc:docChgLst>
    <pc:chgData name="Kenaisha Burin &lt;Student&gt;" userId="S::0616083140@my.browardschools.com::14418659-0c3b-4a08-a9a2-8630a54ec3ed" providerId="AD" clId="Web-{BFA460DD-E4E1-7D75-4FB9-51D721006342}"/>
    <pc:docChg chg="modSld sldOrd">
      <pc:chgData name="Kenaisha Burin &lt;Student&gt;" userId="S::0616083140@my.browardschools.com::14418659-0c3b-4a08-a9a2-8630a54ec3ed" providerId="AD" clId="Web-{BFA460DD-E4E1-7D75-4FB9-51D721006342}" dt="2024-05-29T13:58:02.766" v="23" actId="20577"/>
      <pc:docMkLst>
        <pc:docMk/>
      </pc:docMkLst>
      <pc:sldChg chg="addSp delSp modSp">
        <pc:chgData name="Kenaisha Burin &lt;Student&gt;" userId="S::0616083140@my.browardschools.com::14418659-0c3b-4a08-a9a2-8630a54ec3ed" providerId="AD" clId="Web-{BFA460DD-E4E1-7D75-4FB9-51D721006342}" dt="2024-05-29T13:40:33.167" v="1"/>
        <pc:sldMkLst>
          <pc:docMk/>
          <pc:sldMk cId="4294480226" sldId="257"/>
        </pc:sldMkLst>
        <pc:spChg chg="del">
          <ac:chgData name="Kenaisha Burin &lt;Student&gt;" userId="S::0616083140@my.browardschools.com::14418659-0c3b-4a08-a9a2-8630a54ec3ed" providerId="AD" clId="Web-{BFA460DD-E4E1-7D75-4FB9-51D721006342}" dt="2024-05-29T13:40:33.167" v="1"/>
          <ac:spMkLst>
            <pc:docMk/>
            <pc:sldMk cId="4294480226" sldId="257"/>
            <ac:spMk id="25" creationId="{76FBB6E4-9C07-A9D9-ACDB-189D1AE3CDCC}"/>
          </ac:spMkLst>
        </pc:spChg>
        <pc:spChg chg="add">
          <ac:chgData name="Kenaisha Burin &lt;Student&gt;" userId="S::0616083140@my.browardschools.com::14418659-0c3b-4a08-a9a2-8630a54ec3ed" providerId="AD" clId="Web-{BFA460DD-E4E1-7D75-4FB9-51D721006342}" dt="2024-05-29T13:40:33.167" v="1"/>
          <ac:spMkLst>
            <pc:docMk/>
            <pc:sldMk cId="4294480226" sldId="257"/>
            <ac:spMk id="30" creationId="{45126D23-D958-6EBF-AC25-FEE573511956}"/>
          </ac:spMkLst>
        </pc:spChg>
        <pc:graphicFrameChg chg="mod modGraphic">
          <ac:chgData name="Kenaisha Burin &lt;Student&gt;" userId="S::0616083140@my.browardschools.com::14418659-0c3b-4a08-a9a2-8630a54ec3ed" providerId="AD" clId="Web-{BFA460DD-E4E1-7D75-4FB9-51D721006342}" dt="2024-05-29T13:40:33.167" v="1"/>
          <ac:graphicFrameMkLst>
            <pc:docMk/>
            <pc:sldMk cId="4294480226" sldId="257"/>
            <ac:graphicFrameMk id="5" creationId="{B8FEBC55-6CB9-2465-2488-8F26B668E163}"/>
          </ac:graphicFrameMkLst>
        </pc:graphicFrameChg>
      </pc:sldChg>
      <pc:sldChg chg="addSp modSp mod modClrScheme chgLayout">
        <pc:chgData name="Kenaisha Burin &lt;Student&gt;" userId="S::0616083140@my.browardschools.com::14418659-0c3b-4a08-a9a2-8630a54ec3ed" providerId="AD" clId="Web-{BFA460DD-E4E1-7D75-4FB9-51D721006342}" dt="2024-05-29T13:40:15.385" v="0"/>
        <pc:sldMkLst>
          <pc:docMk/>
          <pc:sldMk cId="3438564032" sldId="262"/>
        </pc:sldMkLst>
        <pc:spChg chg="mod">
          <ac:chgData name="Kenaisha Burin &lt;Student&gt;" userId="S::0616083140@my.browardschools.com::14418659-0c3b-4a08-a9a2-8630a54ec3ed" providerId="AD" clId="Web-{BFA460DD-E4E1-7D75-4FB9-51D721006342}" dt="2024-05-29T13:40:15.385" v="0"/>
          <ac:spMkLst>
            <pc:docMk/>
            <pc:sldMk cId="3438564032" sldId="262"/>
            <ac:spMk id="2" creationId="{ED7E4165-496F-CD05-29B7-5AD1B3EF09EA}"/>
          </ac:spMkLst>
        </pc:spChg>
        <pc:spChg chg="mod">
          <ac:chgData name="Kenaisha Burin &lt;Student&gt;" userId="S::0616083140@my.browardschools.com::14418659-0c3b-4a08-a9a2-8630a54ec3ed" providerId="AD" clId="Web-{BFA460DD-E4E1-7D75-4FB9-51D721006342}" dt="2024-05-29T13:40:15.385" v="0"/>
          <ac:spMkLst>
            <pc:docMk/>
            <pc:sldMk cId="3438564032" sldId="262"/>
            <ac:spMk id="4" creationId="{805E66C8-30CA-B085-EEE0-BC6842B93618}"/>
          </ac:spMkLst>
        </pc:spChg>
        <pc:spChg chg="mod">
          <ac:chgData name="Kenaisha Burin &lt;Student&gt;" userId="S::0616083140@my.browardschools.com::14418659-0c3b-4a08-a9a2-8630a54ec3ed" providerId="AD" clId="Web-{BFA460DD-E4E1-7D75-4FB9-51D721006342}" dt="2024-05-29T13:40:15.385" v="0"/>
          <ac:spMkLst>
            <pc:docMk/>
            <pc:sldMk cId="3438564032" sldId="262"/>
            <ac:spMk id="5" creationId="{D894B727-8F8C-8FB3-69AA-09BEB03DA491}"/>
          </ac:spMkLst>
        </pc:spChg>
        <pc:spChg chg="mod">
          <ac:chgData name="Kenaisha Burin &lt;Student&gt;" userId="S::0616083140@my.browardschools.com::14418659-0c3b-4a08-a9a2-8630a54ec3ed" providerId="AD" clId="Web-{BFA460DD-E4E1-7D75-4FB9-51D721006342}" dt="2024-05-29T13:40:15.385" v="0"/>
          <ac:spMkLst>
            <pc:docMk/>
            <pc:sldMk cId="3438564032" sldId="262"/>
            <ac:spMk id="6" creationId="{78258050-E62F-A937-0C8D-17DEED66F247}"/>
          </ac:spMkLst>
        </pc:spChg>
        <pc:spChg chg="add mod">
          <ac:chgData name="Kenaisha Burin &lt;Student&gt;" userId="S::0616083140@my.browardschools.com::14418659-0c3b-4a08-a9a2-8630a54ec3ed" providerId="AD" clId="Web-{BFA460DD-E4E1-7D75-4FB9-51D721006342}" dt="2024-05-29T13:40:15.385" v="0"/>
          <ac:spMkLst>
            <pc:docMk/>
            <pc:sldMk cId="3438564032" sldId="262"/>
            <ac:spMk id="16" creationId="{B71EF98E-43C8-7D5A-170A-68864EDBD0AD}"/>
          </ac:spMkLst>
        </pc:spChg>
        <pc:graphicFrameChg chg="mod modGraphic">
          <ac:chgData name="Kenaisha Burin &lt;Student&gt;" userId="S::0616083140@my.browardschools.com::14418659-0c3b-4a08-a9a2-8630a54ec3ed" providerId="AD" clId="Web-{BFA460DD-E4E1-7D75-4FB9-51D721006342}" dt="2024-05-29T13:40:15.385" v="0"/>
          <ac:graphicFrameMkLst>
            <pc:docMk/>
            <pc:sldMk cId="3438564032" sldId="262"/>
            <ac:graphicFrameMk id="14" creationId="{5C9C28B5-E8A7-C0B6-E50E-E1598E77BE7D}"/>
          </ac:graphicFrameMkLst>
        </pc:graphicFrameChg>
      </pc:sldChg>
      <pc:sldChg chg="modSp">
        <pc:chgData name="Kenaisha Burin &lt;Student&gt;" userId="S::0616083140@my.browardschools.com::14418659-0c3b-4a08-a9a2-8630a54ec3ed" providerId="AD" clId="Web-{BFA460DD-E4E1-7D75-4FB9-51D721006342}" dt="2024-05-29T13:40:55.901" v="3" actId="1076"/>
        <pc:sldMkLst>
          <pc:docMk/>
          <pc:sldMk cId="2757650574" sldId="263"/>
        </pc:sldMkLst>
        <pc:graphicFrameChg chg="mod">
          <ac:chgData name="Kenaisha Burin &lt;Student&gt;" userId="S::0616083140@my.browardschools.com::14418659-0c3b-4a08-a9a2-8630a54ec3ed" providerId="AD" clId="Web-{BFA460DD-E4E1-7D75-4FB9-51D721006342}" dt="2024-05-29T13:40:55.901" v="3" actId="1076"/>
          <ac:graphicFrameMkLst>
            <pc:docMk/>
            <pc:sldMk cId="2757650574" sldId="263"/>
            <ac:graphicFrameMk id="8" creationId="{2AD3DD02-6057-68E2-C6BB-9F08CFB5DD7C}"/>
          </ac:graphicFrameMkLst>
        </pc:graphicFrameChg>
      </pc:sldChg>
      <pc:sldChg chg="modSp ord">
        <pc:chgData name="Kenaisha Burin &lt;Student&gt;" userId="S::0616083140@my.browardschools.com::14418659-0c3b-4a08-a9a2-8630a54ec3ed" providerId="AD" clId="Web-{BFA460DD-E4E1-7D75-4FB9-51D721006342}" dt="2024-05-29T13:43:22.967" v="6" actId="20577"/>
        <pc:sldMkLst>
          <pc:docMk/>
          <pc:sldMk cId="1136697213" sldId="264"/>
        </pc:sldMkLst>
        <pc:graphicFrameChg chg="modGraphic">
          <ac:chgData name="Kenaisha Burin &lt;Student&gt;" userId="S::0616083140@my.browardschools.com::14418659-0c3b-4a08-a9a2-8630a54ec3ed" providerId="AD" clId="Web-{BFA460DD-E4E1-7D75-4FB9-51D721006342}" dt="2024-05-29T13:43:22.967" v="6" actId="20577"/>
          <ac:graphicFrameMkLst>
            <pc:docMk/>
            <pc:sldMk cId="1136697213" sldId="264"/>
            <ac:graphicFrameMk id="8" creationId="{B96ED893-558E-7AE2-F16C-C17DB6214782}"/>
          </ac:graphicFrameMkLst>
        </pc:graphicFrameChg>
      </pc:sldChg>
      <pc:sldChg chg="delSp modSp">
        <pc:chgData name="Kenaisha Burin &lt;Student&gt;" userId="S::0616083140@my.browardschools.com::14418659-0c3b-4a08-a9a2-8630a54ec3ed" providerId="AD" clId="Web-{BFA460DD-E4E1-7D75-4FB9-51D721006342}" dt="2024-05-29T13:58:02.766" v="23" actId="20577"/>
        <pc:sldMkLst>
          <pc:docMk/>
          <pc:sldMk cId="531935664" sldId="265"/>
        </pc:sldMkLst>
        <pc:spChg chg="del mod">
          <ac:chgData name="Kenaisha Burin &lt;Student&gt;" userId="S::0616083140@my.browardschools.com::14418659-0c3b-4a08-a9a2-8630a54ec3ed" providerId="AD" clId="Web-{BFA460DD-E4E1-7D75-4FB9-51D721006342}" dt="2024-05-29T13:51:56.024" v="19"/>
          <ac:spMkLst>
            <pc:docMk/>
            <pc:sldMk cId="531935664" sldId="265"/>
            <ac:spMk id="27" creationId="{40756F6E-88EA-E64E-6977-EFAC6A0CE478}"/>
          </ac:spMkLst>
        </pc:spChg>
        <pc:spChg chg="del mod">
          <ac:chgData name="Kenaisha Burin &lt;Student&gt;" userId="S::0616083140@my.browardschools.com::14418659-0c3b-4a08-a9a2-8630a54ec3ed" providerId="AD" clId="Web-{BFA460DD-E4E1-7D75-4FB9-51D721006342}" dt="2024-05-29T13:51:49.524" v="18"/>
          <ac:spMkLst>
            <pc:docMk/>
            <pc:sldMk cId="531935664" sldId="265"/>
            <ac:spMk id="28" creationId="{22D1807F-7016-754D-52A3-7AA5C830BA73}"/>
          </ac:spMkLst>
        </pc:spChg>
        <pc:graphicFrameChg chg="mod modGraphic">
          <ac:chgData name="Kenaisha Burin &lt;Student&gt;" userId="S::0616083140@my.browardschools.com::14418659-0c3b-4a08-a9a2-8630a54ec3ed" providerId="AD" clId="Web-{BFA460DD-E4E1-7D75-4FB9-51D721006342}" dt="2024-05-29T13:58:02.766" v="23" actId="20577"/>
          <ac:graphicFrameMkLst>
            <pc:docMk/>
            <pc:sldMk cId="531935664" sldId="265"/>
            <ac:graphicFrameMk id="8" creationId="{330DE1C5-BC0D-745D-D791-CEF08826AC9C}"/>
          </ac:graphicFrameMkLst>
        </pc:graphicFrameChg>
      </pc:sldChg>
    </pc:docChg>
  </pc:docChgLst>
  <pc:docChgLst>
    <pc:chgData name="Anika A. Bravo &lt;Student&gt;" userId="S::0612047347@my.browardschools.com::ea8ec917-4bd6-4930-a78d-a256b3184f44" providerId="AD" clId="Web-{89CFC6CA-A5F9-3870-F7FC-5A876B7F4086}"/>
    <pc:docChg chg="addSld modSld">
      <pc:chgData name="Anika A. Bravo &lt;Student&gt;" userId="S::0612047347@my.browardschools.com::ea8ec917-4bd6-4930-a78d-a256b3184f44" providerId="AD" clId="Web-{89CFC6CA-A5F9-3870-F7FC-5A876B7F4086}" dt="2024-05-20T14:59:37.094" v="162" actId="20577"/>
      <pc:docMkLst>
        <pc:docMk/>
      </pc:docMkLst>
      <pc:sldChg chg="addSp delSp modSp">
        <pc:chgData name="Anika A. Bravo &lt;Student&gt;" userId="S::0612047347@my.browardschools.com::ea8ec917-4bd6-4930-a78d-a256b3184f44" providerId="AD" clId="Web-{89CFC6CA-A5F9-3870-F7FC-5A876B7F4086}" dt="2024-05-20T14:47:23.688" v="47" actId="1076"/>
        <pc:sldMkLst>
          <pc:docMk/>
          <pc:sldMk cId="109857222" sldId="256"/>
        </pc:sldMkLst>
        <pc:spChg chg="mod">
          <ac:chgData name="Anika A. Bravo &lt;Student&gt;" userId="S::0612047347@my.browardschools.com::ea8ec917-4bd6-4930-a78d-a256b3184f44" providerId="AD" clId="Web-{89CFC6CA-A5F9-3870-F7FC-5A876B7F4086}" dt="2024-05-20T14:47:23.688" v="47" actId="1076"/>
          <ac:spMkLst>
            <pc:docMk/>
            <pc:sldMk cId="109857222" sldId="256"/>
            <ac:spMk id="3" creationId="{00000000-0000-0000-0000-000000000000}"/>
          </ac:spMkLst>
        </pc:spChg>
        <pc:spChg chg="add del mod ord">
          <ac:chgData name="Anika A. Bravo &lt;Student&gt;" userId="S::0612047347@my.browardschools.com::ea8ec917-4bd6-4930-a78d-a256b3184f44" providerId="AD" clId="Web-{89CFC6CA-A5F9-3870-F7FC-5A876B7F4086}" dt="2024-05-20T14:46:46.921" v="40"/>
          <ac:spMkLst>
            <pc:docMk/>
            <pc:sldMk cId="109857222" sldId="256"/>
            <ac:spMk id="4" creationId="{87FBE7E8-376E-D5F9-ECC1-0E3DD25DC8B2}"/>
          </ac:spMkLst>
        </pc:spChg>
        <pc:spChg chg="add del">
          <ac:chgData name="Anika A. Bravo &lt;Student&gt;" userId="S::0612047347@my.browardschools.com::ea8ec917-4bd6-4930-a78d-a256b3184f44" providerId="AD" clId="Web-{89CFC6CA-A5F9-3870-F7FC-5A876B7F4086}" dt="2024-05-20T14:46:29.374" v="34"/>
          <ac:spMkLst>
            <pc:docMk/>
            <pc:sldMk cId="109857222" sldId="256"/>
            <ac:spMk id="5" creationId="{812B854B-AC46-DBFA-B908-4B88EBC6AC3D}"/>
          </ac:spMkLst>
        </pc:spChg>
        <pc:spChg chg="add mod ord">
          <ac:chgData name="Anika A. Bravo &lt;Student&gt;" userId="S::0612047347@my.browardschools.com::ea8ec917-4bd6-4930-a78d-a256b3184f44" providerId="AD" clId="Web-{89CFC6CA-A5F9-3870-F7FC-5A876B7F4086}" dt="2024-05-20T14:47:18.578" v="46"/>
          <ac:spMkLst>
            <pc:docMk/>
            <pc:sldMk cId="109857222" sldId="256"/>
            <ac:spMk id="6" creationId="{A9EFB699-A7AA-F6DA-8F02-72E72BFD1548}"/>
          </ac:spMkLst>
        </pc:spChg>
      </pc:sldChg>
      <pc:sldChg chg="modSp">
        <pc:chgData name="Anika A. Bravo &lt;Student&gt;" userId="S::0612047347@my.browardschools.com::ea8ec917-4bd6-4930-a78d-a256b3184f44" providerId="AD" clId="Web-{89CFC6CA-A5F9-3870-F7FC-5A876B7F4086}" dt="2024-05-20T14:57:11.606" v="87" actId="20577"/>
        <pc:sldMkLst>
          <pc:docMk/>
          <pc:sldMk cId="2341622764" sldId="258"/>
        </pc:sldMkLst>
        <pc:spChg chg="mod">
          <ac:chgData name="Anika A. Bravo &lt;Student&gt;" userId="S::0612047347@my.browardschools.com::ea8ec917-4bd6-4930-a78d-a256b3184f44" providerId="AD" clId="Web-{89CFC6CA-A5F9-3870-F7FC-5A876B7F4086}" dt="2024-05-20T14:57:11.606" v="87" actId="20577"/>
          <ac:spMkLst>
            <pc:docMk/>
            <pc:sldMk cId="2341622764" sldId="258"/>
            <ac:spMk id="2" creationId="{EC38391D-6AD8-1B7F-EEC1-36B7BEDDD8F2}"/>
          </ac:spMkLst>
        </pc:spChg>
      </pc:sldChg>
      <pc:sldChg chg="modSp">
        <pc:chgData name="Anika A. Bravo &lt;Student&gt;" userId="S::0612047347@my.browardschools.com::ea8ec917-4bd6-4930-a78d-a256b3184f44" providerId="AD" clId="Web-{89CFC6CA-A5F9-3870-F7FC-5A876B7F4086}" dt="2024-05-20T14:47:58.782" v="48" actId="1076"/>
        <pc:sldMkLst>
          <pc:docMk/>
          <pc:sldMk cId="3368299901" sldId="260"/>
        </pc:sldMkLst>
        <pc:spChg chg="mod">
          <ac:chgData name="Anika A. Bravo &lt;Student&gt;" userId="S::0612047347@my.browardschools.com::ea8ec917-4bd6-4930-a78d-a256b3184f44" providerId="AD" clId="Web-{89CFC6CA-A5F9-3870-F7FC-5A876B7F4086}" dt="2024-05-20T14:47:58.782" v="48" actId="1076"/>
          <ac:spMkLst>
            <pc:docMk/>
            <pc:sldMk cId="3368299901" sldId="260"/>
            <ac:spMk id="3" creationId="{A3613096-E215-0728-6F5D-1A4FFBB85743}"/>
          </ac:spMkLst>
        </pc:spChg>
      </pc:sldChg>
      <pc:sldChg chg="modSp new">
        <pc:chgData name="Anika A. Bravo &lt;Student&gt;" userId="S::0612047347@my.browardschools.com::ea8ec917-4bd6-4930-a78d-a256b3184f44" providerId="AD" clId="Web-{89CFC6CA-A5F9-3870-F7FC-5A876B7F4086}" dt="2024-05-20T14:48:17.032" v="58" actId="20577"/>
        <pc:sldMkLst>
          <pc:docMk/>
          <pc:sldMk cId="2943425933" sldId="261"/>
        </pc:sldMkLst>
        <pc:spChg chg="mod">
          <ac:chgData name="Anika A. Bravo &lt;Student&gt;" userId="S::0612047347@my.browardschools.com::ea8ec917-4bd6-4930-a78d-a256b3184f44" providerId="AD" clId="Web-{89CFC6CA-A5F9-3870-F7FC-5A876B7F4086}" dt="2024-05-20T14:48:17.032" v="58" actId="20577"/>
          <ac:spMkLst>
            <pc:docMk/>
            <pc:sldMk cId="2943425933" sldId="261"/>
            <ac:spMk id="2" creationId="{94ED2F64-CFD5-80FC-533A-4D99F2930978}"/>
          </ac:spMkLst>
        </pc:spChg>
      </pc:sldChg>
      <pc:sldChg chg="modSp new">
        <pc:chgData name="Anika A. Bravo &lt;Student&gt;" userId="S::0612047347@my.browardschools.com::ea8ec917-4bd6-4930-a78d-a256b3184f44" providerId="AD" clId="Web-{89CFC6CA-A5F9-3870-F7FC-5A876B7F4086}" dt="2024-05-20T14:59:37.094" v="162" actId="20577"/>
        <pc:sldMkLst>
          <pc:docMk/>
          <pc:sldMk cId="2757650574" sldId="263"/>
        </pc:sldMkLst>
        <pc:spChg chg="mod">
          <ac:chgData name="Anika A. Bravo &lt;Student&gt;" userId="S::0612047347@my.browardschools.com::ea8ec917-4bd6-4930-a78d-a256b3184f44" providerId="AD" clId="Web-{89CFC6CA-A5F9-3870-F7FC-5A876B7F4086}" dt="2024-05-20T14:56:19.590" v="68" actId="14100"/>
          <ac:spMkLst>
            <pc:docMk/>
            <pc:sldMk cId="2757650574" sldId="263"/>
            <ac:spMk id="2" creationId="{38ACC0D5-18EF-C70E-4450-272EE37327F3}"/>
          </ac:spMkLst>
        </pc:spChg>
        <pc:spChg chg="mod">
          <ac:chgData name="Anika A. Bravo &lt;Student&gt;" userId="S::0612047347@my.browardschools.com::ea8ec917-4bd6-4930-a78d-a256b3184f44" providerId="AD" clId="Web-{89CFC6CA-A5F9-3870-F7FC-5A876B7F4086}" dt="2024-05-20T14:59:37.094" v="162" actId="20577"/>
          <ac:spMkLst>
            <pc:docMk/>
            <pc:sldMk cId="2757650574" sldId="263"/>
            <ac:spMk id="3" creationId="{1AC6DFD7-9FEC-D1FF-1AD8-517B620E2555}"/>
          </ac:spMkLst>
        </pc:spChg>
      </pc:sldChg>
    </pc:docChg>
  </pc:docChgLst>
  <pc:docChgLst>
    <pc:chgData name="Kenaisha Burin &lt;Student&gt;" userId="S::0616083140@my.browardschools.com::14418659-0c3b-4a08-a9a2-8630a54ec3ed" providerId="AD" clId="Web-{0B7EFB4B-5492-77B5-B6A8-04420D0500BC}"/>
    <pc:docChg chg="modSld">
      <pc:chgData name="Kenaisha Burin &lt;Student&gt;" userId="S::0616083140@my.browardschools.com::14418659-0c3b-4a08-a9a2-8630a54ec3ed" providerId="AD" clId="Web-{0B7EFB4B-5492-77B5-B6A8-04420D0500BC}" dt="2024-05-22T14:52:16.719" v="74"/>
      <pc:docMkLst>
        <pc:docMk/>
      </pc:docMkLst>
      <pc:sldChg chg="addSp delSp modSp mod setBg">
        <pc:chgData name="Kenaisha Burin &lt;Student&gt;" userId="S::0616083140@my.browardschools.com::14418659-0c3b-4a08-a9a2-8630a54ec3ed" providerId="AD" clId="Web-{0B7EFB4B-5492-77B5-B6A8-04420D0500BC}" dt="2024-05-22T14:52:16.719" v="74"/>
        <pc:sldMkLst>
          <pc:docMk/>
          <pc:sldMk cId="2341622764" sldId="258"/>
        </pc:sldMkLst>
        <pc:spChg chg="mod">
          <ac:chgData name="Kenaisha Burin &lt;Student&gt;" userId="S::0616083140@my.browardschools.com::14418659-0c3b-4a08-a9a2-8630a54ec3ed" providerId="AD" clId="Web-{0B7EFB4B-5492-77B5-B6A8-04420D0500BC}" dt="2024-05-22T14:52:00.531" v="73"/>
          <ac:spMkLst>
            <pc:docMk/>
            <pc:sldMk cId="2341622764" sldId="258"/>
            <ac:spMk id="2" creationId="{EC38391D-6AD8-1B7F-EEC1-36B7BEDDD8F2}"/>
          </ac:spMkLst>
        </pc:spChg>
        <pc:spChg chg="mod">
          <ac:chgData name="Kenaisha Burin &lt;Student&gt;" userId="S::0616083140@my.browardschools.com::14418659-0c3b-4a08-a9a2-8630a54ec3ed" providerId="AD" clId="Web-{0B7EFB4B-5492-77B5-B6A8-04420D0500BC}" dt="2024-05-22T14:51:34.780" v="71"/>
          <ac:spMkLst>
            <pc:docMk/>
            <pc:sldMk cId="2341622764" sldId="258"/>
            <ac:spMk id="3" creationId="{F7D8A018-EED1-1EA8-9F83-59F976FB194A}"/>
          </ac:spMkLst>
        </pc:spChg>
        <pc:picChg chg="add del mod">
          <ac:chgData name="Kenaisha Burin &lt;Student&gt;" userId="S::0616083140@my.browardschools.com::14418659-0c3b-4a08-a9a2-8630a54ec3ed" providerId="AD" clId="Web-{0B7EFB4B-5492-77B5-B6A8-04420D0500BC}" dt="2024-05-22T14:50:41.373" v="59"/>
          <ac:picMkLst>
            <pc:docMk/>
            <pc:sldMk cId="2341622764" sldId="258"/>
            <ac:picMk id="4" creationId="{0BADB439-ED5A-47D6-744A-EB90D2D0D0D9}"/>
          </ac:picMkLst>
        </pc:picChg>
      </pc:sldChg>
      <pc:sldChg chg="modSp">
        <pc:chgData name="Kenaisha Burin &lt;Student&gt;" userId="S::0616083140@my.browardschools.com::14418659-0c3b-4a08-a9a2-8630a54ec3ed" providerId="AD" clId="Web-{0B7EFB4B-5492-77B5-B6A8-04420D0500BC}" dt="2024-05-22T14:42:41.360" v="57" actId="20577"/>
        <pc:sldMkLst>
          <pc:docMk/>
          <pc:sldMk cId="2943425933" sldId="261"/>
        </pc:sldMkLst>
        <pc:spChg chg="mod">
          <ac:chgData name="Kenaisha Burin &lt;Student&gt;" userId="S::0616083140@my.browardschools.com::14418659-0c3b-4a08-a9a2-8630a54ec3ed" providerId="AD" clId="Web-{0B7EFB4B-5492-77B5-B6A8-04420D0500BC}" dt="2024-05-22T14:42:41.360" v="57" actId="20577"/>
          <ac:spMkLst>
            <pc:docMk/>
            <pc:sldMk cId="2943425933" sldId="261"/>
            <ac:spMk id="3" creationId="{733B9987-7C0A-389C-8170-371AAD098BF9}"/>
          </ac:spMkLst>
        </pc:spChg>
      </pc:sldChg>
      <pc:sldChg chg="modSp">
        <pc:chgData name="Kenaisha Burin &lt;Student&gt;" userId="S::0616083140@my.browardschools.com::14418659-0c3b-4a08-a9a2-8630a54ec3ed" providerId="AD" clId="Web-{0B7EFB4B-5492-77B5-B6A8-04420D0500BC}" dt="2024-05-22T14:41:47.905" v="50" actId="20577"/>
        <pc:sldMkLst>
          <pc:docMk/>
          <pc:sldMk cId="2757650574" sldId="263"/>
        </pc:sldMkLst>
        <pc:spChg chg="mod">
          <ac:chgData name="Kenaisha Burin &lt;Student&gt;" userId="S::0616083140@my.browardschools.com::14418659-0c3b-4a08-a9a2-8630a54ec3ed" providerId="AD" clId="Web-{0B7EFB4B-5492-77B5-B6A8-04420D0500BC}" dt="2024-05-22T14:41:47.905" v="50" actId="20577"/>
          <ac:spMkLst>
            <pc:docMk/>
            <pc:sldMk cId="2757650574" sldId="263"/>
            <ac:spMk id="3" creationId="{1AC6DFD7-9FEC-D1FF-1AD8-517B620E2555}"/>
          </ac:spMkLst>
        </pc:spChg>
      </pc:sldChg>
    </pc:docChg>
  </pc:docChgLst>
  <pc:docChgLst>
    <pc:chgData name="Johanson R. Pierre &lt;Student&gt;" userId="S::0612048972@my.browardschools.com::5bc13e54-4777-4434-8596-62481bf0e65b" providerId="AD" clId="Web-{F4FA3A96-5095-D898-BE74-5B3E98E1FDAD}"/>
    <pc:docChg chg="addSld modSld">
      <pc:chgData name="Johanson R. Pierre &lt;Student&gt;" userId="S::0612048972@my.browardschools.com::5bc13e54-4777-4434-8596-62481bf0e65b" providerId="AD" clId="Web-{F4FA3A96-5095-D898-BE74-5B3E98E1FDAD}" dt="2024-05-20T14:49:35.343" v="68" actId="20577"/>
      <pc:docMkLst>
        <pc:docMk/>
      </pc:docMkLst>
      <pc:sldChg chg="delSp modSp mod setBg">
        <pc:chgData name="Johanson R. Pierre &lt;Student&gt;" userId="S::0612048972@my.browardschools.com::5bc13e54-4777-4434-8596-62481bf0e65b" providerId="AD" clId="Web-{F4FA3A96-5095-D898-BE74-5B3E98E1FDAD}" dt="2024-05-20T14:45:20.324" v="9"/>
        <pc:sldMkLst>
          <pc:docMk/>
          <pc:sldMk cId="109857222" sldId="256"/>
        </pc:sldMkLst>
        <pc:spChg chg="del mod">
          <ac:chgData name="Johanson R. Pierre &lt;Student&gt;" userId="S::0612048972@my.browardschools.com::5bc13e54-4777-4434-8596-62481bf0e65b" providerId="AD" clId="Web-{F4FA3A96-5095-D898-BE74-5B3E98E1FDAD}" dt="2024-05-20T14:45:20.324" v="9"/>
          <ac:spMkLst>
            <pc:docMk/>
            <pc:sldMk cId="109857222" sldId="256"/>
            <ac:spMk id="2" creationId="{00000000-0000-0000-0000-000000000000}"/>
          </ac:spMkLst>
        </pc:spChg>
        <pc:spChg chg="mod">
          <ac:chgData name="Johanson R. Pierre &lt;Student&gt;" userId="S::0612048972@my.browardschools.com::5bc13e54-4777-4434-8596-62481bf0e65b" providerId="AD" clId="Web-{F4FA3A96-5095-D898-BE74-5B3E98E1FDAD}" dt="2024-05-20T14:37:56.851" v="3" actId="20577"/>
          <ac:spMkLst>
            <pc:docMk/>
            <pc:sldMk cId="109857222" sldId="256"/>
            <ac:spMk id="3" creationId="{00000000-0000-0000-0000-000000000000}"/>
          </ac:spMkLst>
        </pc:spChg>
      </pc:sldChg>
      <pc:sldChg chg="modSp">
        <pc:chgData name="Johanson R. Pierre &lt;Student&gt;" userId="S::0612048972@my.browardschools.com::5bc13e54-4777-4434-8596-62481bf0e65b" providerId="AD" clId="Web-{F4FA3A96-5095-D898-BE74-5B3E98E1FDAD}" dt="2024-05-20T14:49:35.343" v="68" actId="20577"/>
        <pc:sldMkLst>
          <pc:docMk/>
          <pc:sldMk cId="2983717972" sldId="259"/>
        </pc:sldMkLst>
        <pc:spChg chg="mod">
          <ac:chgData name="Johanson R. Pierre &lt;Student&gt;" userId="S::0612048972@my.browardschools.com::5bc13e54-4777-4434-8596-62481bf0e65b" providerId="AD" clId="Web-{F4FA3A96-5095-D898-BE74-5B3E98E1FDAD}" dt="2024-05-20T14:49:35.343" v="68" actId="20577"/>
          <ac:spMkLst>
            <pc:docMk/>
            <pc:sldMk cId="2983717972" sldId="259"/>
            <ac:spMk id="2" creationId="{F55D2100-B6C0-0CBB-188A-07C5FD30442C}"/>
          </ac:spMkLst>
        </pc:spChg>
      </pc:sldChg>
      <pc:sldChg chg="modSp new">
        <pc:chgData name="Johanson R. Pierre &lt;Student&gt;" userId="S::0612048972@my.browardschools.com::5bc13e54-4777-4434-8596-62481bf0e65b" providerId="AD" clId="Web-{F4FA3A96-5095-D898-BE74-5B3E98E1FDAD}" dt="2024-05-20T14:46:56.216" v="41" actId="20577"/>
        <pc:sldMkLst>
          <pc:docMk/>
          <pc:sldMk cId="3368299901" sldId="260"/>
        </pc:sldMkLst>
        <pc:spChg chg="mod">
          <ac:chgData name="Johanson R. Pierre &lt;Student&gt;" userId="S::0612048972@my.browardschools.com::5bc13e54-4777-4434-8596-62481bf0e65b" providerId="AD" clId="Web-{F4FA3A96-5095-D898-BE74-5B3E98E1FDAD}" dt="2024-05-20T14:46:56.216" v="41" actId="20577"/>
          <ac:spMkLst>
            <pc:docMk/>
            <pc:sldMk cId="3368299901" sldId="260"/>
            <ac:spMk id="2" creationId="{50068907-3BC6-9C29-F39F-7C9E506B970F}"/>
          </ac:spMkLst>
        </pc:spChg>
      </pc:sldChg>
      <pc:sldChg chg="modSp">
        <pc:chgData name="Johanson R. Pierre &lt;Student&gt;" userId="S::0612048972@my.browardschools.com::5bc13e54-4777-4434-8596-62481bf0e65b" providerId="AD" clId="Web-{F4FA3A96-5095-D898-BE74-5B3E98E1FDAD}" dt="2024-05-20T14:48:28.701" v="49" actId="20577"/>
        <pc:sldMkLst>
          <pc:docMk/>
          <pc:sldMk cId="2943425933" sldId="261"/>
        </pc:sldMkLst>
        <pc:spChg chg="mod">
          <ac:chgData name="Johanson R. Pierre &lt;Student&gt;" userId="S::0612048972@my.browardschools.com::5bc13e54-4777-4434-8596-62481bf0e65b" providerId="AD" clId="Web-{F4FA3A96-5095-D898-BE74-5B3E98E1FDAD}" dt="2024-05-20T14:48:28.701" v="49" actId="20577"/>
          <ac:spMkLst>
            <pc:docMk/>
            <pc:sldMk cId="2943425933" sldId="261"/>
            <ac:spMk id="2" creationId="{94ED2F64-CFD5-80FC-533A-4D99F2930978}"/>
          </ac:spMkLst>
        </pc:spChg>
      </pc:sldChg>
    </pc:docChg>
  </pc:docChgLst>
  <pc:docChgLst>
    <pc:chgData name="Kimora T. Hamilton &lt;Student&gt;" userId="S::0617001768@my.browardschools.com::9e9fdf64-aec2-49da-ac9d-e4ce216df990" providerId="AD" clId="Web-{8CAE310A-9CA7-1CB1-0030-5DAEE30D1F79}"/>
    <pc:docChg chg="modSld">
      <pc:chgData name="Kimora T. Hamilton &lt;Student&gt;" userId="S::0617001768@my.browardschools.com::9e9fdf64-aec2-49da-ac9d-e4ce216df990" providerId="AD" clId="Web-{8CAE310A-9CA7-1CB1-0030-5DAEE30D1F79}" dt="2024-05-31T14:35:35.017" v="1" actId="20577"/>
      <pc:docMkLst>
        <pc:docMk/>
      </pc:docMkLst>
      <pc:sldChg chg="modSp">
        <pc:chgData name="Kimora T. Hamilton &lt;Student&gt;" userId="S::0617001768@my.browardschools.com::9e9fdf64-aec2-49da-ac9d-e4ce216df990" providerId="AD" clId="Web-{8CAE310A-9CA7-1CB1-0030-5DAEE30D1F79}" dt="2024-05-31T14:35:35.017" v="1" actId="20577"/>
        <pc:sldMkLst>
          <pc:docMk/>
          <pc:sldMk cId="1707592394" sldId="270"/>
        </pc:sldMkLst>
        <pc:spChg chg="mod">
          <ac:chgData name="Kimora T. Hamilton &lt;Student&gt;" userId="S::0617001768@my.browardschools.com::9e9fdf64-aec2-49da-ac9d-e4ce216df990" providerId="AD" clId="Web-{8CAE310A-9CA7-1CB1-0030-5DAEE30D1F79}" dt="2024-05-31T14:35:35.017" v="1" actId="20577"/>
          <ac:spMkLst>
            <pc:docMk/>
            <pc:sldMk cId="1707592394" sldId="270"/>
            <ac:spMk id="6" creationId="{2E3E068E-B317-4BDF-7E35-9D888677469E}"/>
          </ac:spMkLst>
        </pc:spChg>
      </pc:sldChg>
    </pc:docChg>
  </pc:docChgLst>
  <pc:docChgLst>
    <pc:chgData name="Johanson R. Pierre &lt;Student&gt;" userId="S::0612048972@my.browardschools.com::5bc13e54-4777-4434-8596-62481bf0e65b" providerId="AD" clId="Web-{DEB3EB08-C840-17BD-5EA8-6E68FBFFDA17}"/>
    <pc:docChg chg="modSld sldOrd">
      <pc:chgData name="Johanson R. Pierre &lt;Student&gt;" userId="S::0612048972@my.browardschools.com::5bc13e54-4777-4434-8596-62481bf0e65b" providerId="AD" clId="Web-{DEB3EB08-C840-17BD-5EA8-6E68FBFFDA17}" dt="2024-05-29T13:56:40.145" v="26" actId="20577"/>
      <pc:docMkLst>
        <pc:docMk/>
      </pc:docMkLst>
      <pc:sldChg chg="modSp">
        <pc:chgData name="Johanson R. Pierre &lt;Student&gt;" userId="S::0612048972@my.browardschools.com::5bc13e54-4777-4434-8596-62481bf0e65b" providerId="AD" clId="Web-{DEB3EB08-C840-17BD-5EA8-6E68FBFFDA17}" dt="2024-05-29T13:56:40.145" v="26" actId="20577"/>
        <pc:sldMkLst>
          <pc:docMk/>
          <pc:sldMk cId="2943425933" sldId="261"/>
        </pc:sldMkLst>
        <pc:spChg chg="mod">
          <ac:chgData name="Johanson R. Pierre &lt;Student&gt;" userId="S::0612048972@my.browardschools.com::5bc13e54-4777-4434-8596-62481bf0e65b" providerId="AD" clId="Web-{DEB3EB08-C840-17BD-5EA8-6E68FBFFDA17}" dt="2024-05-29T13:56:40.145" v="26" actId="20577"/>
          <ac:spMkLst>
            <pc:docMk/>
            <pc:sldMk cId="2943425933" sldId="261"/>
            <ac:spMk id="3" creationId="{733B9987-7C0A-389C-8170-371AAD098BF9}"/>
          </ac:spMkLst>
        </pc:spChg>
      </pc:sldChg>
      <pc:sldChg chg="modSp">
        <pc:chgData name="Johanson R. Pierre &lt;Student&gt;" userId="S::0612048972@my.browardschools.com::5bc13e54-4777-4434-8596-62481bf0e65b" providerId="AD" clId="Web-{DEB3EB08-C840-17BD-5EA8-6E68FBFFDA17}" dt="2024-05-29T13:47:37.159" v="16" actId="14100"/>
        <pc:sldMkLst>
          <pc:docMk/>
          <pc:sldMk cId="3438564032" sldId="262"/>
        </pc:sldMkLst>
        <pc:spChg chg="mod">
          <ac:chgData name="Johanson R. Pierre &lt;Student&gt;" userId="S::0612048972@my.browardschools.com::5bc13e54-4777-4434-8596-62481bf0e65b" providerId="AD" clId="Web-{DEB3EB08-C840-17BD-5EA8-6E68FBFFDA17}" dt="2024-05-29T13:47:37.159" v="16" actId="14100"/>
          <ac:spMkLst>
            <pc:docMk/>
            <pc:sldMk cId="3438564032" sldId="262"/>
            <ac:spMk id="16" creationId="{B71EF98E-43C8-7D5A-170A-68864EDBD0AD}"/>
          </ac:spMkLst>
        </pc:spChg>
      </pc:sldChg>
      <pc:sldChg chg="modSp ord">
        <pc:chgData name="Johanson R. Pierre &lt;Student&gt;" userId="S::0612048972@my.browardschools.com::5bc13e54-4777-4434-8596-62481bf0e65b" providerId="AD" clId="Web-{DEB3EB08-C840-17BD-5EA8-6E68FBFFDA17}" dt="2024-05-29T13:42:50.759" v="4" actId="1076"/>
        <pc:sldMkLst>
          <pc:docMk/>
          <pc:sldMk cId="1136697213" sldId="264"/>
        </pc:sldMkLst>
        <pc:graphicFrameChg chg="mod modGraphic">
          <ac:chgData name="Johanson R. Pierre &lt;Student&gt;" userId="S::0612048972@my.browardschools.com::5bc13e54-4777-4434-8596-62481bf0e65b" providerId="AD" clId="Web-{DEB3EB08-C840-17BD-5EA8-6E68FBFFDA17}" dt="2024-05-29T13:42:50.759" v="4" actId="1076"/>
          <ac:graphicFrameMkLst>
            <pc:docMk/>
            <pc:sldMk cId="1136697213" sldId="264"/>
            <ac:graphicFrameMk id="8" creationId="{B96ED893-558E-7AE2-F16C-C17DB6214782}"/>
          </ac:graphicFrameMkLst>
        </pc:graphicFrameChg>
      </pc:sldChg>
    </pc:docChg>
  </pc:docChgLst>
  <pc:docChgLst>
    <pc:chgData name="Johanson R. Pierre &lt;Student&gt;" userId="S::0612048972@my.browardschools.com::5bc13e54-4777-4434-8596-62481bf0e65b" providerId="AD" clId="Web-{7D565F38-6C3D-3E3E-4E3A-CD3492125E6A}"/>
    <pc:docChg chg="modSld sldOrd">
      <pc:chgData name="Johanson R. Pierre &lt;Student&gt;" userId="S::0612048972@my.browardschools.com::5bc13e54-4777-4434-8596-62481bf0e65b" providerId="AD" clId="Web-{7D565F38-6C3D-3E3E-4E3A-CD3492125E6A}" dt="2024-05-31T13:46:00.202" v="18" actId="20577"/>
      <pc:docMkLst>
        <pc:docMk/>
      </pc:docMkLst>
      <pc:sldChg chg="modSp ord">
        <pc:chgData name="Johanson R. Pierre &lt;Student&gt;" userId="S::0612048972@my.browardschools.com::5bc13e54-4777-4434-8596-62481bf0e65b" providerId="AD" clId="Web-{7D565F38-6C3D-3E3E-4E3A-CD3492125E6A}" dt="2024-05-31T13:46:00.202" v="18" actId="20577"/>
        <pc:sldMkLst>
          <pc:docMk/>
          <pc:sldMk cId="1337175102" sldId="273"/>
        </pc:sldMkLst>
        <pc:spChg chg="mod">
          <ac:chgData name="Johanson R. Pierre &lt;Student&gt;" userId="S::0612048972@my.browardschools.com::5bc13e54-4777-4434-8596-62481bf0e65b" providerId="AD" clId="Web-{7D565F38-6C3D-3E3E-4E3A-CD3492125E6A}" dt="2024-05-31T13:46:00.202" v="18" actId="20577"/>
          <ac:spMkLst>
            <pc:docMk/>
            <pc:sldMk cId="1337175102" sldId="273"/>
            <ac:spMk id="25" creationId="{A2AFD7B0-1403-6A75-243F-D8C1A2A6DB08}"/>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81F0F9-5540-4241-BA50-069E16ABD0F3}" type="doc">
      <dgm:prSet loTypeId="urn:microsoft.com/office/officeart/2005/8/layout/vList2" loCatId="list" qsTypeId="urn:microsoft.com/office/officeart/2005/8/quickstyle/simple1" qsCatId="simple" csTypeId="urn:microsoft.com/office/officeart/2005/8/colors/accent0_2" csCatId="mainScheme"/>
      <dgm:spPr/>
      <dgm:t>
        <a:bodyPr/>
        <a:lstStyle/>
        <a:p>
          <a:endParaRPr lang="en-US"/>
        </a:p>
      </dgm:t>
    </dgm:pt>
    <dgm:pt modelId="{B2941255-92D5-4403-969E-D563458AC416}">
      <dgm:prSet/>
      <dgm:spPr/>
      <dgm:t>
        <a:bodyPr/>
        <a:lstStyle/>
        <a:p>
          <a:pPr rtl="0"/>
          <a:r>
            <a:rPr lang="en-US">
              <a:latin typeface="Univers Condensed"/>
            </a:rPr>
            <a:t> What is CIRCIA</a:t>
          </a:r>
          <a:endParaRPr lang="en-US"/>
        </a:p>
      </dgm:t>
    </dgm:pt>
    <dgm:pt modelId="{09AF92EC-BC71-4A7B-B18A-76DF151EFD95}" type="parTrans" cxnId="{491602E1-2B43-4BE3-A9DA-21CE7EBEC350}">
      <dgm:prSet/>
      <dgm:spPr/>
      <dgm:t>
        <a:bodyPr/>
        <a:lstStyle/>
        <a:p>
          <a:endParaRPr lang="en-US"/>
        </a:p>
      </dgm:t>
    </dgm:pt>
    <dgm:pt modelId="{35939781-36CD-4591-BEB8-BC9583228A3B}" type="sibTrans" cxnId="{491602E1-2B43-4BE3-A9DA-21CE7EBEC350}">
      <dgm:prSet/>
      <dgm:spPr/>
      <dgm:t>
        <a:bodyPr/>
        <a:lstStyle/>
        <a:p>
          <a:endParaRPr lang="en-US"/>
        </a:p>
      </dgm:t>
    </dgm:pt>
    <dgm:pt modelId="{8119232A-57B4-4E07-B666-B55834207961}">
      <dgm:prSet/>
      <dgm:spPr/>
      <dgm:t>
        <a:bodyPr/>
        <a:lstStyle/>
        <a:p>
          <a:r>
            <a:rPr lang="en-US"/>
            <a:t>History of CIRCIA</a:t>
          </a:r>
        </a:p>
      </dgm:t>
    </dgm:pt>
    <dgm:pt modelId="{6F79D3C6-9D27-44EE-A1C4-C58677EC6363}" type="parTrans" cxnId="{19F683EB-791C-41BA-819E-3EDC846F248D}">
      <dgm:prSet/>
      <dgm:spPr/>
      <dgm:t>
        <a:bodyPr/>
        <a:lstStyle/>
        <a:p>
          <a:endParaRPr lang="en-US"/>
        </a:p>
      </dgm:t>
    </dgm:pt>
    <dgm:pt modelId="{588404C1-19AA-44B4-9883-62D49F645313}" type="sibTrans" cxnId="{19F683EB-791C-41BA-819E-3EDC846F248D}">
      <dgm:prSet/>
      <dgm:spPr/>
      <dgm:t>
        <a:bodyPr/>
        <a:lstStyle/>
        <a:p>
          <a:endParaRPr lang="en-US"/>
        </a:p>
      </dgm:t>
    </dgm:pt>
    <dgm:pt modelId="{A74C603F-5BC0-4820-B17C-B444BA116B5F}">
      <dgm:prSet/>
      <dgm:spPr/>
      <dgm:t>
        <a:bodyPr/>
        <a:lstStyle/>
        <a:p>
          <a:r>
            <a:rPr lang="en-US"/>
            <a:t>CIRCIA effect on business</a:t>
          </a:r>
        </a:p>
      </dgm:t>
    </dgm:pt>
    <dgm:pt modelId="{31E21A37-222D-4E37-99E1-6F614F1A50B7}" type="parTrans" cxnId="{867CFF33-B358-4617-AA1D-D472CA8D5DA4}">
      <dgm:prSet/>
      <dgm:spPr/>
      <dgm:t>
        <a:bodyPr/>
        <a:lstStyle/>
        <a:p>
          <a:endParaRPr lang="en-US"/>
        </a:p>
      </dgm:t>
    </dgm:pt>
    <dgm:pt modelId="{73795170-0AE8-4278-99C2-31DBFC2F6E16}" type="sibTrans" cxnId="{867CFF33-B358-4617-AA1D-D472CA8D5DA4}">
      <dgm:prSet/>
      <dgm:spPr/>
      <dgm:t>
        <a:bodyPr/>
        <a:lstStyle/>
        <a:p>
          <a:endParaRPr lang="en-US"/>
        </a:p>
      </dgm:t>
    </dgm:pt>
    <dgm:pt modelId="{3B76003F-8B74-45CF-A353-BAA928AB6667}">
      <dgm:prSet/>
      <dgm:spPr/>
      <dgm:t>
        <a:bodyPr/>
        <a:lstStyle/>
        <a:p>
          <a:r>
            <a:rPr lang="en-US"/>
            <a:t>Cause &amp; Effect of CIRCIA</a:t>
          </a:r>
        </a:p>
      </dgm:t>
    </dgm:pt>
    <dgm:pt modelId="{13DA3D4A-9319-49B1-93F2-F61BDD8F045B}" type="parTrans" cxnId="{AD566544-BD14-4D96-85AC-D6AD546950F9}">
      <dgm:prSet/>
      <dgm:spPr/>
      <dgm:t>
        <a:bodyPr/>
        <a:lstStyle/>
        <a:p>
          <a:endParaRPr lang="en-US"/>
        </a:p>
      </dgm:t>
    </dgm:pt>
    <dgm:pt modelId="{FA1B85C1-A713-4C1D-9627-DFC7B5BB8F7A}" type="sibTrans" cxnId="{AD566544-BD14-4D96-85AC-D6AD546950F9}">
      <dgm:prSet/>
      <dgm:spPr/>
      <dgm:t>
        <a:bodyPr/>
        <a:lstStyle/>
        <a:p>
          <a:endParaRPr lang="en-US"/>
        </a:p>
      </dgm:t>
    </dgm:pt>
    <dgm:pt modelId="{721A7464-2038-4EB9-A06E-1D8CA3B979CA}">
      <dgm:prSet/>
      <dgm:spPr/>
      <dgm:t>
        <a:bodyPr/>
        <a:lstStyle/>
        <a:p>
          <a:r>
            <a:rPr lang="en-US"/>
            <a:t>Unintended Consequences of CIRCIA</a:t>
          </a:r>
        </a:p>
      </dgm:t>
    </dgm:pt>
    <dgm:pt modelId="{2D29DD4F-7F74-402C-AAFC-A37C9ACA708E}" type="parTrans" cxnId="{F93D5E11-8167-45F1-A91A-EFAA68D7041A}">
      <dgm:prSet/>
      <dgm:spPr/>
      <dgm:t>
        <a:bodyPr/>
        <a:lstStyle/>
        <a:p>
          <a:endParaRPr lang="en-US"/>
        </a:p>
      </dgm:t>
    </dgm:pt>
    <dgm:pt modelId="{6162049A-6B1D-4301-BF45-171EF23D1DA2}" type="sibTrans" cxnId="{F93D5E11-8167-45F1-A91A-EFAA68D7041A}">
      <dgm:prSet/>
      <dgm:spPr/>
      <dgm:t>
        <a:bodyPr/>
        <a:lstStyle/>
        <a:p>
          <a:endParaRPr lang="en-US"/>
        </a:p>
      </dgm:t>
    </dgm:pt>
    <dgm:pt modelId="{49BEBC2C-9C3A-404C-9195-72FAEBF48BFB}">
      <dgm:prSet/>
      <dgm:spPr/>
      <dgm:t>
        <a:bodyPr/>
        <a:lstStyle/>
        <a:p>
          <a:r>
            <a:rPr lang="en-US"/>
            <a:t>Ways CIRCIA can Improve</a:t>
          </a:r>
        </a:p>
      </dgm:t>
    </dgm:pt>
    <dgm:pt modelId="{0DA86FB0-F1DB-432A-ABA0-C6FAE5DD55DF}" type="parTrans" cxnId="{2CCA7997-C61A-491D-894F-08465E15DE9E}">
      <dgm:prSet/>
      <dgm:spPr/>
      <dgm:t>
        <a:bodyPr/>
        <a:lstStyle/>
        <a:p>
          <a:endParaRPr lang="en-US"/>
        </a:p>
      </dgm:t>
    </dgm:pt>
    <dgm:pt modelId="{65B0A155-42B5-423B-9F95-D2C14D2AFBD5}" type="sibTrans" cxnId="{2CCA7997-C61A-491D-894F-08465E15DE9E}">
      <dgm:prSet/>
      <dgm:spPr/>
      <dgm:t>
        <a:bodyPr/>
        <a:lstStyle/>
        <a:p>
          <a:endParaRPr lang="en-US"/>
        </a:p>
      </dgm:t>
    </dgm:pt>
    <dgm:pt modelId="{ADB4319A-489E-499D-A1DB-DF2BA55BAC01}">
      <dgm:prSet/>
      <dgm:spPr/>
      <dgm:t>
        <a:bodyPr/>
        <a:lstStyle/>
        <a:p>
          <a:r>
            <a:rPr lang="en-US"/>
            <a:t>Why do we need CIRCIA if we already have CISA?</a:t>
          </a:r>
        </a:p>
      </dgm:t>
    </dgm:pt>
    <dgm:pt modelId="{26A8BA56-5DE8-409A-A9AC-26DEE8D125F0}" type="parTrans" cxnId="{5D8F3ED5-C724-44B5-9863-C5AC025D1068}">
      <dgm:prSet/>
      <dgm:spPr/>
      <dgm:t>
        <a:bodyPr/>
        <a:lstStyle/>
        <a:p>
          <a:endParaRPr lang="en-US"/>
        </a:p>
      </dgm:t>
    </dgm:pt>
    <dgm:pt modelId="{23A6A358-9A7B-4C19-B0AF-567B71215284}" type="sibTrans" cxnId="{5D8F3ED5-C724-44B5-9863-C5AC025D1068}">
      <dgm:prSet/>
      <dgm:spPr/>
      <dgm:t>
        <a:bodyPr/>
        <a:lstStyle/>
        <a:p>
          <a:endParaRPr lang="en-US"/>
        </a:p>
      </dgm:t>
    </dgm:pt>
    <dgm:pt modelId="{B871CAB2-A720-4485-9556-2C17EDE9ABF1}" type="pres">
      <dgm:prSet presAssocID="{AD81F0F9-5540-4241-BA50-069E16ABD0F3}" presName="linear" presStyleCnt="0">
        <dgm:presLayoutVars>
          <dgm:animLvl val="lvl"/>
          <dgm:resizeHandles val="exact"/>
        </dgm:presLayoutVars>
      </dgm:prSet>
      <dgm:spPr/>
    </dgm:pt>
    <dgm:pt modelId="{383FAC80-7C28-405E-9242-65A4DF0C4857}" type="pres">
      <dgm:prSet presAssocID="{B2941255-92D5-4403-969E-D563458AC416}" presName="parentText" presStyleLbl="node1" presStyleIdx="0" presStyleCnt="7">
        <dgm:presLayoutVars>
          <dgm:chMax val="0"/>
          <dgm:bulletEnabled val="1"/>
        </dgm:presLayoutVars>
      </dgm:prSet>
      <dgm:spPr/>
    </dgm:pt>
    <dgm:pt modelId="{BDB25F18-846E-4D4E-AA80-8147C7F03223}" type="pres">
      <dgm:prSet presAssocID="{35939781-36CD-4591-BEB8-BC9583228A3B}" presName="spacer" presStyleCnt="0"/>
      <dgm:spPr/>
    </dgm:pt>
    <dgm:pt modelId="{0D3E480E-2B91-4114-BBC6-89F17F1D4101}" type="pres">
      <dgm:prSet presAssocID="{8119232A-57B4-4E07-B666-B55834207961}" presName="parentText" presStyleLbl="node1" presStyleIdx="1" presStyleCnt="7">
        <dgm:presLayoutVars>
          <dgm:chMax val="0"/>
          <dgm:bulletEnabled val="1"/>
        </dgm:presLayoutVars>
      </dgm:prSet>
      <dgm:spPr/>
    </dgm:pt>
    <dgm:pt modelId="{459CBB82-2587-4BDD-8B81-557D131C1927}" type="pres">
      <dgm:prSet presAssocID="{588404C1-19AA-44B4-9883-62D49F645313}" presName="spacer" presStyleCnt="0"/>
      <dgm:spPr/>
    </dgm:pt>
    <dgm:pt modelId="{E2CD78B3-9283-48B7-9F32-BFFD5EB98B12}" type="pres">
      <dgm:prSet presAssocID="{A74C603F-5BC0-4820-B17C-B444BA116B5F}" presName="parentText" presStyleLbl="node1" presStyleIdx="2" presStyleCnt="7">
        <dgm:presLayoutVars>
          <dgm:chMax val="0"/>
          <dgm:bulletEnabled val="1"/>
        </dgm:presLayoutVars>
      </dgm:prSet>
      <dgm:spPr/>
    </dgm:pt>
    <dgm:pt modelId="{6FD7D678-704F-4000-9F2C-97E57B9E4924}" type="pres">
      <dgm:prSet presAssocID="{73795170-0AE8-4278-99C2-31DBFC2F6E16}" presName="spacer" presStyleCnt="0"/>
      <dgm:spPr/>
    </dgm:pt>
    <dgm:pt modelId="{5DA25D92-77C7-4F4F-BB53-809EDC895D59}" type="pres">
      <dgm:prSet presAssocID="{3B76003F-8B74-45CF-A353-BAA928AB6667}" presName="parentText" presStyleLbl="node1" presStyleIdx="3" presStyleCnt="7">
        <dgm:presLayoutVars>
          <dgm:chMax val="0"/>
          <dgm:bulletEnabled val="1"/>
        </dgm:presLayoutVars>
      </dgm:prSet>
      <dgm:spPr/>
    </dgm:pt>
    <dgm:pt modelId="{3086BFD4-0460-4563-8F99-8364A8017663}" type="pres">
      <dgm:prSet presAssocID="{FA1B85C1-A713-4C1D-9627-DFC7B5BB8F7A}" presName="spacer" presStyleCnt="0"/>
      <dgm:spPr/>
    </dgm:pt>
    <dgm:pt modelId="{1A36F06E-BFBF-431E-B1B5-D9FADFE332BD}" type="pres">
      <dgm:prSet presAssocID="{721A7464-2038-4EB9-A06E-1D8CA3B979CA}" presName="parentText" presStyleLbl="node1" presStyleIdx="4" presStyleCnt="7">
        <dgm:presLayoutVars>
          <dgm:chMax val="0"/>
          <dgm:bulletEnabled val="1"/>
        </dgm:presLayoutVars>
      </dgm:prSet>
      <dgm:spPr/>
    </dgm:pt>
    <dgm:pt modelId="{7F13054E-B21A-44A1-A83C-6129513EAC8E}" type="pres">
      <dgm:prSet presAssocID="{6162049A-6B1D-4301-BF45-171EF23D1DA2}" presName="spacer" presStyleCnt="0"/>
      <dgm:spPr/>
    </dgm:pt>
    <dgm:pt modelId="{78F2E39B-98D1-461C-8738-7506A946881E}" type="pres">
      <dgm:prSet presAssocID="{49BEBC2C-9C3A-404C-9195-72FAEBF48BFB}" presName="parentText" presStyleLbl="node1" presStyleIdx="5" presStyleCnt="7">
        <dgm:presLayoutVars>
          <dgm:chMax val="0"/>
          <dgm:bulletEnabled val="1"/>
        </dgm:presLayoutVars>
      </dgm:prSet>
      <dgm:spPr/>
    </dgm:pt>
    <dgm:pt modelId="{D5863316-9433-46A9-8CB0-939F9227D47A}" type="pres">
      <dgm:prSet presAssocID="{65B0A155-42B5-423B-9F95-D2C14D2AFBD5}" presName="spacer" presStyleCnt="0"/>
      <dgm:spPr/>
    </dgm:pt>
    <dgm:pt modelId="{79C71131-BA40-4AAA-B32D-2CA48798279A}" type="pres">
      <dgm:prSet presAssocID="{ADB4319A-489E-499D-A1DB-DF2BA55BAC01}" presName="parentText" presStyleLbl="node1" presStyleIdx="6" presStyleCnt="7">
        <dgm:presLayoutVars>
          <dgm:chMax val="0"/>
          <dgm:bulletEnabled val="1"/>
        </dgm:presLayoutVars>
      </dgm:prSet>
      <dgm:spPr/>
    </dgm:pt>
  </dgm:ptLst>
  <dgm:cxnLst>
    <dgm:cxn modelId="{43772101-D951-4359-8A17-B275D480776F}" type="presOf" srcId="{721A7464-2038-4EB9-A06E-1D8CA3B979CA}" destId="{1A36F06E-BFBF-431E-B1B5-D9FADFE332BD}" srcOrd="0" destOrd="0" presId="urn:microsoft.com/office/officeart/2005/8/layout/vList2"/>
    <dgm:cxn modelId="{F93D5E11-8167-45F1-A91A-EFAA68D7041A}" srcId="{AD81F0F9-5540-4241-BA50-069E16ABD0F3}" destId="{721A7464-2038-4EB9-A06E-1D8CA3B979CA}" srcOrd="4" destOrd="0" parTransId="{2D29DD4F-7F74-402C-AAFC-A37C9ACA708E}" sibTransId="{6162049A-6B1D-4301-BF45-171EF23D1DA2}"/>
    <dgm:cxn modelId="{867CFF33-B358-4617-AA1D-D472CA8D5DA4}" srcId="{AD81F0F9-5540-4241-BA50-069E16ABD0F3}" destId="{A74C603F-5BC0-4820-B17C-B444BA116B5F}" srcOrd="2" destOrd="0" parTransId="{31E21A37-222D-4E37-99E1-6F614F1A50B7}" sibTransId="{73795170-0AE8-4278-99C2-31DBFC2F6E16}"/>
    <dgm:cxn modelId="{5872C63E-D50B-4668-88E1-774CD6F7832B}" type="presOf" srcId="{49BEBC2C-9C3A-404C-9195-72FAEBF48BFB}" destId="{78F2E39B-98D1-461C-8738-7506A946881E}" srcOrd="0" destOrd="0" presId="urn:microsoft.com/office/officeart/2005/8/layout/vList2"/>
    <dgm:cxn modelId="{AD566544-BD14-4D96-85AC-D6AD546950F9}" srcId="{AD81F0F9-5540-4241-BA50-069E16ABD0F3}" destId="{3B76003F-8B74-45CF-A353-BAA928AB6667}" srcOrd="3" destOrd="0" parTransId="{13DA3D4A-9319-49B1-93F2-F61BDD8F045B}" sibTransId="{FA1B85C1-A713-4C1D-9627-DFC7B5BB8F7A}"/>
    <dgm:cxn modelId="{FA575664-56F4-41A6-98A7-4951A7551C77}" type="presOf" srcId="{ADB4319A-489E-499D-A1DB-DF2BA55BAC01}" destId="{79C71131-BA40-4AAA-B32D-2CA48798279A}" srcOrd="0" destOrd="0" presId="urn:microsoft.com/office/officeart/2005/8/layout/vList2"/>
    <dgm:cxn modelId="{83E45B65-E4D2-47AB-B2D9-05A5340B33EB}" type="presOf" srcId="{A74C603F-5BC0-4820-B17C-B444BA116B5F}" destId="{E2CD78B3-9283-48B7-9F32-BFFD5EB98B12}" srcOrd="0" destOrd="0" presId="urn:microsoft.com/office/officeart/2005/8/layout/vList2"/>
    <dgm:cxn modelId="{BAEDEF78-DD89-406A-BC06-18626BEEF6D4}" type="presOf" srcId="{3B76003F-8B74-45CF-A353-BAA928AB6667}" destId="{5DA25D92-77C7-4F4F-BB53-809EDC895D59}" srcOrd="0" destOrd="0" presId="urn:microsoft.com/office/officeart/2005/8/layout/vList2"/>
    <dgm:cxn modelId="{3697B37F-F84A-44EA-962C-125B72821E3D}" type="presOf" srcId="{B2941255-92D5-4403-969E-D563458AC416}" destId="{383FAC80-7C28-405E-9242-65A4DF0C4857}" srcOrd="0" destOrd="0" presId="urn:microsoft.com/office/officeart/2005/8/layout/vList2"/>
    <dgm:cxn modelId="{2CCA7997-C61A-491D-894F-08465E15DE9E}" srcId="{AD81F0F9-5540-4241-BA50-069E16ABD0F3}" destId="{49BEBC2C-9C3A-404C-9195-72FAEBF48BFB}" srcOrd="5" destOrd="0" parTransId="{0DA86FB0-F1DB-432A-ABA0-C6FAE5DD55DF}" sibTransId="{65B0A155-42B5-423B-9F95-D2C14D2AFBD5}"/>
    <dgm:cxn modelId="{D52F89B9-E875-45B5-931C-E2E48E620478}" type="presOf" srcId="{AD81F0F9-5540-4241-BA50-069E16ABD0F3}" destId="{B871CAB2-A720-4485-9556-2C17EDE9ABF1}" srcOrd="0" destOrd="0" presId="urn:microsoft.com/office/officeart/2005/8/layout/vList2"/>
    <dgm:cxn modelId="{D1C9A2C4-CDB2-455F-ABE9-205FC219C7A0}" type="presOf" srcId="{8119232A-57B4-4E07-B666-B55834207961}" destId="{0D3E480E-2B91-4114-BBC6-89F17F1D4101}" srcOrd="0" destOrd="0" presId="urn:microsoft.com/office/officeart/2005/8/layout/vList2"/>
    <dgm:cxn modelId="{5D8F3ED5-C724-44B5-9863-C5AC025D1068}" srcId="{AD81F0F9-5540-4241-BA50-069E16ABD0F3}" destId="{ADB4319A-489E-499D-A1DB-DF2BA55BAC01}" srcOrd="6" destOrd="0" parTransId="{26A8BA56-5DE8-409A-A9AC-26DEE8D125F0}" sibTransId="{23A6A358-9A7B-4C19-B0AF-567B71215284}"/>
    <dgm:cxn modelId="{491602E1-2B43-4BE3-A9DA-21CE7EBEC350}" srcId="{AD81F0F9-5540-4241-BA50-069E16ABD0F3}" destId="{B2941255-92D5-4403-969E-D563458AC416}" srcOrd="0" destOrd="0" parTransId="{09AF92EC-BC71-4A7B-B18A-76DF151EFD95}" sibTransId="{35939781-36CD-4591-BEB8-BC9583228A3B}"/>
    <dgm:cxn modelId="{19F683EB-791C-41BA-819E-3EDC846F248D}" srcId="{AD81F0F9-5540-4241-BA50-069E16ABD0F3}" destId="{8119232A-57B4-4E07-B666-B55834207961}" srcOrd="1" destOrd="0" parTransId="{6F79D3C6-9D27-44EE-A1C4-C58677EC6363}" sibTransId="{588404C1-19AA-44B4-9883-62D49F645313}"/>
    <dgm:cxn modelId="{F5E02C8B-ED4B-4210-A0B1-3F841AC101B3}" type="presParOf" srcId="{B871CAB2-A720-4485-9556-2C17EDE9ABF1}" destId="{383FAC80-7C28-405E-9242-65A4DF0C4857}" srcOrd="0" destOrd="0" presId="urn:microsoft.com/office/officeart/2005/8/layout/vList2"/>
    <dgm:cxn modelId="{058B847F-AAC8-49A9-A231-3414FE6F6E89}" type="presParOf" srcId="{B871CAB2-A720-4485-9556-2C17EDE9ABF1}" destId="{BDB25F18-846E-4D4E-AA80-8147C7F03223}" srcOrd="1" destOrd="0" presId="urn:microsoft.com/office/officeart/2005/8/layout/vList2"/>
    <dgm:cxn modelId="{B43DCA4C-E0DA-49E2-8B66-3991D68F614B}" type="presParOf" srcId="{B871CAB2-A720-4485-9556-2C17EDE9ABF1}" destId="{0D3E480E-2B91-4114-BBC6-89F17F1D4101}" srcOrd="2" destOrd="0" presId="urn:microsoft.com/office/officeart/2005/8/layout/vList2"/>
    <dgm:cxn modelId="{A923E032-3AB6-4D27-B422-4BA0DF8ADF99}" type="presParOf" srcId="{B871CAB2-A720-4485-9556-2C17EDE9ABF1}" destId="{459CBB82-2587-4BDD-8B81-557D131C1927}" srcOrd="3" destOrd="0" presId="urn:microsoft.com/office/officeart/2005/8/layout/vList2"/>
    <dgm:cxn modelId="{F400C1A6-7067-4881-88D3-35B92252F336}" type="presParOf" srcId="{B871CAB2-A720-4485-9556-2C17EDE9ABF1}" destId="{E2CD78B3-9283-48B7-9F32-BFFD5EB98B12}" srcOrd="4" destOrd="0" presId="urn:microsoft.com/office/officeart/2005/8/layout/vList2"/>
    <dgm:cxn modelId="{F16C7C8C-DBF7-4C83-945F-3EACC86AD7A9}" type="presParOf" srcId="{B871CAB2-A720-4485-9556-2C17EDE9ABF1}" destId="{6FD7D678-704F-4000-9F2C-97E57B9E4924}" srcOrd="5" destOrd="0" presId="urn:microsoft.com/office/officeart/2005/8/layout/vList2"/>
    <dgm:cxn modelId="{DDC0AA4C-9802-44A6-B557-DABEE88D623D}" type="presParOf" srcId="{B871CAB2-A720-4485-9556-2C17EDE9ABF1}" destId="{5DA25D92-77C7-4F4F-BB53-809EDC895D59}" srcOrd="6" destOrd="0" presId="urn:microsoft.com/office/officeart/2005/8/layout/vList2"/>
    <dgm:cxn modelId="{2F726A40-8AAE-49F8-97D4-AE1075EB71DC}" type="presParOf" srcId="{B871CAB2-A720-4485-9556-2C17EDE9ABF1}" destId="{3086BFD4-0460-4563-8F99-8364A8017663}" srcOrd="7" destOrd="0" presId="urn:microsoft.com/office/officeart/2005/8/layout/vList2"/>
    <dgm:cxn modelId="{D52A2546-01F9-40F1-9EE4-73126CFCFEDF}" type="presParOf" srcId="{B871CAB2-A720-4485-9556-2C17EDE9ABF1}" destId="{1A36F06E-BFBF-431E-B1B5-D9FADFE332BD}" srcOrd="8" destOrd="0" presId="urn:microsoft.com/office/officeart/2005/8/layout/vList2"/>
    <dgm:cxn modelId="{23EF9824-E6E5-40D4-B6AE-425CA2AAE9C2}" type="presParOf" srcId="{B871CAB2-A720-4485-9556-2C17EDE9ABF1}" destId="{7F13054E-B21A-44A1-A83C-6129513EAC8E}" srcOrd="9" destOrd="0" presId="urn:microsoft.com/office/officeart/2005/8/layout/vList2"/>
    <dgm:cxn modelId="{A77EE346-D0BD-43B0-9ECE-CE6B3E5C4B1D}" type="presParOf" srcId="{B871CAB2-A720-4485-9556-2C17EDE9ABF1}" destId="{78F2E39B-98D1-461C-8738-7506A946881E}" srcOrd="10" destOrd="0" presId="urn:microsoft.com/office/officeart/2005/8/layout/vList2"/>
    <dgm:cxn modelId="{85A70524-2A5D-43A8-BA45-7E6EA7E014FB}" type="presParOf" srcId="{B871CAB2-A720-4485-9556-2C17EDE9ABF1}" destId="{D5863316-9433-46A9-8CB0-939F9227D47A}" srcOrd="11" destOrd="0" presId="urn:microsoft.com/office/officeart/2005/8/layout/vList2"/>
    <dgm:cxn modelId="{958551C6-D388-4F23-9B2F-33F16FD0D1CC}" type="presParOf" srcId="{B871CAB2-A720-4485-9556-2C17EDE9ABF1}" destId="{79C71131-BA40-4AAA-B32D-2CA48798279A}"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FAC80-7C28-405E-9242-65A4DF0C4857}">
      <dsp:nvSpPr>
        <dsp:cNvPr id="0" name=""/>
        <dsp:cNvSpPr/>
      </dsp:nvSpPr>
      <dsp:spPr>
        <a:xfrm>
          <a:off x="0" y="497641"/>
          <a:ext cx="6890026" cy="56511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Univers Condensed"/>
            </a:rPr>
            <a:t> What is CIRCIA</a:t>
          </a:r>
          <a:endParaRPr lang="en-US" sz="2300" kern="1200"/>
        </a:p>
      </dsp:txBody>
      <dsp:txXfrm>
        <a:off x="27586" y="525227"/>
        <a:ext cx="6834854" cy="509938"/>
      </dsp:txXfrm>
    </dsp:sp>
    <dsp:sp modelId="{0D3E480E-2B91-4114-BBC6-89F17F1D4101}">
      <dsp:nvSpPr>
        <dsp:cNvPr id="0" name=""/>
        <dsp:cNvSpPr/>
      </dsp:nvSpPr>
      <dsp:spPr>
        <a:xfrm>
          <a:off x="0" y="1128991"/>
          <a:ext cx="6890026" cy="56511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History of CIRCIA</a:t>
          </a:r>
        </a:p>
      </dsp:txBody>
      <dsp:txXfrm>
        <a:off x="27586" y="1156577"/>
        <a:ext cx="6834854" cy="509938"/>
      </dsp:txXfrm>
    </dsp:sp>
    <dsp:sp modelId="{E2CD78B3-9283-48B7-9F32-BFFD5EB98B12}">
      <dsp:nvSpPr>
        <dsp:cNvPr id="0" name=""/>
        <dsp:cNvSpPr/>
      </dsp:nvSpPr>
      <dsp:spPr>
        <a:xfrm>
          <a:off x="0" y="1760341"/>
          <a:ext cx="6890026" cy="56511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CIRCIA effect on business</a:t>
          </a:r>
        </a:p>
      </dsp:txBody>
      <dsp:txXfrm>
        <a:off x="27586" y="1787927"/>
        <a:ext cx="6834854" cy="509938"/>
      </dsp:txXfrm>
    </dsp:sp>
    <dsp:sp modelId="{5DA25D92-77C7-4F4F-BB53-809EDC895D59}">
      <dsp:nvSpPr>
        <dsp:cNvPr id="0" name=""/>
        <dsp:cNvSpPr/>
      </dsp:nvSpPr>
      <dsp:spPr>
        <a:xfrm>
          <a:off x="0" y="2391691"/>
          <a:ext cx="6890026" cy="56511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Cause &amp; Effect of CIRCIA</a:t>
          </a:r>
        </a:p>
      </dsp:txBody>
      <dsp:txXfrm>
        <a:off x="27586" y="2419277"/>
        <a:ext cx="6834854" cy="509938"/>
      </dsp:txXfrm>
    </dsp:sp>
    <dsp:sp modelId="{1A36F06E-BFBF-431E-B1B5-D9FADFE332BD}">
      <dsp:nvSpPr>
        <dsp:cNvPr id="0" name=""/>
        <dsp:cNvSpPr/>
      </dsp:nvSpPr>
      <dsp:spPr>
        <a:xfrm>
          <a:off x="0" y="3023041"/>
          <a:ext cx="6890026" cy="56511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Unintended Consequences of CIRCIA</a:t>
          </a:r>
        </a:p>
      </dsp:txBody>
      <dsp:txXfrm>
        <a:off x="27586" y="3050627"/>
        <a:ext cx="6834854" cy="509938"/>
      </dsp:txXfrm>
    </dsp:sp>
    <dsp:sp modelId="{78F2E39B-98D1-461C-8738-7506A946881E}">
      <dsp:nvSpPr>
        <dsp:cNvPr id="0" name=""/>
        <dsp:cNvSpPr/>
      </dsp:nvSpPr>
      <dsp:spPr>
        <a:xfrm>
          <a:off x="0" y="3654392"/>
          <a:ext cx="6890026" cy="56511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Ways CIRCIA can Improve</a:t>
          </a:r>
        </a:p>
      </dsp:txBody>
      <dsp:txXfrm>
        <a:off x="27586" y="3681978"/>
        <a:ext cx="6834854" cy="509938"/>
      </dsp:txXfrm>
    </dsp:sp>
    <dsp:sp modelId="{79C71131-BA40-4AAA-B32D-2CA48798279A}">
      <dsp:nvSpPr>
        <dsp:cNvPr id="0" name=""/>
        <dsp:cNvSpPr/>
      </dsp:nvSpPr>
      <dsp:spPr>
        <a:xfrm>
          <a:off x="0" y="4285742"/>
          <a:ext cx="6890026" cy="56511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Why do we need CIRCIA if we already have CISA?</a:t>
          </a:r>
        </a:p>
      </dsp:txBody>
      <dsp:txXfrm>
        <a:off x="27586" y="4313328"/>
        <a:ext cx="6834854" cy="50993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DB2C95-29F9-4D46-8348-1B0DB2E5A7BB}" type="datetimeFigureOut">
              <a:t>6/4/2024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5FC763-9BA4-4837-A1F9-B9FD845C9B6E}" type="slidenum">
              <a:t>‹#›</a:t>
            </a:fld>
            <a:endParaRPr lang="en-US"/>
          </a:p>
        </p:txBody>
      </p:sp>
    </p:spTree>
    <p:extLst>
      <p:ext uri="{BB962C8B-B14F-4D97-AF65-F5344CB8AC3E}">
        <p14:creationId xmlns:p14="http://schemas.microsoft.com/office/powerpoint/2010/main" val="339140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6                               6                                                                                                                                                                                                                                                                                                                                                                                                                                                                                                                                                                                                                                                                                                                                                                                                                                                                                                                                                                                                                                                                                                                                                                                                                                                                                                                                                                                                                                                                                                                                                                                                                                                                                                                                                                                                                                                                                                                                                                           </a:t>
            </a:r>
            <a:r>
              <a:rPr lang="en-US" err="1">
                <a:cs typeface="Calibri"/>
              </a:rPr>
              <a:t>bbbbbbbbbbbbbbbbbbbbbbbhnn</a:t>
            </a:r>
            <a:r>
              <a:rPr lang="en-US">
                <a:cs typeface="Calibri"/>
              </a:rPr>
              <a:t>                                                                                                                                                                                                                                                                                                                                                                                                                                                                                                                                                                             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bggggggggggggggggggggggggg</a:t>
            </a:r>
          </a:p>
        </p:txBody>
      </p:sp>
      <p:sp>
        <p:nvSpPr>
          <p:cNvPr id="4" name="Slide Number Placeholder 3"/>
          <p:cNvSpPr>
            <a:spLocks noGrp="1"/>
          </p:cNvSpPr>
          <p:nvPr>
            <p:ph type="sldNum" sz="quarter" idx="5"/>
          </p:nvPr>
        </p:nvSpPr>
        <p:spPr/>
        <p:txBody>
          <a:bodyPr/>
          <a:lstStyle/>
          <a:p>
            <a:fld id="{625FC763-9BA4-4837-A1F9-B9FD845C9B6E}" type="slidenum">
              <a:t>1</a:t>
            </a:fld>
            <a:endParaRPr lang="en-US"/>
          </a:p>
        </p:txBody>
      </p:sp>
    </p:spTree>
    <p:extLst>
      <p:ext uri="{BB962C8B-B14F-4D97-AF65-F5344CB8AC3E}">
        <p14:creationId xmlns:p14="http://schemas.microsoft.com/office/powerpoint/2010/main" val="2966027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12575099-B3AD-44D7-919B-BCB6DC3E7F21}" type="datetimeFigureOut">
              <a:rPr lang="en-US" dirty="0"/>
              <a:t>6/4/2024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5062501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F18115DA-6CBC-4AEF-A85F-371C66916CF8}" type="datetimeFigureOut">
              <a:rPr lang="en-US" dirty="0"/>
              <a:t>6/4/2024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685062830"/>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2A6007E4-95E8-4ABC-B20B-51235318A487}" type="datetimeFigureOut">
              <a:rPr lang="en-US" dirty="0"/>
              <a:t>6/4/2024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8879533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2A4BF121-2723-4D35-ADA9-215CD054C4BC}" type="datetimeFigureOut">
              <a:rPr lang="en-US" dirty="0"/>
              <a:t>6/4/2024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21109337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C54F54BA-4BC6-480F-839C-951A49B248A9}" type="datetimeFigureOut">
              <a:rPr lang="en-US" dirty="0"/>
              <a:t>6/4/2024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63712020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0F9DD0EA-4726-4440-BF9D-E88296FC3068}" type="datetimeFigureOut">
              <a:rPr lang="en-US" dirty="0"/>
              <a:t>6/4/2024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32067242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1600" b="1"/>
            </a:lvl2pPr>
            <a:lvl3pPr marL="914400" indent="0">
              <a:buNone/>
              <a:defRPr sz="16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19CAD10D-99D1-46B2-A85A-C16850FCF8CF}" type="datetimeFigureOut">
              <a:rPr lang="en-US" dirty="0"/>
              <a:t>6/4/2024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375106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48C67E51-34D6-4E3D-8F41-CC63EA446EDD}" type="datetimeFigureOut">
              <a:rPr lang="en-US" dirty="0"/>
              <a:t>6/4/2024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058433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8D49E550-CE3F-497F-B953-7DE0932F91C0}" type="datetimeFigureOut">
              <a:rPr lang="en-US" dirty="0"/>
              <a:t>6/4/2024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534005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217A0BF4-BAA0-4539-95F2-9C4277F97478}" type="datetimeFigureOut">
              <a:rPr lang="en-US" dirty="0"/>
              <a:t>6/4/2024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28213761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noChangeAspect="1"/>
          </p:cNvSpPr>
          <p:nvPr>
            <p:ph type="pic" idx="1"/>
          </p:nvPr>
        </p:nvSpPr>
        <p:spPr>
          <a:xfrm>
            <a:off x="5183188" y="1066800"/>
            <a:ext cx="6172200" cy="479425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2E9884E-D945-496C-84BE-49C61F78F9EC}" type="datetimeFigureOut">
              <a:rPr lang="en-US" dirty="0"/>
              <a:t>6/4/2024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E30AF5A0-43BB-4336-8627-9123B9144D80}" type="slidenum">
              <a:rPr lang="en-US" dirty="0"/>
              <a:t>‹#›</a:t>
            </a:fld>
            <a:endParaRPr lang="en-US"/>
          </a:p>
        </p:txBody>
      </p:sp>
    </p:spTree>
    <p:extLst>
      <p:ext uri="{BB962C8B-B14F-4D97-AF65-F5344CB8AC3E}">
        <p14:creationId xmlns:p14="http://schemas.microsoft.com/office/powerpoint/2010/main" val="14135429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CD438618-DEE5-47CF-A8B2-A9E090D503CD}" type="datetimeFigureOut">
              <a:rPr lang="en-US" dirty="0"/>
              <a:t>6/4/2024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
              </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E30AF5A0-43BB-4336-8627-9123B9144D80}" type="slidenum">
              <a:rPr lang="en-US" dirty="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01721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72">
          <p15:clr>
            <a:srgbClr val="F26B43"/>
          </p15:clr>
        </p15:guide>
        <p15:guide id="4" orient="horz" pos="912">
          <p15:clr>
            <a:srgbClr val="F26B43"/>
          </p15:clr>
        </p15:guide>
        <p15:guide id="5" pos="7176">
          <p15:clr>
            <a:srgbClr val="F26B43"/>
          </p15:clr>
        </p15:guide>
        <p15:guide id="6" pos="504">
          <p15:clr>
            <a:srgbClr val="F26B43"/>
          </p15:clr>
        </p15:guide>
        <p15:guide id="7" orient="horz" pos="3864">
          <p15:clr>
            <a:srgbClr val="F26B43"/>
          </p15:clr>
        </p15:guide>
        <p15:guide id="8" orient="horz" pos="45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hklaw.com/en/insights/publications/2022/03/cyber-incident-reporting-requirements-for-critical-infrastructure" TargetMode="External"/><Relationship Id="rId3" Type="http://schemas.openxmlformats.org/officeDocument/2006/relationships/hyperlink" Target="https://www.upguard.com/blog/circia" TargetMode="External"/><Relationship Id="rId7" Type="http://schemas.openxmlformats.org/officeDocument/2006/relationships/hyperlink" Target="https://www.wallarm.com/what/circia-cyber-incident-reporting-for-critical-infrastructure-act" TargetMode="External"/><Relationship Id="rId2" Type="http://schemas.openxmlformats.org/officeDocument/2006/relationships/hyperlink" Target="https://www.cisa.gov/topics/cyber-threats-and-advisories/information-sharing/cyber-incident-reporting-critical-infrastructure-act-2022-circia" TargetMode="External"/><Relationship Id="rId1" Type="http://schemas.openxmlformats.org/officeDocument/2006/relationships/slideLayout" Target="../slideLayouts/slideLayout2.xml"/><Relationship Id="rId6" Type="http://schemas.openxmlformats.org/officeDocument/2006/relationships/hyperlink" Target="https://www.dataprotectionreport.com/2024/04/cisa-issues-proposed-rules-for-cyber-incident-reporting-in-critical-infrastructure/#:~:text=Covered%20entities%20are%20limited%20to,Services%3B%20Energy%3B%20Financial%20Services%3B" TargetMode="External"/><Relationship Id="rId5" Type="http://schemas.openxmlformats.org/officeDocument/2006/relationships/hyperlink" Target="https://www.cisa.gov/news-events/news/circia-one-year-look-behind-scenes" TargetMode="External"/><Relationship Id="rId4" Type="http://schemas.openxmlformats.org/officeDocument/2006/relationships/hyperlink" Target="https://gemini.google.com/app/eb14da01057531ed"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l="-4000" r="-4000"/>
          </a:stretch>
        </a:blip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9EFB699-A7AA-F6DA-8F02-72E72BFD1548}"/>
              </a:ext>
            </a:extLst>
          </p:cNvPr>
          <p:cNvSpPr/>
          <p:nvPr/>
        </p:nvSpPr>
        <p:spPr>
          <a:xfrm>
            <a:off x="445653" y="4983078"/>
            <a:ext cx="8105184" cy="1069815"/>
          </a:xfrm>
          <a:prstGeom prst="roundRect">
            <a:avLst/>
          </a:prstGeom>
          <a:solidFill>
            <a:srgbClr val="C311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52220" y="4981748"/>
            <a:ext cx="7888563" cy="1058596"/>
          </a:xfrm>
        </p:spPr>
        <p:txBody>
          <a:bodyPr vert="horz" lIns="91440" tIns="45720" rIns="91440" bIns="45720" rtlCol="0" anchor="t">
            <a:normAutofit lnSpcReduction="10000"/>
          </a:bodyPr>
          <a:lstStyle/>
          <a:p>
            <a:r>
              <a:rPr lang="en-US">
                <a:solidFill>
                  <a:schemeClr val="bg1"/>
                </a:solidFill>
              </a:rPr>
              <a:t>By: Anika Bravo (Team Lead), Johanson Pierre (Lead Researcher), Riley Serrano (Supporting Presenter), </a:t>
            </a:r>
            <a:r>
              <a:rPr lang="en-US" err="1">
                <a:solidFill>
                  <a:schemeClr val="bg1"/>
                </a:solidFill>
              </a:rPr>
              <a:t>Kenaisha</a:t>
            </a:r>
            <a:r>
              <a:rPr lang="en-US">
                <a:solidFill>
                  <a:schemeClr val="bg1"/>
                </a:solidFill>
              </a:rPr>
              <a:t> Burin (Team Collaborator), &amp; Kimora Hamilton (Lead Presenter)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D2F64-CFD5-80FC-533A-4D99F2930978}"/>
              </a:ext>
            </a:extLst>
          </p:cNvPr>
          <p:cNvSpPr>
            <a:spLocks noGrp="1"/>
          </p:cNvSpPr>
          <p:nvPr>
            <p:ph type="title"/>
          </p:nvPr>
        </p:nvSpPr>
        <p:spPr>
          <a:xfrm>
            <a:off x="888374" y="778531"/>
            <a:ext cx="10691265" cy="1371030"/>
          </a:xfrm>
        </p:spPr>
        <p:txBody>
          <a:bodyPr/>
          <a:lstStyle/>
          <a:p>
            <a:r>
              <a:rPr lang="en-US" b="1"/>
              <a:t>References</a:t>
            </a:r>
          </a:p>
        </p:txBody>
      </p:sp>
      <p:sp>
        <p:nvSpPr>
          <p:cNvPr id="3" name="Content Placeholder 2">
            <a:extLst>
              <a:ext uri="{FF2B5EF4-FFF2-40B4-BE49-F238E27FC236}">
                <a16:creationId xmlns:a16="http://schemas.microsoft.com/office/drawing/2014/main" id="{733B9987-7C0A-389C-8170-371AAD098BF9}"/>
              </a:ext>
            </a:extLst>
          </p:cNvPr>
          <p:cNvSpPr>
            <a:spLocks noGrp="1"/>
          </p:cNvSpPr>
          <p:nvPr>
            <p:ph idx="1"/>
          </p:nvPr>
        </p:nvSpPr>
        <p:spPr>
          <a:xfrm>
            <a:off x="890209" y="1714082"/>
            <a:ext cx="10369510" cy="4227747"/>
          </a:xfrm>
        </p:spPr>
        <p:txBody>
          <a:bodyPr vert="horz" lIns="91440" tIns="45720" rIns="91440" bIns="45720" rtlCol="0" anchor="t">
            <a:normAutofit fontScale="85000" lnSpcReduction="20000"/>
          </a:bodyPr>
          <a:lstStyle/>
          <a:p>
            <a:r>
              <a:rPr lang="en-US" u="sng">
                <a:solidFill>
                  <a:srgbClr val="0070C0"/>
                </a:solidFill>
                <a:ea typeface="+mn-lt"/>
                <a:cs typeface="+mn-lt"/>
                <a:hlinkClick r:id="rId2">
                  <a:extLst>
                    <a:ext uri="{A12FA001-AC4F-418D-AE19-62706E023703}">
                      <ahyp:hlinkClr xmlns:ahyp="http://schemas.microsoft.com/office/drawing/2018/hyperlinkcolor" val="tx"/>
                    </a:ext>
                  </a:extLst>
                </a:hlinkClick>
              </a:rPr>
              <a:t>https://www.cisa.gov/topics/cyber-threats-and-advisories/information-sharing/cyber-incident-reporting-critical-infrastructure-act-2022-circia</a:t>
            </a:r>
            <a:endParaRPr lang="en-US" u="sng">
              <a:solidFill>
                <a:srgbClr val="0070C0"/>
              </a:solidFill>
              <a:ea typeface="+mn-lt"/>
              <a:cs typeface="+mn-lt"/>
            </a:endParaRPr>
          </a:p>
          <a:p>
            <a:r>
              <a:rPr lang="en-US">
                <a:solidFill>
                  <a:srgbClr val="0070C0"/>
                </a:solidFill>
                <a:ea typeface="+mn-lt"/>
                <a:cs typeface="+mn-lt"/>
                <a:hlinkClick r:id="rId3">
                  <a:extLst>
                    <a:ext uri="{A12FA001-AC4F-418D-AE19-62706E023703}">
                      <ahyp:hlinkClr xmlns:ahyp="http://schemas.microsoft.com/office/drawing/2018/hyperlinkcolor" val="tx"/>
                    </a:ext>
                  </a:extLst>
                </a:hlinkClick>
              </a:rPr>
              <a:t>https://www.upguard.com/blog/circia</a:t>
            </a:r>
          </a:p>
          <a:p>
            <a:r>
              <a:rPr lang="en-US">
                <a:solidFill>
                  <a:srgbClr val="0070C0"/>
                </a:solidFill>
                <a:ea typeface="+mn-lt"/>
                <a:cs typeface="+mn-lt"/>
                <a:hlinkClick r:id="rId4">
                  <a:extLst>
                    <a:ext uri="{A12FA001-AC4F-418D-AE19-62706E023703}">
                      <ahyp:hlinkClr xmlns:ahyp="http://schemas.microsoft.com/office/drawing/2018/hyperlinkcolor" val="tx"/>
                    </a:ext>
                  </a:extLst>
                </a:hlinkClick>
              </a:rPr>
              <a:t>https://gemini.google.com/app/eb14da01057531ed</a:t>
            </a:r>
          </a:p>
          <a:p>
            <a:r>
              <a:rPr lang="en-US">
                <a:solidFill>
                  <a:srgbClr val="0070C0"/>
                </a:solidFill>
                <a:ea typeface="+mn-lt"/>
                <a:cs typeface="+mn-lt"/>
                <a:hlinkClick r:id="rId5">
                  <a:extLst>
                    <a:ext uri="{A12FA001-AC4F-418D-AE19-62706E023703}">
                      <ahyp:hlinkClr xmlns:ahyp="http://schemas.microsoft.com/office/drawing/2018/hyperlinkcolor" val="tx"/>
                    </a:ext>
                  </a:extLst>
                </a:hlinkClick>
              </a:rPr>
              <a:t>https://www.cisa.gov/news-events/news/circia-one-year-look-behind-scenes</a:t>
            </a:r>
          </a:p>
          <a:p>
            <a:r>
              <a:rPr lang="en-US">
                <a:solidFill>
                  <a:srgbClr val="0070C0"/>
                </a:solidFill>
                <a:ea typeface="+mn-lt"/>
                <a:cs typeface="+mn-lt"/>
                <a:hlinkClick r:id="rId6">
                  <a:extLst>
                    <a:ext uri="{A12FA001-AC4F-418D-AE19-62706E023703}">
                      <ahyp:hlinkClr xmlns:ahyp="http://schemas.microsoft.com/office/drawing/2018/hyperlinkcolor" val="tx"/>
                    </a:ext>
                  </a:extLst>
                </a:hlinkClick>
              </a:rPr>
              <a:t>https://www.dataprotectionreport.com/2024/04/cisa-issues-proposed-rules-for-cyber-incident-reporting-in-critical-infrastructure/#:~:text=Covered%20entities%20are%20limited%20to,Services%3B%20Energy%3B%20Financial%20Services%3B</a:t>
            </a:r>
            <a:endParaRPr lang="en-US" u="sng">
              <a:solidFill>
                <a:srgbClr val="0070C0"/>
              </a:solidFill>
              <a:highlight>
                <a:srgbClr val="FFFF00"/>
              </a:highlight>
              <a:ea typeface="+mn-lt"/>
              <a:cs typeface="+mn-lt"/>
              <a:hlinkClick r:id="rId6">
                <a:extLst>
                  <a:ext uri="{A12FA001-AC4F-418D-AE19-62706E023703}">
                    <ahyp:hlinkClr xmlns:ahyp="http://schemas.microsoft.com/office/drawing/2018/hyperlinkcolor" val="tx"/>
                  </a:ext>
                </a:extLst>
              </a:hlinkClick>
            </a:endParaRPr>
          </a:p>
          <a:p>
            <a:r>
              <a:rPr lang="en-US">
                <a:solidFill>
                  <a:srgbClr val="0070C0"/>
                </a:solidFill>
                <a:ea typeface="+mn-lt"/>
                <a:cs typeface="+mn-lt"/>
                <a:hlinkClick r:id="rId7">
                  <a:extLst>
                    <a:ext uri="{A12FA001-AC4F-418D-AE19-62706E023703}">
                      <ahyp:hlinkClr xmlns:ahyp="http://schemas.microsoft.com/office/drawing/2018/hyperlinkcolor" val="tx"/>
                    </a:ext>
                  </a:extLst>
                </a:hlinkClick>
              </a:rPr>
              <a:t>https://www.wallarm.com/what/circia-cyber-incident-reporting-for-critical-infrastructure-act</a:t>
            </a:r>
          </a:p>
          <a:p>
            <a:r>
              <a:rPr lang="en-US">
                <a:solidFill>
                  <a:srgbClr val="0070C0"/>
                </a:solidFill>
                <a:ea typeface="+mn-lt"/>
                <a:cs typeface="+mn-lt"/>
                <a:hlinkClick r:id="rId5">
                  <a:extLst>
                    <a:ext uri="{A12FA001-AC4F-418D-AE19-62706E023703}">
                      <ahyp:hlinkClr xmlns:ahyp="http://schemas.microsoft.com/office/drawing/2018/hyperlinkcolor" val="tx"/>
                    </a:ext>
                  </a:extLst>
                </a:hlinkClick>
              </a:rPr>
              <a:t>https://www.cisa.gov/news-events/news/circia-one-year-look-behind-scenes</a:t>
            </a:r>
          </a:p>
          <a:p>
            <a:r>
              <a:rPr lang="en-US">
                <a:solidFill>
                  <a:srgbClr val="0070C0"/>
                </a:solidFill>
                <a:ea typeface="+mn-lt"/>
                <a:cs typeface="+mn-lt"/>
                <a:hlinkClick r:id="rId8">
                  <a:extLst>
                    <a:ext uri="{A12FA001-AC4F-418D-AE19-62706E023703}">
                      <ahyp:hlinkClr xmlns:ahyp="http://schemas.microsoft.com/office/drawing/2018/hyperlinkcolor" val="tx"/>
                    </a:ext>
                  </a:extLst>
                </a:hlinkClick>
              </a:rPr>
              <a:t>https://www.hklaw.com/en/insights/publications/2022/03/cyber-incident-reporting-requirements-for-critical-infrastructure</a:t>
            </a:r>
          </a:p>
          <a:p>
            <a:endParaRPr lang="en-US">
              <a:ea typeface="+mn-lt"/>
              <a:cs typeface="+mn-lt"/>
            </a:endParaRPr>
          </a:p>
          <a:p>
            <a:endParaRPr lang="en-US">
              <a:ea typeface="+mn-lt"/>
              <a:cs typeface="+mn-lt"/>
            </a:endParaRPr>
          </a:p>
          <a:p>
            <a:endParaRPr lang="en-US">
              <a:ea typeface="+mn-lt"/>
              <a:cs typeface="+mn-lt"/>
            </a:endParaRPr>
          </a:p>
        </p:txBody>
      </p:sp>
      <p:sp>
        <p:nvSpPr>
          <p:cNvPr id="4" name="Date Placeholder 3">
            <a:extLst>
              <a:ext uri="{FF2B5EF4-FFF2-40B4-BE49-F238E27FC236}">
                <a16:creationId xmlns:a16="http://schemas.microsoft.com/office/drawing/2014/main" id="{4A5DFA1E-A012-E3C2-4DE6-30B7E292BD9D}"/>
              </a:ext>
            </a:extLst>
          </p:cNvPr>
          <p:cNvSpPr>
            <a:spLocks noGrp="1"/>
          </p:cNvSpPr>
          <p:nvPr>
            <p:ph type="dt" sz="half" idx="10"/>
          </p:nvPr>
        </p:nvSpPr>
        <p:spPr/>
        <p:txBody>
          <a:bodyPr/>
          <a:lstStyle/>
          <a:p>
            <a:fld id="{BA3C50F8-287F-4320-B159-EFA5936B443B}" type="datetime1">
              <a:t>6/4/2024</a:t>
            </a:fld>
            <a:endParaRPr lang="en-US"/>
          </a:p>
        </p:txBody>
      </p:sp>
      <p:sp>
        <p:nvSpPr>
          <p:cNvPr id="5" name="Footer Placeholder 4">
            <a:extLst>
              <a:ext uri="{FF2B5EF4-FFF2-40B4-BE49-F238E27FC236}">
                <a16:creationId xmlns:a16="http://schemas.microsoft.com/office/drawing/2014/main" id="{0FB98C92-5A75-0B35-E01E-2BD726311ED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0EECB11C-474E-A61C-2199-EA74CF3E5469}"/>
              </a:ext>
            </a:extLst>
          </p:cNvPr>
          <p:cNvSpPr>
            <a:spLocks noGrp="1"/>
          </p:cNvSpPr>
          <p:nvPr>
            <p:ph type="sldNum" sz="quarter" idx="12"/>
          </p:nvPr>
        </p:nvSpPr>
        <p:spPr/>
        <p:txBody>
          <a:bodyPr/>
          <a:lstStyle/>
          <a:p>
            <a:fld id="{70C12960-6E85-460F-B6E3-5B82CB31AF3D}" type="slidenum">
              <a:rPr lang="en-US" dirty="0"/>
              <a:t>10</a:t>
            </a:fld>
            <a:endParaRPr lang="en-US"/>
          </a:p>
        </p:txBody>
      </p:sp>
    </p:spTree>
    <p:extLst>
      <p:ext uri="{BB962C8B-B14F-4D97-AF65-F5344CB8AC3E}">
        <p14:creationId xmlns:p14="http://schemas.microsoft.com/office/powerpoint/2010/main" val="2943425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CC0D5-18EF-C70E-4450-272EE37327F3}"/>
              </a:ext>
            </a:extLst>
          </p:cNvPr>
          <p:cNvSpPr>
            <a:spLocks noGrp="1"/>
          </p:cNvSpPr>
          <p:nvPr>
            <p:ph type="title"/>
          </p:nvPr>
        </p:nvSpPr>
        <p:spPr>
          <a:xfrm>
            <a:off x="280861" y="781665"/>
            <a:ext cx="4093599" cy="1223452"/>
          </a:xfrm>
        </p:spPr>
        <p:txBody>
          <a:bodyPr anchor="b">
            <a:normAutofit/>
          </a:bodyPr>
          <a:lstStyle/>
          <a:p>
            <a:pPr algn="ctr"/>
            <a:r>
              <a:rPr lang="en-US" sz="4400" b="1">
                <a:solidFill>
                  <a:schemeClr val="accent2">
                    <a:lumMod val="75000"/>
                  </a:schemeClr>
                </a:solidFill>
              </a:rPr>
              <a:t>OVERVIEW</a:t>
            </a:r>
            <a:endParaRPr lang="en-US" sz="4400">
              <a:solidFill>
                <a:schemeClr val="accent2">
                  <a:lumMod val="75000"/>
                </a:schemeClr>
              </a:solidFill>
            </a:endParaRPr>
          </a:p>
        </p:txBody>
      </p:sp>
      <p:sp>
        <p:nvSpPr>
          <p:cNvPr id="4" name="Date Placeholder 3">
            <a:extLst>
              <a:ext uri="{FF2B5EF4-FFF2-40B4-BE49-F238E27FC236}">
                <a16:creationId xmlns:a16="http://schemas.microsoft.com/office/drawing/2014/main" id="{3D458208-0439-9073-8B15-7C7C7109857D}"/>
              </a:ext>
            </a:extLst>
          </p:cNvPr>
          <p:cNvSpPr>
            <a:spLocks noGrp="1"/>
          </p:cNvSpPr>
          <p:nvPr>
            <p:ph type="dt" sz="half" idx="10"/>
          </p:nvPr>
        </p:nvSpPr>
        <p:spPr>
          <a:xfrm>
            <a:off x="8369448" y="6356350"/>
            <a:ext cx="2592594" cy="365125"/>
          </a:xfrm>
        </p:spPr>
        <p:txBody>
          <a:bodyPr anchor="ctr">
            <a:normAutofit/>
          </a:bodyPr>
          <a:lstStyle/>
          <a:p>
            <a:pPr>
              <a:spcAft>
                <a:spcPts val="600"/>
              </a:spcAft>
            </a:pPr>
            <a:fld id="{2899F98E-0D65-4A5A-86D0-2F34C28A3DB1}" type="datetime1">
              <a:pPr>
                <a:spcAft>
                  <a:spcPts val="600"/>
                </a:spcAft>
              </a:pPr>
              <a:t>6/4/2024</a:t>
            </a:fld>
            <a:endParaRPr lang="en-US"/>
          </a:p>
        </p:txBody>
      </p:sp>
      <p:sp>
        <p:nvSpPr>
          <p:cNvPr id="5" name="Footer Placeholder 4">
            <a:extLst>
              <a:ext uri="{FF2B5EF4-FFF2-40B4-BE49-F238E27FC236}">
                <a16:creationId xmlns:a16="http://schemas.microsoft.com/office/drawing/2014/main" id="{EF956DE8-42D2-5606-DE42-408643CD2399}"/>
              </a:ext>
            </a:extLst>
          </p:cNvPr>
          <p:cNvSpPr>
            <a:spLocks noGrp="1"/>
          </p:cNvSpPr>
          <p:nvPr>
            <p:ph type="ftr" sz="quarter" idx="11"/>
          </p:nvPr>
        </p:nvSpPr>
        <p:spPr>
          <a:xfrm>
            <a:off x="715383" y="6356350"/>
            <a:ext cx="4539727"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1A7CABE2-6A89-057B-323F-344126864C42}"/>
              </a:ext>
            </a:extLst>
          </p:cNvPr>
          <p:cNvSpPr>
            <a:spLocks noGrp="1"/>
          </p:cNvSpPr>
          <p:nvPr>
            <p:ph type="sldNum" sz="quarter" idx="12"/>
          </p:nvPr>
        </p:nvSpPr>
        <p:spPr>
          <a:xfrm>
            <a:off x="10919012" y="6356350"/>
            <a:ext cx="672354" cy="365125"/>
          </a:xfrm>
        </p:spPr>
        <p:txBody>
          <a:bodyPr anchor="ctr">
            <a:normAutofit/>
          </a:bodyPr>
          <a:lstStyle/>
          <a:p>
            <a:pPr>
              <a:lnSpc>
                <a:spcPct val="90000"/>
              </a:lnSpc>
              <a:spcAft>
                <a:spcPts val="600"/>
              </a:spcAft>
            </a:pPr>
            <a:fld id="{70C12960-6E85-460F-B6E3-5B82CB31AF3D}" type="slidenum">
              <a:rPr lang="en-US" dirty="0"/>
              <a:pPr>
                <a:lnSpc>
                  <a:spcPct val="90000"/>
                </a:lnSpc>
                <a:spcAft>
                  <a:spcPts val="600"/>
                </a:spcAft>
              </a:pPr>
              <a:t>2</a:t>
            </a:fld>
            <a:endParaRPr lang="en-US"/>
          </a:p>
        </p:txBody>
      </p:sp>
      <p:graphicFrame>
        <p:nvGraphicFramePr>
          <p:cNvPr id="8" name="Content Placeholder 2">
            <a:extLst>
              <a:ext uri="{FF2B5EF4-FFF2-40B4-BE49-F238E27FC236}">
                <a16:creationId xmlns:a16="http://schemas.microsoft.com/office/drawing/2014/main" id="{2AD3DD02-6057-68E2-C6BB-9F08CFB5DD7C}"/>
              </a:ext>
            </a:extLst>
          </p:cNvPr>
          <p:cNvGraphicFramePr>
            <a:graphicFrameLocks noGrp="1"/>
          </p:cNvGraphicFramePr>
          <p:nvPr>
            <p:ph idx="1"/>
            <p:extLst>
              <p:ext uri="{D42A27DB-BD31-4B8C-83A1-F6EECF244321}">
                <p14:modId xmlns:p14="http://schemas.microsoft.com/office/powerpoint/2010/main" val="533282939"/>
              </p:ext>
            </p:extLst>
          </p:nvPr>
        </p:nvGraphicFramePr>
        <p:xfrm>
          <a:off x="4365972" y="755512"/>
          <a:ext cx="6890026" cy="5348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3" name="Picture 72" descr="A blue and white logo with a bird&#10;&#10;Description automatically generated">
            <a:extLst>
              <a:ext uri="{FF2B5EF4-FFF2-40B4-BE49-F238E27FC236}">
                <a16:creationId xmlns:a16="http://schemas.microsoft.com/office/drawing/2014/main" id="{660E8F64-7EB9-603F-FF8C-74580DB23BD5}"/>
              </a:ext>
            </a:extLst>
          </p:cNvPr>
          <p:cNvPicPr>
            <a:picLocks noChangeAspect="1"/>
          </p:cNvPicPr>
          <p:nvPr/>
        </p:nvPicPr>
        <p:blipFill>
          <a:blip r:embed="rId7"/>
          <a:stretch>
            <a:fillRect/>
          </a:stretch>
        </p:blipFill>
        <p:spPr>
          <a:xfrm>
            <a:off x="-108226" y="2574235"/>
            <a:ext cx="4876800" cy="2438400"/>
          </a:xfrm>
          <a:prstGeom prst="rect">
            <a:avLst/>
          </a:prstGeom>
        </p:spPr>
      </p:pic>
      <p:sp>
        <p:nvSpPr>
          <p:cNvPr id="121" name="Rectangle 120">
            <a:extLst>
              <a:ext uri="{FF2B5EF4-FFF2-40B4-BE49-F238E27FC236}">
                <a16:creationId xmlns:a16="http://schemas.microsoft.com/office/drawing/2014/main" id="{A10B39EA-09C1-71E0-3C6B-417522D4ACA6}"/>
              </a:ext>
            </a:extLst>
          </p:cNvPr>
          <p:cNvSpPr/>
          <p:nvPr/>
        </p:nvSpPr>
        <p:spPr>
          <a:xfrm rot="19440000">
            <a:off x="11278467" y="20180"/>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A70E8717-2323-B6D9-0B38-EFFD1543930B}"/>
              </a:ext>
            </a:extLst>
          </p:cNvPr>
          <p:cNvSpPr/>
          <p:nvPr/>
        </p:nvSpPr>
        <p:spPr>
          <a:xfrm rot="19440000">
            <a:off x="11141697" y="537949"/>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B73C5AAC-614D-19B0-FCB8-AC1D64CC1926}"/>
              </a:ext>
            </a:extLst>
          </p:cNvPr>
          <p:cNvSpPr/>
          <p:nvPr/>
        </p:nvSpPr>
        <p:spPr>
          <a:xfrm rot="19440000">
            <a:off x="-639995" y="6370180"/>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CF000CE0-57AC-5643-00A7-82B4461A620A}"/>
              </a:ext>
            </a:extLst>
          </p:cNvPr>
          <p:cNvSpPr/>
          <p:nvPr/>
        </p:nvSpPr>
        <p:spPr>
          <a:xfrm rot="19440000">
            <a:off x="-776765" y="6887949"/>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7650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A624CB-880F-8752-3860-534E7097BCE5}"/>
              </a:ext>
            </a:extLst>
          </p:cNvPr>
          <p:cNvSpPr>
            <a:spLocks noGrp="1"/>
          </p:cNvSpPr>
          <p:nvPr>
            <p:ph type="title"/>
          </p:nvPr>
        </p:nvSpPr>
        <p:spPr>
          <a:xfrm>
            <a:off x="712730" y="922096"/>
            <a:ext cx="10679170" cy="766269"/>
          </a:xfrm>
        </p:spPr>
        <p:txBody>
          <a:bodyPr/>
          <a:lstStyle/>
          <a:p>
            <a:r>
              <a:rPr lang="en-US" b="1"/>
              <a:t>What is </a:t>
            </a:r>
            <a:r>
              <a:rPr lang="en-US" b="1" err="1"/>
              <a:t>circia</a:t>
            </a:r>
            <a:r>
              <a:rPr lang="en-US" b="1"/>
              <a:t>?</a:t>
            </a:r>
          </a:p>
        </p:txBody>
      </p:sp>
      <p:sp>
        <p:nvSpPr>
          <p:cNvPr id="6" name="Content Placeholder 5">
            <a:extLst>
              <a:ext uri="{FF2B5EF4-FFF2-40B4-BE49-F238E27FC236}">
                <a16:creationId xmlns:a16="http://schemas.microsoft.com/office/drawing/2014/main" id="{2E3E068E-B317-4BDF-7E35-9D888677469E}"/>
              </a:ext>
            </a:extLst>
          </p:cNvPr>
          <p:cNvSpPr>
            <a:spLocks noGrp="1"/>
          </p:cNvSpPr>
          <p:nvPr>
            <p:ph idx="1"/>
          </p:nvPr>
        </p:nvSpPr>
        <p:spPr>
          <a:xfrm>
            <a:off x="644696" y="1686853"/>
            <a:ext cx="10899906" cy="4225730"/>
          </a:xfrm>
        </p:spPr>
        <p:txBody>
          <a:bodyPr vert="horz" lIns="91440" tIns="45720" rIns="91440" bIns="45720" rtlCol="0" anchor="t">
            <a:noAutofit/>
          </a:bodyPr>
          <a:lstStyle/>
          <a:p>
            <a:r>
              <a:rPr lang="en-US" sz="2100">
                <a:solidFill>
                  <a:srgbClr val="000000"/>
                </a:solidFill>
                <a:latin typeface="Calisto MT"/>
                <a:cs typeface="Calibri"/>
              </a:rPr>
              <a:t>Cyber Incident Reporting for Critical Infrastructure Act of 2022 (CIRCIA) requires critical infrastructure organizations to report cyber incidents and ransomware payments to the government and Cybersecurity and Infrastructure Security Agency (CISA) within a set timeframe.</a:t>
            </a:r>
          </a:p>
          <a:p>
            <a:r>
              <a:rPr lang="en-US" sz="2100">
                <a:solidFill>
                  <a:srgbClr val="000000"/>
                </a:solidFill>
                <a:latin typeface="Calisto MT"/>
                <a:cs typeface="Calibri"/>
              </a:rPr>
              <a:t>CISA is a federal agency of the Department of Homeland Security (DHS) that works to understand, manage, and mitigate risk to the nation's cyber and physical infrastructure in the public and private sector. </a:t>
            </a:r>
          </a:p>
          <a:p>
            <a:r>
              <a:rPr lang="en-US" sz="2100">
                <a:solidFill>
                  <a:srgbClr val="000000"/>
                </a:solidFill>
                <a:latin typeface="Calisto MT"/>
                <a:cs typeface="Calibri"/>
              </a:rPr>
              <a:t>Sectors complying with CIRCIA include: Biochemical, commercial establishments, media telecasting, integral manufacturing, dams, defense industrial base, emergency assistance, power, fintech assistance, food and agriculture, government services, healthcare and public health, artificial intelligence, nuclear, logistics, and water and wastewater structures.</a:t>
            </a:r>
          </a:p>
          <a:p>
            <a:endParaRPr lang="en-US">
              <a:solidFill>
                <a:srgbClr val="000000"/>
              </a:solidFill>
              <a:ea typeface="+mn-lt"/>
              <a:cs typeface="Calibri"/>
            </a:endParaRPr>
          </a:p>
          <a:p>
            <a:endParaRPr lang="en-US">
              <a:cs typeface="Calibri"/>
            </a:endParaRPr>
          </a:p>
          <a:p>
            <a:endParaRPr lang="en-US">
              <a:cs typeface="Calibri"/>
            </a:endParaRPr>
          </a:p>
        </p:txBody>
      </p:sp>
      <p:sp>
        <p:nvSpPr>
          <p:cNvPr id="2" name="Date Placeholder 1">
            <a:extLst>
              <a:ext uri="{FF2B5EF4-FFF2-40B4-BE49-F238E27FC236}">
                <a16:creationId xmlns:a16="http://schemas.microsoft.com/office/drawing/2014/main" id="{C06165A4-1F83-84E9-2DFE-BAE8A194D501}"/>
              </a:ext>
            </a:extLst>
          </p:cNvPr>
          <p:cNvSpPr>
            <a:spLocks noGrp="1"/>
          </p:cNvSpPr>
          <p:nvPr>
            <p:ph type="dt" sz="half" idx="10"/>
          </p:nvPr>
        </p:nvSpPr>
        <p:spPr/>
        <p:txBody>
          <a:bodyPr/>
          <a:lstStyle/>
          <a:p>
            <a:fld id="{480DBBA5-7404-4F2B-93CA-42F0F8903AC3}" type="datetime1">
              <a:t>6/4/2024</a:t>
            </a:fld>
            <a:endParaRPr lang="en-US"/>
          </a:p>
        </p:txBody>
      </p:sp>
      <p:sp>
        <p:nvSpPr>
          <p:cNvPr id="3" name="Footer Placeholder 2">
            <a:extLst>
              <a:ext uri="{FF2B5EF4-FFF2-40B4-BE49-F238E27FC236}">
                <a16:creationId xmlns:a16="http://schemas.microsoft.com/office/drawing/2014/main" id="{8857525E-8EA4-E70A-1291-23238C3F2E28}"/>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93161B3D-EBC0-C9DC-5A7B-86EABED64CE3}"/>
              </a:ext>
            </a:extLst>
          </p:cNvPr>
          <p:cNvSpPr>
            <a:spLocks noGrp="1"/>
          </p:cNvSpPr>
          <p:nvPr>
            <p:ph type="sldNum" sz="quarter" idx="12"/>
          </p:nvPr>
        </p:nvSpPr>
        <p:spPr/>
        <p:txBody>
          <a:bodyPr/>
          <a:lstStyle/>
          <a:p>
            <a:fld id="{E30AF5A0-43BB-4336-8627-9123B9144D80}" type="slidenum">
              <a:rPr lang="en-US" dirty="0"/>
              <a:t>3</a:t>
            </a:fld>
            <a:endParaRPr lang="en-US"/>
          </a:p>
        </p:txBody>
      </p:sp>
      <p:sp>
        <p:nvSpPr>
          <p:cNvPr id="8" name="Rectangle 7">
            <a:extLst>
              <a:ext uri="{FF2B5EF4-FFF2-40B4-BE49-F238E27FC236}">
                <a16:creationId xmlns:a16="http://schemas.microsoft.com/office/drawing/2014/main" id="{7D64F71A-2A9A-B018-D4CD-7A6F6C747E91}"/>
              </a:ext>
            </a:extLst>
          </p:cNvPr>
          <p:cNvSpPr/>
          <p:nvPr/>
        </p:nvSpPr>
        <p:spPr>
          <a:xfrm rot="19440000">
            <a:off x="11278467" y="20180"/>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4A60A48-BD13-B50C-7AE7-5380A4BF4670}"/>
              </a:ext>
            </a:extLst>
          </p:cNvPr>
          <p:cNvSpPr/>
          <p:nvPr/>
        </p:nvSpPr>
        <p:spPr>
          <a:xfrm rot="19440000">
            <a:off x="11141697" y="537949"/>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5BBC02-0533-22DD-DC3E-FDBD308D0D47}"/>
              </a:ext>
            </a:extLst>
          </p:cNvPr>
          <p:cNvSpPr/>
          <p:nvPr/>
        </p:nvSpPr>
        <p:spPr>
          <a:xfrm rot="19440000">
            <a:off x="-639995" y="6370180"/>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D201B0-FCDF-FC0A-FD10-A9E4B37EC4A4}"/>
              </a:ext>
            </a:extLst>
          </p:cNvPr>
          <p:cNvSpPr/>
          <p:nvPr/>
        </p:nvSpPr>
        <p:spPr>
          <a:xfrm rot="19440000">
            <a:off x="-776765" y="6887949"/>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7592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8EFCD-E44E-879E-0272-17E435C3C0BE}"/>
              </a:ext>
            </a:extLst>
          </p:cNvPr>
          <p:cNvSpPr>
            <a:spLocks noGrp="1"/>
          </p:cNvSpPr>
          <p:nvPr>
            <p:ph type="title"/>
          </p:nvPr>
        </p:nvSpPr>
        <p:spPr>
          <a:xfrm>
            <a:off x="848812" y="347814"/>
            <a:ext cx="5849512" cy="1223452"/>
          </a:xfrm>
        </p:spPr>
        <p:txBody>
          <a:bodyPr anchor="b">
            <a:noAutofit/>
          </a:bodyPr>
          <a:lstStyle/>
          <a:p>
            <a:r>
              <a:rPr lang="en-US" sz="4000" b="1"/>
              <a:t>History of CIRCIA</a:t>
            </a:r>
          </a:p>
        </p:txBody>
      </p:sp>
      <p:sp>
        <p:nvSpPr>
          <p:cNvPr id="11" name="Date Placeholder 4">
            <a:extLst>
              <a:ext uri="{FF2B5EF4-FFF2-40B4-BE49-F238E27FC236}">
                <a16:creationId xmlns:a16="http://schemas.microsoft.com/office/drawing/2014/main" id="{0B416BB0-F9C1-84CE-E613-435A6BDFA13D}"/>
              </a:ext>
            </a:extLst>
          </p:cNvPr>
          <p:cNvSpPr>
            <a:spLocks noGrp="1"/>
          </p:cNvSpPr>
          <p:nvPr>
            <p:ph type="dt" sz="half" idx="10"/>
          </p:nvPr>
        </p:nvSpPr>
        <p:spPr>
          <a:xfrm>
            <a:off x="8369448" y="6356350"/>
            <a:ext cx="2592594" cy="365125"/>
          </a:xfrm>
        </p:spPr>
        <p:txBody>
          <a:bodyPr anchor="ctr">
            <a:normAutofit/>
          </a:bodyPr>
          <a:lstStyle/>
          <a:p>
            <a:pPr>
              <a:spcAft>
                <a:spcPts val="600"/>
              </a:spcAft>
            </a:pPr>
            <a:fld id="{39E7D324-F112-4C70-B75F-7CE02823DE63}" type="datetime1">
              <a:rPr lang="en-US"/>
              <a:pPr>
                <a:spcAft>
                  <a:spcPts val="600"/>
                </a:spcAft>
              </a:pPr>
              <a:t>6/4/2024</a:t>
            </a:fld>
            <a:endParaRPr lang="en-US"/>
          </a:p>
        </p:txBody>
      </p:sp>
      <p:sp>
        <p:nvSpPr>
          <p:cNvPr id="13" name="Footer Placeholder 5">
            <a:extLst>
              <a:ext uri="{FF2B5EF4-FFF2-40B4-BE49-F238E27FC236}">
                <a16:creationId xmlns:a16="http://schemas.microsoft.com/office/drawing/2014/main" id="{B04B4EA7-2B61-FB8E-B682-346333A55B74}"/>
              </a:ext>
            </a:extLst>
          </p:cNvPr>
          <p:cNvSpPr>
            <a:spLocks noGrp="1"/>
          </p:cNvSpPr>
          <p:nvPr>
            <p:ph type="ftr" sz="quarter" idx="11"/>
          </p:nvPr>
        </p:nvSpPr>
        <p:spPr>
          <a:xfrm>
            <a:off x="715383" y="6356350"/>
            <a:ext cx="4539727" cy="365125"/>
          </a:xfrm>
        </p:spPr>
        <p:txBody>
          <a:bodyPr anchor="ctr">
            <a:normAutofit/>
          </a:bodyPr>
          <a:lstStyle/>
          <a:p>
            <a:pPr>
              <a:lnSpc>
                <a:spcPct val="90000"/>
              </a:lnSpc>
              <a:spcAft>
                <a:spcPts val="600"/>
              </a:spcAft>
            </a:pPr>
            <a:r>
              <a:rPr lang="en-US" sz="700"/>
              <a:t>
              </a:t>
            </a:r>
          </a:p>
        </p:txBody>
      </p:sp>
      <p:sp>
        <p:nvSpPr>
          <p:cNvPr id="15" name="Slide Number Placeholder 6">
            <a:extLst>
              <a:ext uri="{FF2B5EF4-FFF2-40B4-BE49-F238E27FC236}">
                <a16:creationId xmlns:a16="http://schemas.microsoft.com/office/drawing/2014/main" id="{28363719-BD17-4F32-F28B-3DC793FBCEE0}"/>
              </a:ext>
            </a:extLst>
          </p:cNvPr>
          <p:cNvSpPr>
            <a:spLocks noGrp="1"/>
          </p:cNvSpPr>
          <p:nvPr>
            <p:ph type="sldNum" sz="quarter" idx="12"/>
          </p:nvPr>
        </p:nvSpPr>
        <p:spPr>
          <a:xfrm>
            <a:off x="10919012" y="6356350"/>
            <a:ext cx="672354" cy="365125"/>
          </a:xfrm>
        </p:spPr>
        <p:txBody>
          <a:bodyPr anchor="ctr">
            <a:normAutofit/>
          </a:bodyPr>
          <a:lstStyle/>
          <a:p>
            <a:pPr>
              <a:lnSpc>
                <a:spcPct val="90000"/>
              </a:lnSpc>
              <a:spcAft>
                <a:spcPts val="600"/>
              </a:spcAft>
            </a:pPr>
            <a:fld id="{E30AF5A0-43BB-4336-8627-9123B9144D80}" type="slidenum">
              <a:rPr lang="en-US" dirty="0"/>
              <a:pPr>
                <a:lnSpc>
                  <a:spcPct val="90000"/>
                </a:lnSpc>
                <a:spcAft>
                  <a:spcPts val="600"/>
                </a:spcAft>
              </a:pPr>
              <a:t>4</a:t>
            </a:fld>
            <a:endParaRPr lang="en-US"/>
          </a:p>
        </p:txBody>
      </p:sp>
      <p:sp>
        <p:nvSpPr>
          <p:cNvPr id="26" name="Content Placeholder 25">
            <a:extLst>
              <a:ext uri="{FF2B5EF4-FFF2-40B4-BE49-F238E27FC236}">
                <a16:creationId xmlns:a16="http://schemas.microsoft.com/office/drawing/2014/main" id="{AAD01EEF-7003-950F-A4CC-545619C8D5F4}"/>
              </a:ext>
            </a:extLst>
          </p:cNvPr>
          <p:cNvSpPr>
            <a:spLocks noGrp="1"/>
          </p:cNvSpPr>
          <p:nvPr>
            <p:ph idx="1"/>
          </p:nvPr>
        </p:nvSpPr>
        <p:spPr>
          <a:xfrm>
            <a:off x="729722" y="1713139"/>
            <a:ext cx="10732105" cy="4147911"/>
          </a:xfrm>
        </p:spPr>
        <p:txBody>
          <a:bodyPr vert="horz" lIns="91440" tIns="45720" rIns="91440" bIns="45720" rtlCol="0" anchor="t">
            <a:noAutofit/>
          </a:bodyPr>
          <a:lstStyle/>
          <a:p>
            <a:r>
              <a:rPr lang="en-US" sz="2200">
                <a:solidFill>
                  <a:srgbClr val="000000"/>
                </a:solidFill>
                <a:ea typeface="+mn-lt"/>
                <a:cs typeface="Calibri"/>
              </a:rPr>
              <a:t>Past critical requirements include the Joint Ransomware Task Force (JRTF) in 2022 and the Ransomware Vulnerability Warning Pilot (RVWP) Program in 2023</a:t>
            </a:r>
          </a:p>
          <a:p>
            <a:r>
              <a:rPr lang="en-US" sz="2200">
                <a:solidFill>
                  <a:srgbClr val="000000"/>
                </a:solidFill>
                <a:ea typeface="+mn-lt"/>
                <a:cs typeface="Calibri"/>
              </a:rPr>
              <a:t>Congress approved CIRCIA due to growing concerns of potential cyberattacks in retaliation for the U.S. response to Russia's invasion of Ukraine.</a:t>
            </a:r>
          </a:p>
          <a:p>
            <a:r>
              <a:rPr lang="en-US" sz="2200">
                <a:solidFill>
                  <a:srgbClr val="000000"/>
                </a:solidFill>
                <a:ea typeface="+mn-lt"/>
                <a:cs typeface="Calibri"/>
              </a:rPr>
              <a:t>High-profile ransomware attacks on entities within critical infrastructure sectors, like the attack on Colonial Pipeline Co., resulted in a gasoline shortage to parts of the South and the East Coast, and the attack on JBS S.A., disrupted meat production and distribution in the U.S.</a:t>
            </a:r>
          </a:p>
          <a:p>
            <a:r>
              <a:rPr lang="en-US" sz="2200">
                <a:solidFill>
                  <a:srgbClr val="000000"/>
                </a:solidFill>
                <a:latin typeface="Calisto MT"/>
                <a:cs typeface="Calibri"/>
              </a:rPr>
              <a:t>In March 2022, President Biden signed into law the Cyber Incident Reporting for Critical Infrastructure Act of 2022 (CIRCIA).</a:t>
            </a:r>
          </a:p>
          <a:p>
            <a:endParaRPr lang="en-US" sz="1600">
              <a:solidFill>
                <a:srgbClr val="000000"/>
              </a:solidFill>
              <a:latin typeface="Calisto MT"/>
              <a:cs typeface="Calibri"/>
            </a:endParaRPr>
          </a:p>
        </p:txBody>
      </p:sp>
      <p:sp>
        <p:nvSpPr>
          <p:cNvPr id="4" name="Rectangle 3">
            <a:extLst>
              <a:ext uri="{FF2B5EF4-FFF2-40B4-BE49-F238E27FC236}">
                <a16:creationId xmlns:a16="http://schemas.microsoft.com/office/drawing/2014/main" id="{14164525-7608-EC40-29DF-17A9DD90C9EE}"/>
              </a:ext>
            </a:extLst>
          </p:cNvPr>
          <p:cNvSpPr/>
          <p:nvPr/>
        </p:nvSpPr>
        <p:spPr>
          <a:xfrm rot="19440000">
            <a:off x="11278467" y="20180"/>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B583EBC-93C2-222F-82E0-531C657EF86E}"/>
              </a:ext>
            </a:extLst>
          </p:cNvPr>
          <p:cNvSpPr/>
          <p:nvPr/>
        </p:nvSpPr>
        <p:spPr>
          <a:xfrm rot="19440000">
            <a:off x="11141697" y="537949"/>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930C012-FF31-EEB6-229C-DA4CFA10B670}"/>
              </a:ext>
            </a:extLst>
          </p:cNvPr>
          <p:cNvSpPr/>
          <p:nvPr/>
        </p:nvSpPr>
        <p:spPr>
          <a:xfrm rot="19440000">
            <a:off x="-639995" y="6370180"/>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8215120-19C4-80E0-B815-E16CBEFD6D9E}"/>
              </a:ext>
            </a:extLst>
          </p:cNvPr>
          <p:cNvSpPr/>
          <p:nvPr/>
        </p:nvSpPr>
        <p:spPr>
          <a:xfrm rot="19440000">
            <a:off x="-776765" y="6887949"/>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172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8391D-6AD8-1B7F-EEC1-36B7BEDDD8F2}"/>
              </a:ext>
            </a:extLst>
          </p:cNvPr>
          <p:cNvSpPr>
            <a:spLocks noGrp="1"/>
          </p:cNvSpPr>
          <p:nvPr>
            <p:ph type="title"/>
          </p:nvPr>
        </p:nvSpPr>
        <p:spPr>
          <a:xfrm>
            <a:off x="719066" y="781665"/>
            <a:ext cx="7520169" cy="756092"/>
          </a:xfrm>
        </p:spPr>
        <p:txBody>
          <a:bodyPr anchor="b">
            <a:noAutofit/>
          </a:bodyPr>
          <a:lstStyle/>
          <a:p>
            <a:r>
              <a:rPr lang="en-US" sz="4000" b="1"/>
              <a:t>Impact of CIRCIA on Business</a:t>
            </a:r>
          </a:p>
        </p:txBody>
      </p:sp>
      <p:sp>
        <p:nvSpPr>
          <p:cNvPr id="10" name="Date Placeholder 4">
            <a:extLst>
              <a:ext uri="{FF2B5EF4-FFF2-40B4-BE49-F238E27FC236}">
                <a16:creationId xmlns:a16="http://schemas.microsoft.com/office/drawing/2014/main" id="{A1736A88-3A2C-1BD0-0F9A-CDB6EF20C3EE}"/>
              </a:ext>
            </a:extLst>
          </p:cNvPr>
          <p:cNvSpPr>
            <a:spLocks noGrp="1"/>
          </p:cNvSpPr>
          <p:nvPr>
            <p:ph type="dt" sz="half" idx="10"/>
          </p:nvPr>
        </p:nvSpPr>
        <p:spPr>
          <a:xfrm>
            <a:off x="8369448" y="6356350"/>
            <a:ext cx="2592594" cy="365125"/>
          </a:xfrm>
        </p:spPr>
        <p:txBody>
          <a:bodyPr anchor="ctr">
            <a:normAutofit/>
          </a:bodyPr>
          <a:lstStyle/>
          <a:p>
            <a:pPr>
              <a:spcAft>
                <a:spcPts val="600"/>
              </a:spcAft>
            </a:pPr>
            <a:fld id="{D26B11E4-BF8F-4C6B-B0A6-DFA120DD4750}" type="datetime1">
              <a:rPr lang="en-US"/>
              <a:pPr>
                <a:spcAft>
                  <a:spcPts val="600"/>
                </a:spcAft>
              </a:pPr>
              <a:t>6/4/2024</a:t>
            </a:fld>
            <a:endParaRPr lang="en-US"/>
          </a:p>
        </p:txBody>
      </p:sp>
      <p:sp>
        <p:nvSpPr>
          <p:cNvPr id="12" name="Footer Placeholder 5">
            <a:extLst>
              <a:ext uri="{FF2B5EF4-FFF2-40B4-BE49-F238E27FC236}">
                <a16:creationId xmlns:a16="http://schemas.microsoft.com/office/drawing/2014/main" id="{F8ECA022-070C-653D-1217-E44AA29058DA}"/>
              </a:ext>
            </a:extLst>
          </p:cNvPr>
          <p:cNvSpPr>
            <a:spLocks noGrp="1"/>
          </p:cNvSpPr>
          <p:nvPr>
            <p:ph type="ftr" sz="quarter" idx="11"/>
          </p:nvPr>
        </p:nvSpPr>
        <p:spPr>
          <a:xfrm>
            <a:off x="715383" y="6356350"/>
            <a:ext cx="4539727" cy="365125"/>
          </a:xfrm>
        </p:spPr>
        <p:txBody>
          <a:bodyPr anchor="ctr">
            <a:normAutofit/>
          </a:bodyPr>
          <a:lstStyle/>
          <a:p>
            <a:pPr>
              <a:lnSpc>
                <a:spcPct val="90000"/>
              </a:lnSpc>
              <a:spcAft>
                <a:spcPts val="600"/>
              </a:spcAft>
            </a:pPr>
            <a:r>
              <a:rPr lang="en-US" sz="700"/>
              <a:t>
              </a:t>
            </a:r>
          </a:p>
        </p:txBody>
      </p:sp>
      <p:sp>
        <p:nvSpPr>
          <p:cNvPr id="14" name="Slide Number Placeholder 6">
            <a:extLst>
              <a:ext uri="{FF2B5EF4-FFF2-40B4-BE49-F238E27FC236}">
                <a16:creationId xmlns:a16="http://schemas.microsoft.com/office/drawing/2014/main" id="{F3BB37E0-DAC2-E31E-6276-15A57D112DA0}"/>
              </a:ext>
            </a:extLst>
          </p:cNvPr>
          <p:cNvSpPr>
            <a:spLocks noGrp="1"/>
          </p:cNvSpPr>
          <p:nvPr>
            <p:ph type="sldNum" sz="quarter" idx="12"/>
          </p:nvPr>
        </p:nvSpPr>
        <p:spPr>
          <a:xfrm>
            <a:off x="10919012" y="6356350"/>
            <a:ext cx="672354" cy="365125"/>
          </a:xfrm>
        </p:spPr>
        <p:txBody>
          <a:bodyPr anchor="ctr">
            <a:normAutofit/>
          </a:bodyPr>
          <a:lstStyle/>
          <a:p>
            <a:pPr>
              <a:lnSpc>
                <a:spcPct val="90000"/>
              </a:lnSpc>
              <a:spcAft>
                <a:spcPts val="600"/>
              </a:spcAft>
            </a:pPr>
            <a:fld id="{E30AF5A0-43BB-4336-8627-9123B9144D80}" type="slidenum">
              <a:rPr lang="en-US" dirty="0"/>
              <a:pPr>
                <a:lnSpc>
                  <a:spcPct val="90000"/>
                </a:lnSpc>
                <a:spcAft>
                  <a:spcPts val="600"/>
                </a:spcAft>
              </a:pPr>
              <a:t>5</a:t>
            </a:fld>
            <a:endParaRPr lang="en-US"/>
          </a:p>
        </p:txBody>
      </p:sp>
      <p:sp>
        <p:nvSpPr>
          <p:cNvPr id="23" name="Content Placeholder 22">
            <a:extLst>
              <a:ext uri="{FF2B5EF4-FFF2-40B4-BE49-F238E27FC236}">
                <a16:creationId xmlns:a16="http://schemas.microsoft.com/office/drawing/2014/main" id="{264112C5-13F9-9EA2-9AD1-62F35DB6CDE5}"/>
              </a:ext>
            </a:extLst>
          </p:cNvPr>
          <p:cNvSpPr>
            <a:spLocks noGrp="1"/>
          </p:cNvSpPr>
          <p:nvPr>
            <p:ph idx="1"/>
          </p:nvPr>
        </p:nvSpPr>
        <p:spPr>
          <a:xfrm>
            <a:off x="681944" y="1251120"/>
            <a:ext cx="10598332" cy="4672239"/>
          </a:xfrm>
        </p:spPr>
        <p:txBody>
          <a:bodyPr vert="horz" lIns="91440" tIns="45720" rIns="91440" bIns="45720" rtlCol="0" anchor="t">
            <a:noAutofit/>
          </a:bodyPr>
          <a:lstStyle/>
          <a:p>
            <a:pPr marL="0" indent="0">
              <a:buNone/>
            </a:pPr>
            <a:endParaRPr lang="en-US" sz="2100">
              <a:solidFill>
                <a:srgbClr val="000000"/>
              </a:solidFill>
              <a:latin typeface="Calisto MT"/>
              <a:cs typeface="Calibri"/>
            </a:endParaRPr>
          </a:p>
          <a:p>
            <a:r>
              <a:rPr lang="en-US" sz="2100" b="1">
                <a:solidFill>
                  <a:srgbClr val="000000"/>
                </a:solidFill>
                <a:latin typeface="Calisto MT"/>
                <a:cs typeface="Calibri"/>
              </a:rPr>
              <a:t>Penalties</a:t>
            </a:r>
            <a:r>
              <a:rPr lang="en-US" sz="2100">
                <a:solidFill>
                  <a:srgbClr val="000000"/>
                </a:solidFill>
                <a:latin typeface="Calisto MT"/>
                <a:cs typeface="Calibri"/>
              </a:rPr>
              <a:t>: </a:t>
            </a:r>
            <a:r>
              <a:rPr lang="en-US" sz="2100">
                <a:solidFill>
                  <a:srgbClr val="000000"/>
                </a:solidFill>
                <a:ea typeface="+mn-lt"/>
                <a:cs typeface="Calibri"/>
              </a:rPr>
              <a:t>CISA has authority to request information and/or a subpoena. Non-compliant entities may also face acquisition penalties, including suspension and debarment.</a:t>
            </a:r>
          </a:p>
          <a:p>
            <a:r>
              <a:rPr lang="en-US" sz="2100" b="1">
                <a:solidFill>
                  <a:srgbClr val="000000"/>
                </a:solidFill>
                <a:latin typeface="Calisto MT"/>
                <a:cs typeface="Calibri"/>
              </a:rPr>
              <a:t>Protection</a:t>
            </a:r>
            <a:r>
              <a:rPr lang="en-US" sz="2100">
                <a:solidFill>
                  <a:srgbClr val="000000"/>
                </a:solidFill>
                <a:latin typeface="Calisto MT"/>
                <a:cs typeface="Calibri"/>
              </a:rPr>
              <a:t>: </a:t>
            </a:r>
            <a:r>
              <a:rPr lang="en-US" sz="2100">
                <a:solidFill>
                  <a:srgbClr val="000000"/>
                </a:solidFill>
                <a:ea typeface="+mn-lt"/>
                <a:cs typeface="Calibri"/>
              </a:rPr>
              <a:t>no report may be used in any trial, CISA anonymizes the victim, information is considered confidential and cannot be used in any criminal, civil, administrative, regulatory, or disciplinary action. </a:t>
            </a:r>
          </a:p>
          <a:p>
            <a:r>
              <a:rPr lang="en-US" sz="2100" b="1">
                <a:solidFill>
                  <a:srgbClr val="000000"/>
                </a:solidFill>
                <a:latin typeface="Calisto MT"/>
                <a:cs typeface="Calibri"/>
              </a:rPr>
              <a:t>Improved Security</a:t>
            </a:r>
            <a:r>
              <a:rPr lang="en-US" sz="2100">
                <a:solidFill>
                  <a:srgbClr val="000000"/>
                </a:solidFill>
                <a:latin typeface="Calisto MT"/>
                <a:cs typeface="Calibri"/>
              </a:rPr>
              <a:t>: CIRCIA gives CISA insights into threats, helps businesses during incidents, shares threat intelligence, and strengthens cyber defenses for critical infrastructure.</a:t>
            </a:r>
          </a:p>
          <a:p>
            <a:r>
              <a:rPr lang="en-US" sz="2100" b="1">
                <a:solidFill>
                  <a:srgbClr val="000000"/>
                </a:solidFill>
                <a:ea typeface="+mn-lt"/>
                <a:cs typeface="Calibri"/>
              </a:rPr>
              <a:t>Harmonization</a:t>
            </a:r>
            <a:r>
              <a:rPr lang="en-US" sz="2100">
                <a:solidFill>
                  <a:srgbClr val="000000"/>
                </a:solidFill>
                <a:ea typeface="+mn-lt"/>
                <a:cs typeface="Calibri"/>
              </a:rPr>
              <a:t>: Federal agencies coordinate, deconflict and harmonize federal incident reporting obligations. Agencies can enter into agreements and sharing mechanisms which exempts covered entities to report cyber incidents to CISA.</a:t>
            </a:r>
            <a:endParaRPr lang="en-US" sz="2100">
              <a:cs typeface="Calibri"/>
            </a:endParaRPr>
          </a:p>
        </p:txBody>
      </p:sp>
      <p:sp>
        <p:nvSpPr>
          <p:cNvPr id="4" name="Rectangle 3">
            <a:extLst>
              <a:ext uri="{FF2B5EF4-FFF2-40B4-BE49-F238E27FC236}">
                <a16:creationId xmlns:a16="http://schemas.microsoft.com/office/drawing/2014/main" id="{2FE3E61E-055C-9976-32F7-04EAD72003A2}"/>
              </a:ext>
            </a:extLst>
          </p:cNvPr>
          <p:cNvSpPr/>
          <p:nvPr/>
        </p:nvSpPr>
        <p:spPr>
          <a:xfrm rot="19440000">
            <a:off x="11278467" y="20180"/>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1646282-5333-718F-CE8D-AB05FDD9D5D1}"/>
              </a:ext>
            </a:extLst>
          </p:cNvPr>
          <p:cNvSpPr/>
          <p:nvPr/>
        </p:nvSpPr>
        <p:spPr>
          <a:xfrm rot="19440000">
            <a:off x="11141697" y="537949"/>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7E6EAF7-A3CB-6DFE-9F8D-9D04FC3B6DDD}"/>
              </a:ext>
            </a:extLst>
          </p:cNvPr>
          <p:cNvSpPr/>
          <p:nvPr/>
        </p:nvSpPr>
        <p:spPr>
          <a:xfrm rot="19440000">
            <a:off x="-639995" y="6370180"/>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FD1B940-13C9-7B52-826D-0BA911B70806}"/>
              </a:ext>
            </a:extLst>
          </p:cNvPr>
          <p:cNvSpPr/>
          <p:nvPr/>
        </p:nvSpPr>
        <p:spPr>
          <a:xfrm rot="19440000">
            <a:off x="-776765" y="6887949"/>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542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D2100-B6C0-0CBB-188A-07C5FD30442C}"/>
              </a:ext>
            </a:extLst>
          </p:cNvPr>
          <p:cNvSpPr>
            <a:spLocks noGrp="1"/>
          </p:cNvSpPr>
          <p:nvPr>
            <p:ph type="title"/>
          </p:nvPr>
        </p:nvSpPr>
        <p:spPr>
          <a:xfrm>
            <a:off x="700635" y="922096"/>
            <a:ext cx="10691265" cy="796770"/>
          </a:xfrm>
        </p:spPr>
        <p:txBody>
          <a:bodyPr/>
          <a:lstStyle/>
          <a:p>
            <a:r>
              <a:rPr lang="en-US" b="1"/>
              <a:t>Cause &amp; Effect Of CIRCIA</a:t>
            </a:r>
          </a:p>
        </p:txBody>
      </p:sp>
      <p:sp>
        <p:nvSpPr>
          <p:cNvPr id="3" name="Content Placeholder 2">
            <a:extLst>
              <a:ext uri="{FF2B5EF4-FFF2-40B4-BE49-F238E27FC236}">
                <a16:creationId xmlns:a16="http://schemas.microsoft.com/office/drawing/2014/main" id="{2FF1B3DF-F51F-CB1D-D040-3E1CEDD39D1F}"/>
              </a:ext>
            </a:extLst>
          </p:cNvPr>
          <p:cNvSpPr>
            <a:spLocks noGrp="1"/>
          </p:cNvSpPr>
          <p:nvPr>
            <p:ph idx="1"/>
          </p:nvPr>
        </p:nvSpPr>
        <p:spPr>
          <a:xfrm>
            <a:off x="585955" y="1581450"/>
            <a:ext cx="10813185" cy="4165733"/>
          </a:xfrm>
        </p:spPr>
        <p:txBody>
          <a:bodyPr vert="horz" lIns="91440" tIns="45720" rIns="91440" bIns="45720" rtlCol="0" anchor="t">
            <a:noAutofit/>
          </a:bodyPr>
          <a:lstStyle/>
          <a:p>
            <a:pPr marL="0" indent="0">
              <a:buNone/>
            </a:pPr>
            <a:r>
              <a:rPr lang="en-US" sz="2300" b="1"/>
              <a:t>Cause</a:t>
            </a:r>
          </a:p>
          <a:p>
            <a:r>
              <a:rPr lang="en-US" sz="2300">
                <a:ea typeface="+mn-lt"/>
                <a:cs typeface="+mn-lt"/>
              </a:rPr>
              <a:t>Escalating scale, sophistication, and impact of cyberattacks</a:t>
            </a:r>
            <a:endParaRPr lang="en-US" sz="2300"/>
          </a:p>
          <a:p>
            <a:r>
              <a:rPr lang="en-US" sz="2300"/>
              <a:t>To enhance cybersecurity measures and protect essential services from cyber threat </a:t>
            </a:r>
          </a:p>
          <a:p>
            <a:endParaRPr lang="en-US" sz="2300"/>
          </a:p>
          <a:p>
            <a:pPr marL="0" indent="0">
              <a:buNone/>
            </a:pPr>
            <a:r>
              <a:rPr lang="en-US" sz="2300" b="1"/>
              <a:t>Effect</a:t>
            </a:r>
          </a:p>
          <a:p>
            <a:r>
              <a:rPr lang="en-US" sz="2300"/>
              <a:t>More detailed reporting</a:t>
            </a:r>
          </a:p>
          <a:p>
            <a:r>
              <a:rPr lang="en-US" sz="2300"/>
              <a:t>The improved ability to detect, respond to, and recover from cyber incidents.</a:t>
            </a:r>
          </a:p>
          <a:p>
            <a:r>
              <a:rPr lang="en-US" sz="2300"/>
              <a:t>Minimizing potential damages and disruptions to critical infrastructure</a:t>
            </a:r>
          </a:p>
          <a:p>
            <a:pPr marL="0" indent="0">
              <a:buNone/>
            </a:pPr>
            <a:endParaRPr lang="en-US" sz="2200">
              <a:solidFill>
                <a:srgbClr val="000000"/>
              </a:solidFill>
            </a:endParaRPr>
          </a:p>
        </p:txBody>
      </p:sp>
      <p:sp>
        <p:nvSpPr>
          <p:cNvPr id="5" name="Rectangle 4">
            <a:extLst>
              <a:ext uri="{FF2B5EF4-FFF2-40B4-BE49-F238E27FC236}">
                <a16:creationId xmlns:a16="http://schemas.microsoft.com/office/drawing/2014/main" id="{15479F8A-AEF8-7886-3CA6-2A4A7B56C8DE}"/>
              </a:ext>
            </a:extLst>
          </p:cNvPr>
          <p:cNvSpPr/>
          <p:nvPr/>
        </p:nvSpPr>
        <p:spPr>
          <a:xfrm rot="19440000">
            <a:off x="11278467" y="20180"/>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97A0E83-49FF-5527-99BB-7627EB18186F}"/>
              </a:ext>
            </a:extLst>
          </p:cNvPr>
          <p:cNvSpPr/>
          <p:nvPr/>
        </p:nvSpPr>
        <p:spPr>
          <a:xfrm rot="19440000">
            <a:off x="11141697" y="537949"/>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FF3034-625F-8213-9072-43171BBA4500}"/>
              </a:ext>
            </a:extLst>
          </p:cNvPr>
          <p:cNvSpPr/>
          <p:nvPr/>
        </p:nvSpPr>
        <p:spPr>
          <a:xfrm rot="19440000">
            <a:off x="-639995" y="6370180"/>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EE9DAA1-8DFC-0399-4941-4B1A74F5BA16}"/>
              </a:ext>
            </a:extLst>
          </p:cNvPr>
          <p:cNvSpPr/>
          <p:nvPr/>
        </p:nvSpPr>
        <p:spPr>
          <a:xfrm rot="19440000">
            <a:off x="-776765" y="6887949"/>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3717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68907-3BC6-9C29-F39F-7C9E506B970F}"/>
              </a:ext>
            </a:extLst>
          </p:cNvPr>
          <p:cNvSpPr>
            <a:spLocks noGrp="1"/>
          </p:cNvSpPr>
          <p:nvPr>
            <p:ph type="title"/>
          </p:nvPr>
        </p:nvSpPr>
        <p:spPr>
          <a:xfrm>
            <a:off x="700635" y="922096"/>
            <a:ext cx="10691265" cy="1127930"/>
          </a:xfrm>
        </p:spPr>
        <p:txBody>
          <a:bodyPr anchor="t">
            <a:normAutofit/>
          </a:bodyPr>
          <a:lstStyle/>
          <a:p>
            <a:r>
              <a:rPr lang="en-US" b="1"/>
              <a:t>Unintended Consequences</a:t>
            </a:r>
          </a:p>
        </p:txBody>
      </p:sp>
      <p:sp>
        <p:nvSpPr>
          <p:cNvPr id="74" name="Text Placeholder 3">
            <a:extLst>
              <a:ext uri="{FF2B5EF4-FFF2-40B4-BE49-F238E27FC236}">
                <a16:creationId xmlns:a16="http://schemas.microsoft.com/office/drawing/2014/main" id="{5A5744C5-B9D2-27B5-3F79-B1D04403BAF4}"/>
              </a:ext>
            </a:extLst>
          </p:cNvPr>
          <p:cNvSpPr>
            <a:spLocks noGrp="1"/>
          </p:cNvSpPr>
          <p:nvPr>
            <p:ph sz="half" idx="1"/>
          </p:nvPr>
        </p:nvSpPr>
        <p:spPr>
          <a:xfrm>
            <a:off x="704340" y="1874684"/>
            <a:ext cx="10542967" cy="4065283"/>
          </a:xfrm>
        </p:spPr>
        <p:txBody>
          <a:bodyPr vert="horz" lIns="91440" tIns="45720" rIns="91440" bIns="45720" rtlCol="0" anchor="t">
            <a:normAutofit fontScale="85000" lnSpcReduction="10000"/>
          </a:bodyPr>
          <a:lstStyle/>
          <a:p>
            <a:r>
              <a:rPr lang="en-US" sz="2400" b="1"/>
              <a:t>Lack of Clear Guidelines</a:t>
            </a:r>
            <a:r>
              <a:rPr lang="en-US" sz="2400"/>
              <a:t>: Lead to </a:t>
            </a:r>
            <a:r>
              <a:rPr lang="en-US" sz="2400">
                <a:ea typeface="+mn-lt"/>
                <a:cs typeface="+mn-lt"/>
              </a:rPr>
              <a:t>uncertainty, causing potential over-reporting or under-reporting.</a:t>
            </a:r>
          </a:p>
          <a:p>
            <a:r>
              <a:rPr lang="en-US" sz="2400" b="1"/>
              <a:t>Time-consuming</a:t>
            </a:r>
            <a:r>
              <a:rPr lang="en-US" sz="2400"/>
              <a:t>:</a:t>
            </a:r>
            <a:r>
              <a:rPr lang="en-US" sz="2400">
                <a:ea typeface="+mn-lt"/>
                <a:cs typeface="+mn-lt"/>
              </a:rPr>
              <a:t> Divert attention from resolving the cyber incident and disruptive to business, possibly burdening smaller companies.</a:t>
            </a:r>
          </a:p>
          <a:p>
            <a:r>
              <a:rPr lang="en-US" sz="2400" b="1"/>
              <a:t>Risk of Breach</a:t>
            </a:r>
            <a:r>
              <a:rPr lang="en-US" sz="2400"/>
              <a:t>: </a:t>
            </a:r>
            <a:r>
              <a:rPr lang="en-US" sz="2400">
                <a:ea typeface="+mn-lt"/>
                <a:cs typeface="+mn-lt"/>
              </a:rPr>
              <a:t>Storing and transmitting incident reports could introduce new security risks if the data is not adequately protected, impacting company reputation and money.</a:t>
            </a:r>
            <a:endParaRPr lang="en-US" sz="2400"/>
          </a:p>
          <a:p>
            <a:r>
              <a:rPr lang="en-US" sz="2400" b="1"/>
              <a:t>Government Challenges</a:t>
            </a:r>
            <a:r>
              <a:rPr lang="en-US" sz="2400"/>
              <a:t>: </a:t>
            </a:r>
            <a:r>
              <a:rPr lang="en-US" sz="2400">
                <a:ea typeface="+mn-lt"/>
                <a:cs typeface="+mn-lt"/>
              </a:rPr>
              <a:t>CISA and other governmental bodies may face challenges in handling and analyzing the influx of incident reports efficiently.</a:t>
            </a:r>
          </a:p>
          <a:p>
            <a:r>
              <a:rPr lang="en-US" sz="2400" b="1">
                <a:ea typeface="+mn-lt"/>
                <a:cs typeface="+mn-lt"/>
              </a:rPr>
              <a:t>Resource Allocation and Policy Making</a:t>
            </a:r>
            <a:r>
              <a:rPr lang="en-US" sz="2400">
                <a:ea typeface="+mn-lt"/>
                <a:cs typeface="+mn-lt"/>
              </a:rPr>
              <a:t>: Resources are allocated more effectively, ensuring cybersecurity investments go towards the most critical needs and that policies are informed by real-world data.</a:t>
            </a:r>
            <a:endParaRPr lang="en-US" sz="2400"/>
          </a:p>
        </p:txBody>
      </p:sp>
      <p:sp>
        <p:nvSpPr>
          <p:cNvPr id="4" name="Date Placeholder 3">
            <a:extLst>
              <a:ext uri="{FF2B5EF4-FFF2-40B4-BE49-F238E27FC236}">
                <a16:creationId xmlns:a16="http://schemas.microsoft.com/office/drawing/2014/main" id="{0F665D01-E24E-F949-44CC-FB4F2DA1E313}"/>
              </a:ext>
            </a:extLst>
          </p:cNvPr>
          <p:cNvSpPr>
            <a:spLocks noGrp="1"/>
          </p:cNvSpPr>
          <p:nvPr>
            <p:ph type="dt" sz="half" idx="10"/>
          </p:nvPr>
        </p:nvSpPr>
        <p:spPr>
          <a:xfrm>
            <a:off x="8369448" y="6356350"/>
            <a:ext cx="2592594" cy="365125"/>
          </a:xfrm>
        </p:spPr>
        <p:txBody>
          <a:bodyPr anchor="ctr">
            <a:normAutofit/>
          </a:bodyPr>
          <a:lstStyle/>
          <a:p>
            <a:pPr>
              <a:spcAft>
                <a:spcPts val="600"/>
              </a:spcAft>
            </a:pPr>
            <a:fld id="{B5F47117-35B7-45D9-A1BF-CA2B2B52730A}" type="datetime1">
              <a:rPr lang="en-US"/>
              <a:pPr>
                <a:spcAft>
                  <a:spcPts val="600"/>
                </a:spcAft>
              </a:pPr>
              <a:t>6/4/2024</a:t>
            </a:fld>
            <a:endParaRPr lang="en-US"/>
          </a:p>
        </p:txBody>
      </p:sp>
      <p:sp>
        <p:nvSpPr>
          <p:cNvPr id="5" name="Footer Placeholder 4">
            <a:extLst>
              <a:ext uri="{FF2B5EF4-FFF2-40B4-BE49-F238E27FC236}">
                <a16:creationId xmlns:a16="http://schemas.microsoft.com/office/drawing/2014/main" id="{94FF2441-C93E-33EF-D1F3-BAB38A598A82}"/>
              </a:ext>
            </a:extLst>
          </p:cNvPr>
          <p:cNvSpPr>
            <a:spLocks noGrp="1"/>
          </p:cNvSpPr>
          <p:nvPr>
            <p:ph type="ftr" sz="quarter" idx="11"/>
          </p:nvPr>
        </p:nvSpPr>
        <p:spPr>
          <a:xfrm>
            <a:off x="715383" y="6356350"/>
            <a:ext cx="4539727"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D1156CB8-35E7-CDB9-0D11-948593369276}"/>
              </a:ext>
            </a:extLst>
          </p:cNvPr>
          <p:cNvSpPr>
            <a:spLocks noGrp="1"/>
          </p:cNvSpPr>
          <p:nvPr>
            <p:ph type="sldNum" sz="quarter" idx="12"/>
          </p:nvPr>
        </p:nvSpPr>
        <p:spPr>
          <a:xfrm>
            <a:off x="10919012" y="6356350"/>
            <a:ext cx="672354" cy="365125"/>
          </a:xfrm>
        </p:spPr>
        <p:txBody>
          <a:bodyPr anchor="ctr">
            <a:normAutofit/>
          </a:bodyPr>
          <a:lstStyle/>
          <a:p>
            <a:pPr>
              <a:lnSpc>
                <a:spcPct val="90000"/>
              </a:lnSpc>
              <a:spcAft>
                <a:spcPts val="600"/>
              </a:spcAft>
            </a:pPr>
            <a:fld id="{70C12960-6E85-460F-B6E3-5B82CB31AF3D}" type="slidenum">
              <a:rPr lang="en-US" dirty="0"/>
              <a:pPr>
                <a:lnSpc>
                  <a:spcPct val="90000"/>
                </a:lnSpc>
                <a:spcAft>
                  <a:spcPts val="600"/>
                </a:spcAft>
              </a:pPr>
              <a:t>7</a:t>
            </a:fld>
            <a:endParaRPr lang="en-US"/>
          </a:p>
        </p:txBody>
      </p:sp>
      <p:sp>
        <p:nvSpPr>
          <p:cNvPr id="8" name="Rectangle 7">
            <a:extLst>
              <a:ext uri="{FF2B5EF4-FFF2-40B4-BE49-F238E27FC236}">
                <a16:creationId xmlns:a16="http://schemas.microsoft.com/office/drawing/2014/main" id="{019A67D9-A858-5A3C-13B6-F795589958BF}"/>
              </a:ext>
            </a:extLst>
          </p:cNvPr>
          <p:cNvSpPr/>
          <p:nvPr/>
        </p:nvSpPr>
        <p:spPr>
          <a:xfrm rot="19440000">
            <a:off x="11278467" y="20180"/>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11698C7-DB60-906A-8D44-5606F4FFB233}"/>
              </a:ext>
            </a:extLst>
          </p:cNvPr>
          <p:cNvSpPr/>
          <p:nvPr/>
        </p:nvSpPr>
        <p:spPr>
          <a:xfrm rot="19440000">
            <a:off x="11141697" y="537949"/>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69E824-90F9-F04A-97E8-32DD78555385}"/>
              </a:ext>
            </a:extLst>
          </p:cNvPr>
          <p:cNvSpPr/>
          <p:nvPr/>
        </p:nvSpPr>
        <p:spPr>
          <a:xfrm rot="19440000">
            <a:off x="-639995" y="6370180"/>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B2011FF-C1F0-23BE-15D2-D0030A5F93E7}"/>
              </a:ext>
            </a:extLst>
          </p:cNvPr>
          <p:cNvSpPr/>
          <p:nvPr/>
        </p:nvSpPr>
        <p:spPr>
          <a:xfrm rot="19440000">
            <a:off x="-776765" y="6887949"/>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299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4165-496F-CD05-29B7-5AD1B3EF09EA}"/>
              </a:ext>
            </a:extLst>
          </p:cNvPr>
          <p:cNvSpPr>
            <a:spLocks noGrp="1"/>
          </p:cNvSpPr>
          <p:nvPr>
            <p:ph type="title"/>
          </p:nvPr>
        </p:nvSpPr>
        <p:spPr>
          <a:xfrm>
            <a:off x="703274" y="781665"/>
            <a:ext cx="6487272" cy="743061"/>
          </a:xfrm>
        </p:spPr>
        <p:txBody>
          <a:bodyPr anchor="b">
            <a:normAutofit/>
          </a:bodyPr>
          <a:lstStyle/>
          <a:p>
            <a:r>
              <a:rPr lang="en-US" sz="4000" b="1"/>
              <a:t>Ways CIRCIA Can Improve</a:t>
            </a:r>
          </a:p>
        </p:txBody>
      </p:sp>
      <p:sp>
        <p:nvSpPr>
          <p:cNvPr id="4" name="Date Placeholder 3">
            <a:extLst>
              <a:ext uri="{FF2B5EF4-FFF2-40B4-BE49-F238E27FC236}">
                <a16:creationId xmlns:a16="http://schemas.microsoft.com/office/drawing/2014/main" id="{805E66C8-30CA-B085-EEE0-BC6842B93618}"/>
              </a:ext>
            </a:extLst>
          </p:cNvPr>
          <p:cNvSpPr>
            <a:spLocks noGrp="1"/>
          </p:cNvSpPr>
          <p:nvPr>
            <p:ph type="dt" sz="half" idx="10"/>
          </p:nvPr>
        </p:nvSpPr>
        <p:spPr>
          <a:xfrm>
            <a:off x="8369448" y="6356350"/>
            <a:ext cx="2592594" cy="365125"/>
          </a:xfrm>
        </p:spPr>
        <p:txBody>
          <a:bodyPr anchor="ctr">
            <a:normAutofit/>
          </a:bodyPr>
          <a:lstStyle/>
          <a:p>
            <a:pPr>
              <a:spcAft>
                <a:spcPts val="600"/>
              </a:spcAft>
            </a:pPr>
            <a:fld id="{5E5093D5-8DAE-42ED-B8AE-5CBF4A28E129}" type="datetime1">
              <a:rPr lang="en-US"/>
              <a:pPr>
                <a:spcAft>
                  <a:spcPts val="600"/>
                </a:spcAft>
              </a:pPr>
              <a:t>6/4/2024</a:t>
            </a:fld>
            <a:endParaRPr lang="en-US"/>
          </a:p>
        </p:txBody>
      </p:sp>
      <p:sp>
        <p:nvSpPr>
          <p:cNvPr id="5" name="Footer Placeholder 4">
            <a:extLst>
              <a:ext uri="{FF2B5EF4-FFF2-40B4-BE49-F238E27FC236}">
                <a16:creationId xmlns:a16="http://schemas.microsoft.com/office/drawing/2014/main" id="{D894B727-8F8C-8FB3-69AA-09BEB03DA491}"/>
              </a:ext>
            </a:extLst>
          </p:cNvPr>
          <p:cNvSpPr>
            <a:spLocks noGrp="1"/>
          </p:cNvSpPr>
          <p:nvPr>
            <p:ph type="ftr" sz="quarter" idx="11"/>
          </p:nvPr>
        </p:nvSpPr>
        <p:spPr>
          <a:xfrm>
            <a:off x="715383" y="6356350"/>
            <a:ext cx="4539727"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78258050-E62F-A937-0C8D-17DEED66F247}"/>
              </a:ext>
            </a:extLst>
          </p:cNvPr>
          <p:cNvSpPr>
            <a:spLocks noGrp="1"/>
          </p:cNvSpPr>
          <p:nvPr>
            <p:ph type="sldNum" sz="quarter" idx="12"/>
          </p:nvPr>
        </p:nvSpPr>
        <p:spPr>
          <a:xfrm>
            <a:off x="10919012" y="6356350"/>
            <a:ext cx="672354" cy="365125"/>
          </a:xfrm>
        </p:spPr>
        <p:txBody>
          <a:bodyPr anchor="ctr">
            <a:normAutofit/>
          </a:bodyPr>
          <a:lstStyle/>
          <a:p>
            <a:pPr>
              <a:lnSpc>
                <a:spcPct val="90000"/>
              </a:lnSpc>
              <a:spcAft>
                <a:spcPts val="600"/>
              </a:spcAft>
            </a:pPr>
            <a:fld id="{70C12960-6E85-460F-B6E3-5B82CB31AF3D}" type="slidenum">
              <a:rPr lang="en-US" dirty="0"/>
              <a:pPr>
                <a:lnSpc>
                  <a:spcPct val="90000"/>
                </a:lnSpc>
                <a:spcAft>
                  <a:spcPts val="600"/>
                </a:spcAft>
              </a:pPr>
              <a:t>8</a:t>
            </a:fld>
            <a:endParaRPr lang="en-US"/>
          </a:p>
        </p:txBody>
      </p:sp>
      <p:sp>
        <p:nvSpPr>
          <p:cNvPr id="25" name="Content Placeholder 24">
            <a:extLst>
              <a:ext uri="{FF2B5EF4-FFF2-40B4-BE49-F238E27FC236}">
                <a16:creationId xmlns:a16="http://schemas.microsoft.com/office/drawing/2014/main" id="{A2AFD7B0-1403-6A75-243F-D8C1A2A6DB08}"/>
              </a:ext>
            </a:extLst>
          </p:cNvPr>
          <p:cNvSpPr>
            <a:spLocks noGrp="1"/>
          </p:cNvSpPr>
          <p:nvPr>
            <p:ph idx="1"/>
          </p:nvPr>
        </p:nvSpPr>
        <p:spPr>
          <a:xfrm>
            <a:off x="688910" y="1200618"/>
            <a:ext cx="10661154" cy="4454413"/>
          </a:xfrm>
        </p:spPr>
        <p:txBody>
          <a:bodyPr vert="horz" lIns="91440" tIns="45720" rIns="91440" bIns="45720" rtlCol="0" anchor="t">
            <a:noAutofit/>
          </a:bodyPr>
          <a:lstStyle/>
          <a:p>
            <a:pPr marL="0" indent="0">
              <a:buNone/>
            </a:pPr>
            <a:endParaRPr lang="en-US" sz="2300">
              <a:cs typeface="Calibri"/>
            </a:endParaRPr>
          </a:p>
          <a:p>
            <a:r>
              <a:rPr lang="en-US" sz="2300">
                <a:solidFill>
                  <a:srgbClr val="333333"/>
                </a:solidFill>
                <a:ea typeface="+mn-lt"/>
                <a:cs typeface="+mn-lt"/>
              </a:rPr>
              <a:t>CIRCIA's terms should be clearly explained to avoid vagueness and confusion.</a:t>
            </a:r>
          </a:p>
          <a:p>
            <a:r>
              <a:rPr lang="en-US" sz="2300">
                <a:solidFill>
                  <a:srgbClr val="333333"/>
                </a:solidFill>
                <a:ea typeface="+mn-lt"/>
                <a:cs typeface="+mn-lt"/>
              </a:rPr>
              <a:t>CIRCIA requires "covered entities" to report a "covered cyber incident" to CISA within 72 hours after it "reasonably believes" a covered cyber incident has occurred, but these are not clearly defined by the law, requiring CISA to define them.</a:t>
            </a:r>
            <a:endParaRPr lang="en-US" sz="2300">
              <a:solidFill>
                <a:srgbClr val="000000"/>
              </a:solidFill>
              <a:ea typeface="+mn-lt"/>
              <a:cs typeface="Calibri"/>
            </a:endParaRPr>
          </a:p>
          <a:p>
            <a:r>
              <a:rPr lang="en-US" sz="2300">
                <a:solidFill>
                  <a:srgbClr val="000000"/>
                </a:solidFill>
                <a:ea typeface="+mn-lt"/>
                <a:cs typeface="+mn-lt"/>
              </a:rPr>
              <a:t>The bill also does not define the term "reasonably believes," and it does not require CISA to define this term so this term may be subject to hindsight analysis and agency interpretation.</a:t>
            </a:r>
          </a:p>
          <a:p>
            <a:r>
              <a:rPr lang="en-US" sz="2300">
                <a:solidFill>
                  <a:srgbClr val="000000"/>
                </a:solidFill>
              </a:rPr>
              <a:t>CIRCIA should most likely include more sectors. </a:t>
            </a:r>
          </a:p>
        </p:txBody>
      </p:sp>
      <p:sp>
        <p:nvSpPr>
          <p:cNvPr id="7" name="Rectangle 6">
            <a:extLst>
              <a:ext uri="{FF2B5EF4-FFF2-40B4-BE49-F238E27FC236}">
                <a16:creationId xmlns:a16="http://schemas.microsoft.com/office/drawing/2014/main" id="{5852F622-891D-CFF0-574E-551EF53E191A}"/>
              </a:ext>
            </a:extLst>
          </p:cNvPr>
          <p:cNvSpPr/>
          <p:nvPr/>
        </p:nvSpPr>
        <p:spPr>
          <a:xfrm rot="19440000">
            <a:off x="11278467" y="20180"/>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58A2CC9-BD8C-B34D-434E-CDCF33D31440}"/>
              </a:ext>
            </a:extLst>
          </p:cNvPr>
          <p:cNvSpPr/>
          <p:nvPr/>
        </p:nvSpPr>
        <p:spPr>
          <a:xfrm rot="19440000">
            <a:off x="11141697" y="537949"/>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EB6175-8E14-2E4F-6BF4-92450C37D7B2}"/>
              </a:ext>
            </a:extLst>
          </p:cNvPr>
          <p:cNvSpPr/>
          <p:nvPr/>
        </p:nvSpPr>
        <p:spPr>
          <a:xfrm rot="19440000">
            <a:off x="-639995" y="6370180"/>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B5C9D6-4BF9-17EB-48B5-8BDE5614B29C}"/>
              </a:ext>
            </a:extLst>
          </p:cNvPr>
          <p:cNvSpPr/>
          <p:nvPr/>
        </p:nvSpPr>
        <p:spPr>
          <a:xfrm rot="19440000">
            <a:off x="-776765" y="6887949"/>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717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0B025-8716-035F-C8EF-3D0FE4D778B8}"/>
              </a:ext>
            </a:extLst>
          </p:cNvPr>
          <p:cNvSpPr>
            <a:spLocks noGrp="1"/>
          </p:cNvSpPr>
          <p:nvPr>
            <p:ph type="title"/>
          </p:nvPr>
        </p:nvSpPr>
        <p:spPr>
          <a:xfrm>
            <a:off x="700635" y="922096"/>
            <a:ext cx="10691265" cy="1371030"/>
          </a:xfrm>
        </p:spPr>
        <p:txBody>
          <a:bodyPr anchor="t">
            <a:normAutofit/>
          </a:bodyPr>
          <a:lstStyle/>
          <a:p>
            <a:r>
              <a:rPr lang="en-US" b="1"/>
              <a:t>Why do we need CIRCIA if we already have CISA?</a:t>
            </a:r>
          </a:p>
        </p:txBody>
      </p:sp>
      <p:sp>
        <p:nvSpPr>
          <p:cNvPr id="4" name="Date Placeholder 3">
            <a:extLst>
              <a:ext uri="{FF2B5EF4-FFF2-40B4-BE49-F238E27FC236}">
                <a16:creationId xmlns:a16="http://schemas.microsoft.com/office/drawing/2014/main" id="{CCAEDCF4-27F8-54C8-DD2A-7428E6154214}"/>
              </a:ext>
            </a:extLst>
          </p:cNvPr>
          <p:cNvSpPr>
            <a:spLocks noGrp="1"/>
          </p:cNvSpPr>
          <p:nvPr>
            <p:ph type="dt" sz="half" idx="10"/>
          </p:nvPr>
        </p:nvSpPr>
        <p:spPr>
          <a:xfrm>
            <a:off x="8369448" y="6356350"/>
            <a:ext cx="2592594" cy="365125"/>
          </a:xfrm>
        </p:spPr>
        <p:txBody>
          <a:bodyPr anchor="ctr">
            <a:normAutofit/>
          </a:bodyPr>
          <a:lstStyle/>
          <a:p>
            <a:pPr>
              <a:spcAft>
                <a:spcPts val="600"/>
              </a:spcAft>
            </a:pPr>
            <a:fld id="{EDD9332D-9F15-4E01-A5DB-6455A6CDFCA2}" type="datetime1">
              <a:rPr lang="en-US"/>
              <a:pPr>
                <a:spcAft>
                  <a:spcPts val="600"/>
                </a:spcAft>
              </a:pPr>
              <a:t>6/4/2024</a:t>
            </a:fld>
            <a:endParaRPr lang="en-US"/>
          </a:p>
        </p:txBody>
      </p:sp>
      <p:sp>
        <p:nvSpPr>
          <p:cNvPr id="5" name="Footer Placeholder 4">
            <a:extLst>
              <a:ext uri="{FF2B5EF4-FFF2-40B4-BE49-F238E27FC236}">
                <a16:creationId xmlns:a16="http://schemas.microsoft.com/office/drawing/2014/main" id="{A28B1D9D-92DE-9D25-6B84-2DEF1536681A}"/>
              </a:ext>
            </a:extLst>
          </p:cNvPr>
          <p:cNvSpPr>
            <a:spLocks noGrp="1"/>
          </p:cNvSpPr>
          <p:nvPr>
            <p:ph type="ftr" sz="quarter" idx="11"/>
          </p:nvPr>
        </p:nvSpPr>
        <p:spPr>
          <a:xfrm>
            <a:off x="715383" y="6356350"/>
            <a:ext cx="4539727" cy="365125"/>
          </a:xfrm>
        </p:spPr>
        <p:txBody>
          <a:bodyPr anchor="ctr">
            <a:normAutofit/>
          </a:bodyPr>
          <a:lstStyle/>
          <a:p>
            <a:pPr>
              <a:spcAft>
                <a:spcPts val="600"/>
              </a:spcAft>
            </a:pPr>
            <a:r>
              <a:rPr lang="en-US"/>
              <a:t>             </a:t>
            </a:r>
          </a:p>
        </p:txBody>
      </p:sp>
      <p:sp>
        <p:nvSpPr>
          <p:cNvPr id="6" name="Slide Number Placeholder 5">
            <a:extLst>
              <a:ext uri="{FF2B5EF4-FFF2-40B4-BE49-F238E27FC236}">
                <a16:creationId xmlns:a16="http://schemas.microsoft.com/office/drawing/2014/main" id="{DCC95098-9EF1-9481-D06C-BCC678166A3E}"/>
              </a:ext>
            </a:extLst>
          </p:cNvPr>
          <p:cNvSpPr>
            <a:spLocks noGrp="1"/>
          </p:cNvSpPr>
          <p:nvPr>
            <p:ph type="sldNum" sz="quarter" idx="12"/>
          </p:nvPr>
        </p:nvSpPr>
        <p:spPr>
          <a:xfrm>
            <a:off x="10919012" y="6356350"/>
            <a:ext cx="672354" cy="365125"/>
          </a:xfrm>
        </p:spPr>
        <p:txBody>
          <a:bodyPr anchor="ctr">
            <a:normAutofit/>
          </a:bodyPr>
          <a:lstStyle/>
          <a:p>
            <a:pPr>
              <a:lnSpc>
                <a:spcPct val="90000"/>
              </a:lnSpc>
              <a:spcAft>
                <a:spcPts val="600"/>
              </a:spcAft>
            </a:pPr>
            <a:fld id="{70C12960-6E85-460F-B6E3-5B82CB31AF3D}" type="slidenum">
              <a:rPr lang="en-US" dirty="0"/>
              <a:pPr>
                <a:lnSpc>
                  <a:spcPct val="90000"/>
                </a:lnSpc>
                <a:spcAft>
                  <a:spcPts val="600"/>
                </a:spcAft>
              </a:pPr>
              <a:t>9</a:t>
            </a:fld>
            <a:endParaRPr lang="en-US"/>
          </a:p>
        </p:txBody>
      </p:sp>
      <p:sp>
        <p:nvSpPr>
          <p:cNvPr id="18" name="Content Placeholder 17">
            <a:extLst>
              <a:ext uri="{FF2B5EF4-FFF2-40B4-BE49-F238E27FC236}">
                <a16:creationId xmlns:a16="http://schemas.microsoft.com/office/drawing/2014/main" id="{78B64E03-D494-6C79-71D4-3597DBA4F646}"/>
              </a:ext>
            </a:extLst>
          </p:cNvPr>
          <p:cNvSpPr>
            <a:spLocks noGrp="1"/>
          </p:cNvSpPr>
          <p:nvPr>
            <p:ph idx="1"/>
          </p:nvPr>
        </p:nvSpPr>
        <p:spPr>
          <a:xfrm>
            <a:off x="714242" y="2483626"/>
            <a:ext cx="10691265" cy="3636088"/>
          </a:xfrm>
        </p:spPr>
        <p:txBody>
          <a:bodyPr vert="horz" lIns="91440" tIns="45720" rIns="91440" bIns="45720" rtlCol="0" anchor="t">
            <a:normAutofit/>
          </a:bodyPr>
          <a:lstStyle/>
          <a:p>
            <a:pPr>
              <a:buFont typeface="Arial"/>
              <a:buChar char="•"/>
            </a:pPr>
            <a:r>
              <a:rPr lang="en-US" sz="2100">
                <a:solidFill>
                  <a:srgbClr val="000000"/>
                </a:solidFill>
                <a:ea typeface="+mn-lt"/>
                <a:cs typeface="+mn-lt"/>
              </a:rPr>
              <a:t>CISA agency improves cybersecurity, physical security, and resilience of the United States' critical infrastructure, while CISA law is designed to encourage companies to share sensitive information with the government by addressing handling, sharing, use, and disclosure.</a:t>
            </a:r>
          </a:p>
          <a:p>
            <a:pPr>
              <a:buFont typeface="Arial"/>
              <a:buChar char="•"/>
            </a:pPr>
            <a:r>
              <a:rPr lang="en-US" sz="2100">
                <a:solidFill>
                  <a:srgbClr val="000000"/>
                </a:solidFill>
                <a:ea typeface="+mn-lt"/>
                <a:cs typeface="+mn-lt"/>
              </a:rPr>
              <a:t>CIRCIA is a legislative act focused specifically on the reporting of cyber incidents affecting critical infrastructure.</a:t>
            </a:r>
            <a:endParaRPr lang="en-US" sz="2100"/>
          </a:p>
          <a:p>
            <a:r>
              <a:rPr lang="en-US" sz="2100">
                <a:solidFill>
                  <a:srgbClr val="000000"/>
                </a:solidFill>
                <a:latin typeface="Calisto MT"/>
                <a:cs typeface="Calibri"/>
              </a:rPr>
              <a:t>CIRCIA aims to allow CISA sufficient time to support affected industries and victims, use the reports to analyze potential attack trends, and share that information with potential targets in the critical infrastructure sector.</a:t>
            </a:r>
            <a:endParaRPr lang="en-US" sz="2100"/>
          </a:p>
        </p:txBody>
      </p:sp>
      <p:sp>
        <p:nvSpPr>
          <p:cNvPr id="7" name="Rectangle 6">
            <a:extLst>
              <a:ext uri="{FF2B5EF4-FFF2-40B4-BE49-F238E27FC236}">
                <a16:creationId xmlns:a16="http://schemas.microsoft.com/office/drawing/2014/main" id="{B9335C94-38AF-4AB6-B019-D9D48E71A56E}"/>
              </a:ext>
            </a:extLst>
          </p:cNvPr>
          <p:cNvSpPr/>
          <p:nvPr/>
        </p:nvSpPr>
        <p:spPr>
          <a:xfrm rot="19440000">
            <a:off x="11278467" y="20180"/>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00882E5-2DBE-A453-8B2F-044F793D5AEC}"/>
              </a:ext>
            </a:extLst>
          </p:cNvPr>
          <p:cNvSpPr/>
          <p:nvPr/>
        </p:nvSpPr>
        <p:spPr>
          <a:xfrm rot="19440000">
            <a:off x="11141697" y="537949"/>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5DC14E-F70A-129C-68EC-11F83B0F2B34}"/>
              </a:ext>
            </a:extLst>
          </p:cNvPr>
          <p:cNvSpPr/>
          <p:nvPr/>
        </p:nvSpPr>
        <p:spPr>
          <a:xfrm rot="19440000">
            <a:off x="-639995" y="6370180"/>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F99429A-3E2D-DC49-BEB0-0F661A8FD57F}"/>
              </a:ext>
            </a:extLst>
          </p:cNvPr>
          <p:cNvSpPr/>
          <p:nvPr/>
        </p:nvSpPr>
        <p:spPr>
          <a:xfrm rot="19440000">
            <a:off x="-776765" y="6887949"/>
            <a:ext cx="1572845" cy="13676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224780"/>
      </p:ext>
    </p:extLst>
  </p:cSld>
  <p:clrMapOvr>
    <a:masterClrMapping/>
  </p:clrMapOvr>
</p:sld>
</file>

<file path=ppt/theme/theme1.xml><?xml version="1.0" encoding="utf-8"?>
<a:theme xmlns:a="http://schemas.openxmlformats.org/drawingml/2006/main" name="ChronicleVTI">
  <a:themeElements>
    <a:clrScheme name="ChronicleVTI">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ChronicleVTI">
      <a:majorFont>
        <a:latin typeface="Univers Condensed"/>
        <a:ea typeface=""/>
        <a:cs typeface=""/>
      </a:majorFont>
      <a:minorFont>
        <a:latin typeface="Calisto MT" panose="02040603050505030304"/>
        <a:ea typeface=""/>
        <a:cs typeface=""/>
      </a:minorFont>
    </a:fontScheme>
    <a:fmtScheme name="Chronicl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34FD3B1-53CD-4A5C-943C-C44DFF248C3E}" vid="{19A790DA-2E4D-4134-98A6-7DECB1A1B84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1</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ChronicleVTI</vt:lpstr>
      <vt:lpstr>PowerPoint Presentation</vt:lpstr>
      <vt:lpstr>OVERVIEW</vt:lpstr>
      <vt:lpstr>What is circia?</vt:lpstr>
      <vt:lpstr>History of CIRCIA</vt:lpstr>
      <vt:lpstr>Impact of CIRCIA on Business</vt:lpstr>
      <vt:lpstr>Cause &amp; Effect Of CIRCIA</vt:lpstr>
      <vt:lpstr>Unintended Consequences</vt:lpstr>
      <vt:lpstr>Ways CIRCIA Can Improve</vt:lpstr>
      <vt:lpstr>Why do we need CIRCIA if we already have CISA?</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2024-05-20T14:12:57Z</dcterms:created>
  <dcterms:modified xsi:type="dcterms:W3CDTF">2024-06-04T15:06:51Z</dcterms:modified>
</cp:coreProperties>
</file>