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74705-56EC-9BA5-A6A4-8336C6F38582}" v="410" dt="2022-04-01T19:58:55.971"/>
    <p1510:client id="{86766E7F-73F5-04EB-D032-69C17B5381E6}" v="1458" dt="2022-04-01T19:59:18.485"/>
    <p1510:client id="{890BB47F-0A68-B32C-1F98-90A0958CA66A}" v="36" dt="2022-04-05T18:58:24.646"/>
    <p1510:client id="{99158F8E-ADE8-4F61-AA23-C3F1C928B5A4}" v="15" dt="2022-03-30T19:53:33.079"/>
    <p1510:client id="{A71765B6-DE78-CABE-728E-4E4211C58D20}" v="831" dt="2022-04-01T19:59:34.530"/>
    <p1510:client id="{B6EC8C23-92F7-6598-5125-6CB1A2E725F1}" v="858" dt="2022-04-01T19:59:32.443"/>
    <p1510:client id="{C2E6FC7B-46AA-445B-99F1-62BEFAA33031}" v="54" dt="2022-03-30T20:19:18.851"/>
    <p1510:client id="{EEA21744-89D5-42F3-A752-F6D3948806DE}" v="206" dt="2022-03-30T19:44:19.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a A. Bravo &lt;Student&gt;" userId="S::0612047347@my.browardschools.com::ea8ec917-4bd6-4930-a78d-a256b3184f44" providerId="AD" clId="Web-{890BB47F-0A68-B32C-1F98-90A0958CA66A}"/>
    <pc:docChg chg="modSld">
      <pc:chgData name="Anika A. Bravo &lt;Student&gt;" userId="S::0612047347@my.browardschools.com::ea8ec917-4bd6-4930-a78d-a256b3184f44" providerId="AD" clId="Web-{890BB47F-0A68-B32C-1F98-90A0958CA66A}" dt="2022-04-05T18:58:24.646" v="38" actId="1076"/>
      <pc:docMkLst>
        <pc:docMk/>
      </pc:docMkLst>
      <pc:sldChg chg="modSp">
        <pc:chgData name="Anika A. Bravo &lt;Student&gt;" userId="S::0612047347@my.browardschools.com::ea8ec917-4bd6-4930-a78d-a256b3184f44" providerId="AD" clId="Web-{890BB47F-0A68-B32C-1F98-90A0958CA66A}" dt="2022-04-05T18:54:22.156" v="32" actId="1076"/>
        <pc:sldMkLst>
          <pc:docMk/>
          <pc:sldMk cId="3143660798" sldId="257"/>
        </pc:sldMkLst>
        <pc:spChg chg="mod">
          <ac:chgData name="Anika A. Bravo &lt;Student&gt;" userId="S::0612047347@my.browardschools.com::ea8ec917-4bd6-4930-a78d-a256b3184f44" providerId="AD" clId="Web-{890BB47F-0A68-B32C-1F98-90A0958CA66A}" dt="2022-04-05T18:54:22.156" v="32" actId="1076"/>
          <ac:spMkLst>
            <pc:docMk/>
            <pc:sldMk cId="3143660798" sldId="257"/>
            <ac:spMk id="3" creationId="{2BD325C8-6784-674B-3451-E08210CF7358}"/>
          </ac:spMkLst>
        </pc:spChg>
      </pc:sldChg>
      <pc:sldChg chg="modSp">
        <pc:chgData name="Anika A. Bravo &lt;Student&gt;" userId="S::0612047347@my.browardschools.com::ea8ec917-4bd6-4930-a78d-a256b3184f44" providerId="AD" clId="Web-{890BB47F-0A68-B32C-1F98-90A0958CA66A}" dt="2022-04-05T18:58:24.646" v="38" actId="1076"/>
        <pc:sldMkLst>
          <pc:docMk/>
          <pc:sldMk cId="3769456120" sldId="258"/>
        </pc:sldMkLst>
        <pc:spChg chg="mod">
          <ac:chgData name="Anika A. Bravo &lt;Student&gt;" userId="S::0612047347@my.browardschools.com::ea8ec917-4bd6-4930-a78d-a256b3184f44" providerId="AD" clId="Web-{890BB47F-0A68-B32C-1F98-90A0958CA66A}" dt="2022-04-05T18:56:03.986" v="37" actId="1076"/>
          <ac:spMkLst>
            <pc:docMk/>
            <pc:sldMk cId="3769456120" sldId="258"/>
            <ac:spMk id="2" creationId="{3B935928-7534-35E4-1C3B-0CF2FAEFC89F}"/>
          </ac:spMkLst>
        </pc:spChg>
        <pc:spChg chg="mod">
          <ac:chgData name="Anika A. Bravo &lt;Student&gt;" userId="S::0612047347@my.browardschools.com::ea8ec917-4bd6-4930-a78d-a256b3184f44" providerId="AD" clId="Web-{890BB47F-0A68-B32C-1F98-90A0958CA66A}" dt="2022-04-05T18:58:24.646" v="38" actId="1076"/>
          <ac:spMkLst>
            <pc:docMk/>
            <pc:sldMk cId="3769456120" sldId="258"/>
            <ac:spMk id="3" creationId="{AD1681F7-A133-5AC3-D0BA-E82C844D873D}"/>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50522-3015-4E2E-85FF-F765CCFFDFD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7288757-972D-462B-BFB5-2FF248206108}">
      <dgm:prSet/>
      <dgm:spPr/>
      <dgm:t>
        <a:bodyPr/>
        <a:lstStyle/>
        <a:p>
          <a:pPr>
            <a:lnSpc>
              <a:spcPct val="100000"/>
            </a:lnSpc>
          </a:pPr>
          <a:r>
            <a:rPr lang="en-US">
              <a:latin typeface="Calibri Light" panose="020F0302020204030204"/>
            </a:rPr>
            <a:t>Layers</a:t>
          </a:r>
          <a:r>
            <a:rPr lang="en-US"/>
            <a:t> of security that requires multiple people to authorize a download onto the Dam's system </a:t>
          </a:r>
        </a:p>
      </dgm:t>
    </dgm:pt>
    <dgm:pt modelId="{B9CDF47E-D58F-436D-983E-CA3B810EC814}" type="parTrans" cxnId="{E8EA706A-51BB-4C68-A7A4-3E193B8E31AE}">
      <dgm:prSet/>
      <dgm:spPr/>
      <dgm:t>
        <a:bodyPr/>
        <a:lstStyle/>
        <a:p>
          <a:endParaRPr lang="en-US"/>
        </a:p>
      </dgm:t>
    </dgm:pt>
    <dgm:pt modelId="{27FB4A53-5611-4AB4-B466-4C349727B59D}" type="sibTrans" cxnId="{E8EA706A-51BB-4C68-A7A4-3E193B8E31AE}">
      <dgm:prSet/>
      <dgm:spPr/>
      <dgm:t>
        <a:bodyPr/>
        <a:lstStyle/>
        <a:p>
          <a:pPr>
            <a:lnSpc>
              <a:spcPct val="100000"/>
            </a:lnSpc>
          </a:pPr>
          <a:endParaRPr lang="en-US"/>
        </a:p>
      </dgm:t>
    </dgm:pt>
    <dgm:pt modelId="{DF0340B3-6210-4E7A-A764-BF850D1A3C91}">
      <dgm:prSet/>
      <dgm:spPr/>
      <dgm:t>
        <a:bodyPr/>
        <a:lstStyle/>
        <a:p>
          <a:pPr>
            <a:lnSpc>
              <a:spcPct val="100000"/>
            </a:lnSpc>
          </a:pPr>
          <a:r>
            <a:rPr lang="en-US"/>
            <a:t>Limited access of who can update and access the terminals systems</a:t>
          </a:r>
        </a:p>
      </dgm:t>
    </dgm:pt>
    <dgm:pt modelId="{2A565190-9F9C-4D0F-AFA4-67B3B8E07981}" type="parTrans" cxnId="{B73700A6-5CCF-40F7-8C68-5841CAF096A7}">
      <dgm:prSet/>
      <dgm:spPr/>
      <dgm:t>
        <a:bodyPr/>
        <a:lstStyle/>
        <a:p>
          <a:endParaRPr lang="en-US"/>
        </a:p>
      </dgm:t>
    </dgm:pt>
    <dgm:pt modelId="{5B07EAD0-3619-4C19-AACE-FE15E3114F8C}" type="sibTrans" cxnId="{B73700A6-5CCF-40F7-8C68-5841CAF096A7}">
      <dgm:prSet/>
      <dgm:spPr/>
      <dgm:t>
        <a:bodyPr/>
        <a:lstStyle/>
        <a:p>
          <a:pPr>
            <a:lnSpc>
              <a:spcPct val="100000"/>
            </a:lnSpc>
          </a:pPr>
          <a:endParaRPr lang="en-US"/>
        </a:p>
      </dgm:t>
    </dgm:pt>
    <dgm:pt modelId="{0662E146-3E8C-43B0-BDBD-DCD97A30AAC6}">
      <dgm:prSet/>
      <dgm:spPr/>
      <dgm:t>
        <a:bodyPr/>
        <a:lstStyle/>
        <a:p>
          <a:pPr rtl="0">
            <a:lnSpc>
              <a:spcPct val="100000"/>
            </a:lnSpc>
          </a:pPr>
          <a:r>
            <a:rPr lang="en-US">
              <a:latin typeface="Calibri Light" panose="020F0302020204030204"/>
            </a:rPr>
            <a:t> </a:t>
          </a:r>
          <a:r>
            <a:rPr lang="en-US"/>
            <a:t>Biometric and Multi-Factor </a:t>
          </a:r>
          <a:r>
            <a:rPr lang="en-US">
              <a:latin typeface="Calibri Light" panose="020F0302020204030204"/>
            </a:rPr>
            <a:t>Authentication</a:t>
          </a:r>
          <a:endParaRPr lang="en-US"/>
        </a:p>
      </dgm:t>
    </dgm:pt>
    <dgm:pt modelId="{886A8171-F52A-4A7E-9CD0-F9CCE96FE324}" type="parTrans" cxnId="{AB26A80E-E14A-4DB4-A603-84D720909CB3}">
      <dgm:prSet/>
      <dgm:spPr/>
      <dgm:t>
        <a:bodyPr/>
        <a:lstStyle/>
        <a:p>
          <a:endParaRPr lang="en-US"/>
        </a:p>
      </dgm:t>
    </dgm:pt>
    <dgm:pt modelId="{C5E4B938-F6BB-4338-BA49-26EA22C80E7A}" type="sibTrans" cxnId="{AB26A80E-E14A-4DB4-A603-84D720909CB3}">
      <dgm:prSet/>
      <dgm:spPr/>
      <dgm:t>
        <a:bodyPr/>
        <a:lstStyle/>
        <a:p>
          <a:pPr>
            <a:lnSpc>
              <a:spcPct val="100000"/>
            </a:lnSpc>
          </a:pPr>
          <a:endParaRPr lang="en-US"/>
        </a:p>
      </dgm:t>
    </dgm:pt>
    <dgm:pt modelId="{4FE5760A-0667-47E6-8739-4868C887E59B}">
      <dgm:prSet/>
      <dgm:spPr/>
      <dgm:t>
        <a:bodyPr/>
        <a:lstStyle/>
        <a:p>
          <a:pPr>
            <a:lnSpc>
              <a:spcPct val="100000"/>
            </a:lnSpc>
          </a:pPr>
          <a:r>
            <a:rPr lang="en-US"/>
            <a:t>Regular employee screenings</a:t>
          </a:r>
        </a:p>
      </dgm:t>
    </dgm:pt>
    <dgm:pt modelId="{8EFED8B0-F8FF-4432-ABF5-B8429EB722C3}" type="parTrans" cxnId="{ADF8E996-A939-4792-9FFC-40430BBC12A1}">
      <dgm:prSet/>
      <dgm:spPr/>
      <dgm:t>
        <a:bodyPr/>
        <a:lstStyle/>
        <a:p>
          <a:endParaRPr lang="en-US"/>
        </a:p>
      </dgm:t>
    </dgm:pt>
    <dgm:pt modelId="{FF764639-1C27-49D3-83C6-7315CA8BF959}" type="sibTrans" cxnId="{ADF8E996-A939-4792-9FFC-40430BBC12A1}">
      <dgm:prSet/>
      <dgm:spPr/>
      <dgm:t>
        <a:bodyPr/>
        <a:lstStyle/>
        <a:p>
          <a:pPr>
            <a:lnSpc>
              <a:spcPct val="100000"/>
            </a:lnSpc>
          </a:pPr>
          <a:endParaRPr lang="en-US"/>
        </a:p>
      </dgm:t>
    </dgm:pt>
    <dgm:pt modelId="{151945BB-F4A3-4276-9323-8753BEB80662}">
      <dgm:prSet/>
      <dgm:spPr/>
      <dgm:t>
        <a:bodyPr/>
        <a:lstStyle/>
        <a:p>
          <a:pPr>
            <a:lnSpc>
              <a:spcPct val="100000"/>
            </a:lnSpc>
          </a:pPr>
          <a:r>
            <a:rPr lang="en-US"/>
            <a:t>Have back-up generators that power gets downloaded to in-case of the dam malfuntioning</a:t>
          </a:r>
        </a:p>
      </dgm:t>
    </dgm:pt>
    <dgm:pt modelId="{B40A4579-9701-49BA-BF9F-A50EBCFB468F}" type="parTrans" cxnId="{6AEA81A2-B1FE-41B9-A942-FE34FA711D13}">
      <dgm:prSet/>
      <dgm:spPr/>
      <dgm:t>
        <a:bodyPr/>
        <a:lstStyle/>
        <a:p>
          <a:endParaRPr lang="en-US"/>
        </a:p>
      </dgm:t>
    </dgm:pt>
    <dgm:pt modelId="{FAC1B95A-3C83-43BF-9987-69AAF6CCEF56}" type="sibTrans" cxnId="{6AEA81A2-B1FE-41B9-A942-FE34FA711D13}">
      <dgm:prSet/>
      <dgm:spPr/>
      <dgm:t>
        <a:bodyPr/>
        <a:lstStyle/>
        <a:p>
          <a:endParaRPr lang="en-US"/>
        </a:p>
      </dgm:t>
    </dgm:pt>
    <dgm:pt modelId="{18017F51-59CC-4A59-AAA3-39403CAA04C7}" type="pres">
      <dgm:prSet presAssocID="{05050522-3015-4E2E-85FF-F765CCFFDFDF}" presName="root" presStyleCnt="0">
        <dgm:presLayoutVars>
          <dgm:dir/>
          <dgm:resizeHandles val="exact"/>
        </dgm:presLayoutVars>
      </dgm:prSet>
      <dgm:spPr/>
    </dgm:pt>
    <dgm:pt modelId="{B03C99A9-1E70-40B1-A673-24CD4C6A42AF}" type="pres">
      <dgm:prSet presAssocID="{05050522-3015-4E2E-85FF-F765CCFFDFDF}" presName="container" presStyleCnt="0">
        <dgm:presLayoutVars>
          <dgm:dir/>
          <dgm:resizeHandles val="exact"/>
        </dgm:presLayoutVars>
      </dgm:prSet>
      <dgm:spPr/>
    </dgm:pt>
    <dgm:pt modelId="{E13F1C16-DF24-4623-B8DE-525A3C577724}" type="pres">
      <dgm:prSet presAssocID="{A7288757-972D-462B-BFB5-2FF248206108}" presName="compNode" presStyleCnt="0"/>
      <dgm:spPr/>
    </dgm:pt>
    <dgm:pt modelId="{48CFEC6D-A3EB-4BD8-8E86-758236A7D58C}" type="pres">
      <dgm:prSet presAssocID="{A7288757-972D-462B-BFB5-2FF248206108}" presName="iconBgRect" presStyleLbl="bgShp" presStyleIdx="0" presStyleCnt="5"/>
      <dgm:spPr/>
    </dgm:pt>
    <dgm:pt modelId="{D0557910-E617-4BD4-916C-BC1C53725248}" type="pres">
      <dgm:prSet presAssocID="{A7288757-972D-462B-BFB5-2FF24820610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4C48E1CF-F1F8-4EE8-83BD-EC11F3C9EA89}" type="pres">
      <dgm:prSet presAssocID="{A7288757-972D-462B-BFB5-2FF248206108}" presName="spaceRect" presStyleCnt="0"/>
      <dgm:spPr/>
    </dgm:pt>
    <dgm:pt modelId="{5C39F0A9-8A03-4C27-9E5D-0340BDF06F72}" type="pres">
      <dgm:prSet presAssocID="{A7288757-972D-462B-BFB5-2FF248206108}" presName="textRect" presStyleLbl="revTx" presStyleIdx="0" presStyleCnt="5">
        <dgm:presLayoutVars>
          <dgm:chMax val="1"/>
          <dgm:chPref val="1"/>
        </dgm:presLayoutVars>
      </dgm:prSet>
      <dgm:spPr/>
    </dgm:pt>
    <dgm:pt modelId="{5034B75C-64EB-4BAA-AC0B-DFE2C600F371}" type="pres">
      <dgm:prSet presAssocID="{27FB4A53-5611-4AB4-B466-4C349727B59D}" presName="sibTrans" presStyleLbl="sibTrans2D1" presStyleIdx="0" presStyleCnt="0"/>
      <dgm:spPr/>
    </dgm:pt>
    <dgm:pt modelId="{7E12E16A-BAB8-4795-A33E-C58C48C3DAC7}" type="pres">
      <dgm:prSet presAssocID="{DF0340B3-6210-4E7A-A764-BF850D1A3C91}" presName="compNode" presStyleCnt="0"/>
      <dgm:spPr/>
    </dgm:pt>
    <dgm:pt modelId="{B3534F12-F616-4126-BE47-97748F9FD727}" type="pres">
      <dgm:prSet presAssocID="{DF0340B3-6210-4E7A-A764-BF850D1A3C91}" presName="iconBgRect" presStyleLbl="bgShp" presStyleIdx="1" presStyleCnt="5"/>
      <dgm:spPr/>
    </dgm:pt>
    <dgm:pt modelId="{A4728F94-9A68-4150-84CB-B3132918DB4D}" type="pres">
      <dgm:prSet presAssocID="{DF0340B3-6210-4E7A-A764-BF850D1A3C9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B2B9A91B-813F-4504-8052-515E4683946B}" type="pres">
      <dgm:prSet presAssocID="{DF0340B3-6210-4E7A-A764-BF850D1A3C91}" presName="spaceRect" presStyleCnt="0"/>
      <dgm:spPr/>
    </dgm:pt>
    <dgm:pt modelId="{4F4FF5FE-8C1A-4972-B934-06D30C147B39}" type="pres">
      <dgm:prSet presAssocID="{DF0340B3-6210-4E7A-A764-BF850D1A3C91}" presName="textRect" presStyleLbl="revTx" presStyleIdx="1" presStyleCnt="5">
        <dgm:presLayoutVars>
          <dgm:chMax val="1"/>
          <dgm:chPref val="1"/>
        </dgm:presLayoutVars>
      </dgm:prSet>
      <dgm:spPr/>
    </dgm:pt>
    <dgm:pt modelId="{EC825FE2-9D8D-4FD4-87F5-E95BB98E80F2}" type="pres">
      <dgm:prSet presAssocID="{5B07EAD0-3619-4C19-AACE-FE15E3114F8C}" presName="sibTrans" presStyleLbl="sibTrans2D1" presStyleIdx="0" presStyleCnt="0"/>
      <dgm:spPr/>
    </dgm:pt>
    <dgm:pt modelId="{9B6EA9B3-2D08-4193-A7CE-E14194758D4C}" type="pres">
      <dgm:prSet presAssocID="{0662E146-3E8C-43B0-BDBD-DCD97A30AAC6}" presName="compNode" presStyleCnt="0"/>
      <dgm:spPr/>
    </dgm:pt>
    <dgm:pt modelId="{B941A29A-D1CA-40A0-B2B3-EE76CD4F6C4F}" type="pres">
      <dgm:prSet presAssocID="{0662E146-3E8C-43B0-BDBD-DCD97A30AAC6}" presName="iconBgRect" presStyleLbl="bgShp" presStyleIdx="2" presStyleCnt="5"/>
      <dgm:spPr/>
    </dgm:pt>
    <dgm:pt modelId="{B4113389-5F43-4639-B2A0-7B513511404F}" type="pres">
      <dgm:prSet presAssocID="{0662E146-3E8C-43B0-BDBD-DCD97A30AAC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nlock"/>
        </a:ext>
      </dgm:extLst>
    </dgm:pt>
    <dgm:pt modelId="{37E04636-F912-44E2-BBDE-0D42846CB0B1}" type="pres">
      <dgm:prSet presAssocID="{0662E146-3E8C-43B0-BDBD-DCD97A30AAC6}" presName="spaceRect" presStyleCnt="0"/>
      <dgm:spPr/>
    </dgm:pt>
    <dgm:pt modelId="{991C1921-3C9C-4F45-A9F4-42EB50A0C09F}" type="pres">
      <dgm:prSet presAssocID="{0662E146-3E8C-43B0-BDBD-DCD97A30AAC6}" presName="textRect" presStyleLbl="revTx" presStyleIdx="2" presStyleCnt="5">
        <dgm:presLayoutVars>
          <dgm:chMax val="1"/>
          <dgm:chPref val="1"/>
        </dgm:presLayoutVars>
      </dgm:prSet>
      <dgm:spPr/>
    </dgm:pt>
    <dgm:pt modelId="{5E9F8459-6B81-4FDF-967B-10D8645D8120}" type="pres">
      <dgm:prSet presAssocID="{C5E4B938-F6BB-4338-BA49-26EA22C80E7A}" presName="sibTrans" presStyleLbl="sibTrans2D1" presStyleIdx="0" presStyleCnt="0"/>
      <dgm:spPr/>
    </dgm:pt>
    <dgm:pt modelId="{C3729550-912F-4C9E-87D0-A6E40C314E6D}" type="pres">
      <dgm:prSet presAssocID="{4FE5760A-0667-47E6-8739-4868C887E59B}" presName="compNode" presStyleCnt="0"/>
      <dgm:spPr/>
    </dgm:pt>
    <dgm:pt modelId="{08099918-5105-4BDF-9520-566DFF9571F0}" type="pres">
      <dgm:prSet presAssocID="{4FE5760A-0667-47E6-8739-4868C887E59B}" presName="iconBgRect" presStyleLbl="bgShp" presStyleIdx="3" presStyleCnt="5"/>
      <dgm:spPr/>
    </dgm:pt>
    <dgm:pt modelId="{46C8EAD4-643B-49C8-A2FE-22273049F6CF}" type="pres">
      <dgm:prSet presAssocID="{4FE5760A-0667-47E6-8739-4868C887E59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
        </a:ext>
      </dgm:extLst>
    </dgm:pt>
    <dgm:pt modelId="{18FEAA0B-BB05-49CA-B014-C09B5506711C}" type="pres">
      <dgm:prSet presAssocID="{4FE5760A-0667-47E6-8739-4868C887E59B}" presName="spaceRect" presStyleCnt="0"/>
      <dgm:spPr/>
    </dgm:pt>
    <dgm:pt modelId="{65F6A398-F7AE-49C7-9164-308BB5C75210}" type="pres">
      <dgm:prSet presAssocID="{4FE5760A-0667-47E6-8739-4868C887E59B}" presName="textRect" presStyleLbl="revTx" presStyleIdx="3" presStyleCnt="5">
        <dgm:presLayoutVars>
          <dgm:chMax val="1"/>
          <dgm:chPref val="1"/>
        </dgm:presLayoutVars>
      </dgm:prSet>
      <dgm:spPr/>
    </dgm:pt>
    <dgm:pt modelId="{3D7966FB-F007-4B7F-85DC-C064C5995EA6}" type="pres">
      <dgm:prSet presAssocID="{FF764639-1C27-49D3-83C6-7315CA8BF959}" presName="sibTrans" presStyleLbl="sibTrans2D1" presStyleIdx="0" presStyleCnt="0"/>
      <dgm:spPr/>
    </dgm:pt>
    <dgm:pt modelId="{7A1F1514-4E98-47FC-A999-5ED2F29CA505}" type="pres">
      <dgm:prSet presAssocID="{151945BB-F4A3-4276-9323-8753BEB80662}" presName="compNode" presStyleCnt="0"/>
      <dgm:spPr/>
    </dgm:pt>
    <dgm:pt modelId="{4E90952B-5A31-44FB-952D-9B3A83791AE2}" type="pres">
      <dgm:prSet presAssocID="{151945BB-F4A3-4276-9323-8753BEB80662}" presName="iconBgRect" presStyleLbl="bgShp" presStyleIdx="4" presStyleCnt="5"/>
      <dgm:spPr/>
    </dgm:pt>
    <dgm:pt modelId="{D301ABEE-CC70-4828-8725-46C597A3E63B}" type="pres">
      <dgm:prSet presAssocID="{151945BB-F4A3-4276-9323-8753BEB8066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ower"/>
        </a:ext>
      </dgm:extLst>
    </dgm:pt>
    <dgm:pt modelId="{7279399A-0168-434D-86A9-A9DCFE6D0A20}" type="pres">
      <dgm:prSet presAssocID="{151945BB-F4A3-4276-9323-8753BEB80662}" presName="spaceRect" presStyleCnt="0"/>
      <dgm:spPr/>
    </dgm:pt>
    <dgm:pt modelId="{20C4AFDF-EC1F-4B92-B38A-E43720D261EE}" type="pres">
      <dgm:prSet presAssocID="{151945BB-F4A3-4276-9323-8753BEB80662}" presName="textRect" presStyleLbl="revTx" presStyleIdx="4" presStyleCnt="5">
        <dgm:presLayoutVars>
          <dgm:chMax val="1"/>
          <dgm:chPref val="1"/>
        </dgm:presLayoutVars>
      </dgm:prSet>
      <dgm:spPr/>
    </dgm:pt>
  </dgm:ptLst>
  <dgm:cxnLst>
    <dgm:cxn modelId="{734E6202-6701-4ED5-9156-142332F08490}" type="presOf" srcId="{FF764639-1C27-49D3-83C6-7315CA8BF959}" destId="{3D7966FB-F007-4B7F-85DC-C064C5995EA6}" srcOrd="0" destOrd="0" presId="urn:microsoft.com/office/officeart/2018/2/layout/IconCircleList"/>
    <dgm:cxn modelId="{AB26A80E-E14A-4DB4-A603-84D720909CB3}" srcId="{05050522-3015-4E2E-85FF-F765CCFFDFDF}" destId="{0662E146-3E8C-43B0-BDBD-DCD97A30AAC6}" srcOrd="2" destOrd="0" parTransId="{886A8171-F52A-4A7E-9CD0-F9CCE96FE324}" sibTransId="{C5E4B938-F6BB-4338-BA49-26EA22C80E7A}"/>
    <dgm:cxn modelId="{8EDDE521-A97A-48E5-A6CE-2F7E23DC84B2}" type="presOf" srcId="{0662E146-3E8C-43B0-BDBD-DCD97A30AAC6}" destId="{991C1921-3C9C-4F45-A9F4-42EB50A0C09F}" srcOrd="0" destOrd="0" presId="urn:microsoft.com/office/officeart/2018/2/layout/IconCircleList"/>
    <dgm:cxn modelId="{5A88045D-FBDD-4AF7-BFF8-471AB07337EC}" type="presOf" srcId="{151945BB-F4A3-4276-9323-8753BEB80662}" destId="{20C4AFDF-EC1F-4B92-B38A-E43720D261EE}" srcOrd="0" destOrd="0" presId="urn:microsoft.com/office/officeart/2018/2/layout/IconCircleList"/>
    <dgm:cxn modelId="{B88CC561-736D-49BC-8562-E8478AB65148}" type="presOf" srcId="{C5E4B938-F6BB-4338-BA49-26EA22C80E7A}" destId="{5E9F8459-6B81-4FDF-967B-10D8645D8120}" srcOrd="0" destOrd="0" presId="urn:microsoft.com/office/officeart/2018/2/layout/IconCircleList"/>
    <dgm:cxn modelId="{E8EA706A-51BB-4C68-A7A4-3E193B8E31AE}" srcId="{05050522-3015-4E2E-85FF-F765CCFFDFDF}" destId="{A7288757-972D-462B-BFB5-2FF248206108}" srcOrd="0" destOrd="0" parTransId="{B9CDF47E-D58F-436D-983E-CA3B810EC814}" sibTransId="{27FB4A53-5611-4AB4-B466-4C349727B59D}"/>
    <dgm:cxn modelId="{94937C6E-C6E0-49AC-BC82-A148FCF03123}" type="presOf" srcId="{05050522-3015-4E2E-85FF-F765CCFFDFDF}" destId="{18017F51-59CC-4A59-AAA3-39403CAA04C7}" srcOrd="0" destOrd="0" presId="urn:microsoft.com/office/officeart/2018/2/layout/IconCircleList"/>
    <dgm:cxn modelId="{76A4D670-CF17-449D-ADC6-B290ED1883C1}" type="presOf" srcId="{5B07EAD0-3619-4C19-AACE-FE15E3114F8C}" destId="{EC825FE2-9D8D-4FD4-87F5-E95BB98E80F2}" srcOrd="0" destOrd="0" presId="urn:microsoft.com/office/officeart/2018/2/layout/IconCircleList"/>
    <dgm:cxn modelId="{66756451-BE52-4F51-9919-C575B3C65275}" type="presOf" srcId="{A7288757-972D-462B-BFB5-2FF248206108}" destId="{5C39F0A9-8A03-4C27-9E5D-0340BDF06F72}" srcOrd="0" destOrd="0" presId="urn:microsoft.com/office/officeart/2018/2/layout/IconCircleList"/>
    <dgm:cxn modelId="{C030C259-AD11-46EA-8621-933D2615CBC0}" type="presOf" srcId="{27FB4A53-5611-4AB4-B466-4C349727B59D}" destId="{5034B75C-64EB-4BAA-AC0B-DFE2C600F371}" srcOrd="0" destOrd="0" presId="urn:microsoft.com/office/officeart/2018/2/layout/IconCircleList"/>
    <dgm:cxn modelId="{ADF8E996-A939-4792-9FFC-40430BBC12A1}" srcId="{05050522-3015-4E2E-85FF-F765CCFFDFDF}" destId="{4FE5760A-0667-47E6-8739-4868C887E59B}" srcOrd="3" destOrd="0" parTransId="{8EFED8B0-F8FF-4432-ABF5-B8429EB722C3}" sibTransId="{FF764639-1C27-49D3-83C6-7315CA8BF959}"/>
    <dgm:cxn modelId="{6AEA81A2-B1FE-41B9-A942-FE34FA711D13}" srcId="{05050522-3015-4E2E-85FF-F765CCFFDFDF}" destId="{151945BB-F4A3-4276-9323-8753BEB80662}" srcOrd="4" destOrd="0" parTransId="{B40A4579-9701-49BA-BF9F-A50EBCFB468F}" sibTransId="{FAC1B95A-3C83-43BF-9987-69AAF6CCEF56}"/>
    <dgm:cxn modelId="{B73700A6-5CCF-40F7-8C68-5841CAF096A7}" srcId="{05050522-3015-4E2E-85FF-F765CCFFDFDF}" destId="{DF0340B3-6210-4E7A-A764-BF850D1A3C91}" srcOrd="1" destOrd="0" parTransId="{2A565190-9F9C-4D0F-AFA4-67B3B8E07981}" sibTransId="{5B07EAD0-3619-4C19-AACE-FE15E3114F8C}"/>
    <dgm:cxn modelId="{931EC9AC-12B2-41B2-AD36-016A03EB8403}" type="presOf" srcId="{4FE5760A-0667-47E6-8739-4868C887E59B}" destId="{65F6A398-F7AE-49C7-9164-308BB5C75210}" srcOrd="0" destOrd="0" presId="urn:microsoft.com/office/officeart/2018/2/layout/IconCircleList"/>
    <dgm:cxn modelId="{064872B3-F455-42A1-876E-DF4CD360293F}" type="presOf" srcId="{DF0340B3-6210-4E7A-A764-BF850D1A3C91}" destId="{4F4FF5FE-8C1A-4972-B934-06D30C147B39}" srcOrd="0" destOrd="0" presId="urn:microsoft.com/office/officeart/2018/2/layout/IconCircleList"/>
    <dgm:cxn modelId="{426773F8-90EE-44E3-B083-F40F2B67AA2A}" type="presParOf" srcId="{18017F51-59CC-4A59-AAA3-39403CAA04C7}" destId="{B03C99A9-1E70-40B1-A673-24CD4C6A42AF}" srcOrd="0" destOrd="0" presId="urn:microsoft.com/office/officeart/2018/2/layout/IconCircleList"/>
    <dgm:cxn modelId="{C675344C-3392-4B56-871E-0B0154BE9534}" type="presParOf" srcId="{B03C99A9-1E70-40B1-A673-24CD4C6A42AF}" destId="{E13F1C16-DF24-4623-B8DE-525A3C577724}" srcOrd="0" destOrd="0" presId="urn:microsoft.com/office/officeart/2018/2/layout/IconCircleList"/>
    <dgm:cxn modelId="{2EA7C46C-8CA0-4D71-A105-152FB1161013}" type="presParOf" srcId="{E13F1C16-DF24-4623-B8DE-525A3C577724}" destId="{48CFEC6D-A3EB-4BD8-8E86-758236A7D58C}" srcOrd="0" destOrd="0" presId="urn:microsoft.com/office/officeart/2018/2/layout/IconCircleList"/>
    <dgm:cxn modelId="{7D250568-5DC6-4B96-9C0F-A9FFC4D6B431}" type="presParOf" srcId="{E13F1C16-DF24-4623-B8DE-525A3C577724}" destId="{D0557910-E617-4BD4-916C-BC1C53725248}" srcOrd="1" destOrd="0" presId="urn:microsoft.com/office/officeart/2018/2/layout/IconCircleList"/>
    <dgm:cxn modelId="{EEE83A47-866E-43B0-8679-37EA220CD98D}" type="presParOf" srcId="{E13F1C16-DF24-4623-B8DE-525A3C577724}" destId="{4C48E1CF-F1F8-4EE8-83BD-EC11F3C9EA89}" srcOrd="2" destOrd="0" presId="urn:microsoft.com/office/officeart/2018/2/layout/IconCircleList"/>
    <dgm:cxn modelId="{A4C968FC-27D9-4616-9FA6-16C3ABA67001}" type="presParOf" srcId="{E13F1C16-DF24-4623-B8DE-525A3C577724}" destId="{5C39F0A9-8A03-4C27-9E5D-0340BDF06F72}" srcOrd="3" destOrd="0" presId="urn:microsoft.com/office/officeart/2018/2/layout/IconCircleList"/>
    <dgm:cxn modelId="{5D0112B8-D226-473F-9605-F9A588BAE2C5}" type="presParOf" srcId="{B03C99A9-1E70-40B1-A673-24CD4C6A42AF}" destId="{5034B75C-64EB-4BAA-AC0B-DFE2C600F371}" srcOrd="1" destOrd="0" presId="urn:microsoft.com/office/officeart/2018/2/layout/IconCircleList"/>
    <dgm:cxn modelId="{82911664-03EB-45B4-9B7F-BEE004AF7EF6}" type="presParOf" srcId="{B03C99A9-1E70-40B1-A673-24CD4C6A42AF}" destId="{7E12E16A-BAB8-4795-A33E-C58C48C3DAC7}" srcOrd="2" destOrd="0" presId="urn:microsoft.com/office/officeart/2018/2/layout/IconCircleList"/>
    <dgm:cxn modelId="{7B8252B2-9C18-469F-AD7A-4FFBFC61E71A}" type="presParOf" srcId="{7E12E16A-BAB8-4795-A33E-C58C48C3DAC7}" destId="{B3534F12-F616-4126-BE47-97748F9FD727}" srcOrd="0" destOrd="0" presId="urn:microsoft.com/office/officeart/2018/2/layout/IconCircleList"/>
    <dgm:cxn modelId="{FAD7B47B-C97E-4711-93FF-CEDB4943A3C0}" type="presParOf" srcId="{7E12E16A-BAB8-4795-A33E-C58C48C3DAC7}" destId="{A4728F94-9A68-4150-84CB-B3132918DB4D}" srcOrd="1" destOrd="0" presId="urn:microsoft.com/office/officeart/2018/2/layout/IconCircleList"/>
    <dgm:cxn modelId="{102A97A6-D9BB-4DB0-878F-51D782C51A8E}" type="presParOf" srcId="{7E12E16A-BAB8-4795-A33E-C58C48C3DAC7}" destId="{B2B9A91B-813F-4504-8052-515E4683946B}" srcOrd="2" destOrd="0" presId="urn:microsoft.com/office/officeart/2018/2/layout/IconCircleList"/>
    <dgm:cxn modelId="{0B865930-4980-429E-A586-E3DC9F19C7BC}" type="presParOf" srcId="{7E12E16A-BAB8-4795-A33E-C58C48C3DAC7}" destId="{4F4FF5FE-8C1A-4972-B934-06D30C147B39}" srcOrd="3" destOrd="0" presId="urn:microsoft.com/office/officeart/2018/2/layout/IconCircleList"/>
    <dgm:cxn modelId="{9DEF970D-FF02-4F68-9748-7FF0FF0347B4}" type="presParOf" srcId="{B03C99A9-1E70-40B1-A673-24CD4C6A42AF}" destId="{EC825FE2-9D8D-4FD4-87F5-E95BB98E80F2}" srcOrd="3" destOrd="0" presId="urn:microsoft.com/office/officeart/2018/2/layout/IconCircleList"/>
    <dgm:cxn modelId="{6F271DB5-52FE-4A92-92E9-AE2D907D23A6}" type="presParOf" srcId="{B03C99A9-1E70-40B1-A673-24CD4C6A42AF}" destId="{9B6EA9B3-2D08-4193-A7CE-E14194758D4C}" srcOrd="4" destOrd="0" presId="urn:microsoft.com/office/officeart/2018/2/layout/IconCircleList"/>
    <dgm:cxn modelId="{FDB50CC9-B764-4FA0-9658-6FEA6DCB32D1}" type="presParOf" srcId="{9B6EA9B3-2D08-4193-A7CE-E14194758D4C}" destId="{B941A29A-D1CA-40A0-B2B3-EE76CD4F6C4F}" srcOrd="0" destOrd="0" presId="urn:microsoft.com/office/officeart/2018/2/layout/IconCircleList"/>
    <dgm:cxn modelId="{D7D8E262-7D3C-45E1-8398-4D69A15EA3E4}" type="presParOf" srcId="{9B6EA9B3-2D08-4193-A7CE-E14194758D4C}" destId="{B4113389-5F43-4639-B2A0-7B513511404F}" srcOrd="1" destOrd="0" presId="urn:microsoft.com/office/officeart/2018/2/layout/IconCircleList"/>
    <dgm:cxn modelId="{CD268A69-07DA-4C48-96E9-41D0791EE75C}" type="presParOf" srcId="{9B6EA9B3-2D08-4193-A7CE-E14194758D4C}" destId="{37E04636-F912-44E2-BBDE-0D42846CB0B1}" srcOrd="2" destOrd="0" presId="urn:microsoft.com/office/officeart/2018/2/layout/IconCircleList"/>
    <dgm:cxn modelId="{2EE981BC-7E84-4545-A9CB-D49FF1F7E5C1}" type="presParOf" srcId="{9B6EA9B3-2D08-4193-A7CE-E14194758D4C}" destId="{991C1921-3C9C-4F45-A9F4-42EB50A0C09F}" srcOrd="3" destOrd="0" presId="urn:microsoft.com/office/officeart/2018/2/layout/IconCircleList"/>
    <dgm:cxn modelId="{0391BB35-B279-4188-AD1B-35B44347C7B8}" type="presParOf" srcId="{B03C99A9-1E70-40B1-A673-24CD4C6A42AF}" destId="{5E9F8459-6B81-4FDF-967B-10D8645D8120}" srcOrd="5" destOrd="0" presId="urn:microsoft.com/office/officeart/2018/2/layout/IconCircleList"/>
    <dgm:cxn modelId="{9EBFB393-56D1-4F14-B653-91DAA71DF30C}" type="presParOf" srcId="{B03C99A9-1E70-40B1-A673-24CD4C6A42AF}" destId="{C3729550-912F-4C9E-87D0-A6E40C314E6D}" srcOrd="6" destOrd="0" presId="urn:microsoft.com/office/officeart/2018/2/layout/IconCircleList"/>
    <dgm:cxn modelId="{06DBD7B3-23EA-4E74-BD68-8794EB29FB7B}" type="presParOf" srcId="{C3729550-912F-4C9E-87D0-A6E40C314E6D}" destId="{08099918-5105-4BDF-9520-566DFF9571F0}" srcOrd="0" destOrd="0" presId="urn:microsoft.com/office/officeart/2018/2/layout/IconCircleList"/>
    <dgm:cxn modelId="{260C00D0-9FA4-4310-AD6C-F6AFCC5AF1EA}" type="presParOf" srcId="{C3729550-912F-4C9E-87D0-A6E40C314E6D}" destId="{46C8EAD4-643B-49C8-A2FE-22273049F6CF}" srcOrd="1" destOrd="0" presId="urn:microsoft.com/office/officeart/2018/2/layout/IconCircleList"/>
    <dgm:cxn modelId="{982EF94E-BB84-4986-A314-EA5F7EC4D11A}" type="presParOf" srcId="{C3729550-912F-4C9E-87D0-A6E40C314E6D}" destId="{18FEAA0B-BB05-49CA-B014-C09B5506711C}" srcOrd="2" destOrd="0" presId="urn:microsoft.com/office/officeart/2018/2/layout/IconCircleList"/>
    <dgm:cxn modelId="{7CB9B9A6-3621-413D-824E-9F1E8F5533CC}" type="presParOf" srcId="{C3729550-912F-4C9E-87D0-A6E40C314E6D}" destId="{65F6A398-F7AE-49C7-9164-308BB5C75210}" srcOrd="3" destOrd="0" presId="urn:microsoft.com/office/officeart/2018/2/layout/IconCircleList"/>
    <dgm:cxn modelId="{E586C7D2-5D1D-4B92-B3EE-057D2B195D2D}" type="presParOf" srcId="{B03C99A9-1E70-40B1-A673-24CD4C6A42AF}" destId="{3D7966FB-F007-4B7F-85DC-C064C5995EA6}" srcOrd="7" destOrd="0" presId="urn:microsoft.com/office/officeart/2018/2/layout/IconCircleList"/>
    <dgm:cxn modelId="{8CBE532A-CC8A-49D6-A8C9-46AB457D9FD7}" type="presParOf" srcId="{B03C99A9-1E70-40B1-A673-24CD4C6A42AF}" destId="{7A1F1514-4E98-47FC-A999-5ED2F29CA505}" srcOrd="8" destOrd="0" presId="urn:microsoft.com/office/officeart/2018/2/layout/IconCircleList"/>
    <dgm:cxn modelId="{4C84C1F8-03D3-4360-83ED-CF807C0E3A43}" type="presParOf" srcId="{7A1F1514-4E98-47FC-A999-5ED2F29CA505}" destId="{4E90952B-5A31-44FB-952D-9B3A83791AE2}" srcOrd="0" destOrd="0" presId="urn:microsoft.com/office/officeart/2018/2/layout/IconCircleList"/>
    <dgm:cxn modelId="{A6FF44FC-ACCC-47DC-BD8A-A0830614CA14}" type="presParOf" srcId="{7A1F1514-4E98-47FC-A999-5ED2F29CA505}" destId="{D301ABEE-CC70-4828-8725-46C597A3E63B}" srcOrd="1" destOrd="0" presId="urn:microsoft.com/office/officeart/2018/2/layout/IconCircleList"/>
    <dgm:cxn modelId="{3504C757-AD3E-4BB6-A54F-6A8809B4B3C8}" type="presParOf" srcId="{7A1F1514-4E98-47FC-A999-5ED2F29CA505}" destId="{7279399A-0168-434D-86A9-A9DCFE6D0A20}" srcOrd="2" destOrd="0" presId="urn:microsoft.com/office/officeart/2018/2/layout/IconCircleList"/>
    <dgm:cxn modelId="{E1950A58-59EC-44BE-8200-27AF368BC56A}" type="presParOf" srcId="{7A1F1514-4E98-47FC-A999-5ED2F29CA505}" destId="{20C4AFDF-EC1F-4B92-B38A-E43720D261E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FEC6D-A3EB-4BD8-8E86-758236A7D58C}">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57910-E617-4BD4-916C-BC1C53725248}">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39F0A9-8A03-4C27-9E5D-0340BDF06F72}">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latin typeface="Calibri Light" panose="020F0302020204030204"/>
            </a:rPr>
            <a:t>Layers</a:t>
          </a:r>
          <a:r>
            <a:rPr lang="en-US" sz="1400" kern="1200"/>
            <a:t> of security that requires multiple people to authorize a download onto the Dam's system </a:t>
          </a:r>
        </a:p>
      </dsp:txBody>
      <dsp:txXfrm>
        <a:off x="1172126" y="908559"/>
        <a:ext cx="2114937" cy="897246"/>
      </dsp:txXfrm>
    </dsp:sp>
    <dsp:sp modelId="{B3534F12-F616-4126-BE47-97748F9FD727}">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728F94-9A68-4150-84CB-B3132918DB4D}">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4FF5FE-8C1A-4972-B934-06D30C147B39}">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Limited access of who can update and access the terminals systems</a:t>
          </a:r>
        </a:p>
      </dsp:txBody>
      <dsp:txXfrm>
        <a:off x="4745088" y="908559"/>
        <a:ext cx="2114937" cy="897246"/>
      </dsp:txXfrm>
    </dsp:sp>
    <dsp:sp modelId="{B941A29A-D1CA-40A0-B2B3-EE76CD4F6C4F}">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113389-5F43-4639-B2A0-7B513511404F}">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1C1921-3C9C-4F45-A9F4-42EB50A0C09F}">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rtl="0">
            <a:lnSpc>
              <a:spcPct val="100000"/>
            </a:lnSpc>
            <a:spcBef>
              <a:spcPct val="0"/>
            </a:spcBef>
            <a:spcAft>
              <a:spcPct val="35000"/>
            </a:spcAft>
            <a:buNone/>
          </a:pPr>
          <a:r>
            <a:rPr lang="en-US" sz="1400" kern="1200">
              <a:latin typeface="Calibri Light" panose="020F0302020204030204"/>
            </a:rPr>
            <a:t> </a:t>
          </a:r>
          <a:r>
            <a:rPr lang="en-US" sz="1400" kern="1200"/>
            <a:t>Biometric and Multi-Factor </a:t>
          </a:r>
          <a:r>
            <a:rPr lang="en-US" sz="1400" kern="1200">
              <a:latin typeface="Calibri Light" panose="020F0302020204030204"/>
            </a:rPr>
            <a:t>Authentication</a:t>
          </a:r>
          <a:endParaRPr lang="en-US" sz="1400" kern="1200"/>
        </a:p>
      </dsp:txBody>
      <dsp:txXfrm>
        <a:off x="8318049" y="908559"/>
        <a:ext cx="2114937" cy="897246"/>
      </dsp:txXfrm>
    </dsp:sp>
    <dsp:sp modelId="{08099918-5105-4BDF-9520-566DFF9571F0}">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C8EAD4-643B-49C8-A2FE-22273049F6CF}">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F6A398-F7AE-49C7-9164-308BB5C75210}">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Regular employee screenings</a:t>
          </a:r>
        </a:p>
      </dsp:txBody>
      <dsp:txXfrm>
        <a:off x="1172126" y="2545532"/>
        <a:ext cx="2114937" cy="897246"/>
      </dsp:txXfrm>
    </dsp:sp>
    <dsp:sp modelId="{4E90952B-5A31-44FB-952D-9B3A83791AE2}">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01ABEE-CC70-4828-8725-46C597A3E63B}">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C4AFDF-EC1F-4B92-B38A-E43720D261EE}">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Have back-up generators that power gets downloaded to in-case of the dam malfuntioning</a:t>
          </a:r>
        </a:p>
      </dsp:txBody>
      <dsp:txXfrm>
        <a:off x="4745088"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5154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5167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9789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4349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3549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7060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196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1739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28791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48750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957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6270363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7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1AABFF74-42D9-80B6-A607-CFE596CDACC8}"/>
              </a:ext>
            </a:extLst>
          </p:cNvPr>
          <p:cNvPicPr>
            <a:picLocks noChangeAspect="1"/>
          </p:cNvPicPr>
          <p:nvPr/>
        </p:nvPicPr>
        <p:blipFill rotWithShape="1">
          <a:blip r:embed="rId2"/>
          <a:srcRect t="18379" b="21693"/>
          <a:stretch/>
        </p:blipFill>
        <p:spPr>
          <a:xfrm>
            <a:off x="3523488" y="10"/>
            <a:ext cx="8668512" cy="6857990"/>
          </a:xfrm>
          <a:prstGeom prst="rect">
            <a:avLst/>
          </a:prstGeom>
        </p:spPr>
      </p:pic>
      <p:sp>
        <p:nvSpPr>
          <p:cNvPr id="89" name="Rectangle 7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ea typeface="Calibri Light"/>
                <a:cs typeface="Calibri Light"/>
              </a:rPr>
              <a:t>Malpasset Dam Incident Analysis</a:t>
            </a:r>
            <a:endParaRPr lang="en-US" sz="4800"/>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a:ea typeface="Calibri"/>
                <a:cs typeface="Calibri"/>
              </a:rPr>
              <a:t>BY: Reinaldo Olivera, Anika Bravo, Johanson Pierre, and Tristan Tse</a:t>
            </a:r>
            <a:endParaRPr lang="en-US" sz="2000"/>
          </a:p>
        </p:txBody>
      </p:sp>
      <p:sp>
        <p:nvSpPr>
          <p:cNvPr id="90" name="Rectangle 7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1" name="Rectangle 8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794CF-995E-8829-E1C8-6E34E62D25B4}"/>
              </a:ext>
            </a:extLst>
          </p:cNvPr>
          <p:cNvSpPr>
            <a:spLocks noGrp="1"/>
          </p:cNvSpPr>
          <p:nvPr>
            <p:ph type="title"/>
          </p:nvPr>
        </p:nvSpPr>
        <p:spPr>
          <a:xfrm>
            <a:off x="707011" y="365760"/>
            <a:ext cx="10765410" cy="1207269"/>
          </a:xfrm>
        </p:spPr>
        <p:txBody>
          <a:bodyPr vert="horz" lIns="91440" tIns="45720" rIns="91440" bIns="45720" rtlCol="0" anchor="b">
            <a:normAutofit/>
          </a:bodyPr>
          <a:lstStyle/>
          <a:p>
            <a:pPr algn="ctr"/>
            <a:r>
              <a:rPr lang="en-US" sz="6000" kern="1200">
                <a:solidFill>
                  <a:srgbClr val="FFFFFF"/>
                </a:solidFill>
                <a:latin typeface="+mj-lt"/>
                <a:ea typeface="+mj-ea"/>
                <a:cs typeface="+mj-cs"/>
              </a:rPr>
              <a:t>Opening Statement</a:t>
            </a:r>
          </a:p>
        </p:txBody>
      </p:sp>
      <p:sp>
        <p:nvSpPr>
          <p:cNvPr id="3" name="Content Placeholder 2">
            <a:extLst>
              <a:ext uri="{FF2B5EF4-FFF2-40B4-BE49-F238E27FC236}">
                <a16:creationId xmlns:a16="http://schemas.microsoft.com/office/drawing/2014/main" id="{2BD325C8-6784-674B-3451-E08210CF7358}"/>
              </a:ext>
            </a:extLst>
          </p:cNvPr>
          <p:cNvSpPr>
            <a:spLocks noGrp="1"/>
          </p:cNvSpPr>
          <p:nvPr>
            <p:ph idx="1"/>
          </p:nvPr>
        </p:nvSpPr>
        <p:spPr>
          <a:xfrm>
            <a:off x="1093006" y="1436295"/>
            <a:ext cx="10380854" cy="1071767"/>
          </a:xfrm>
        </p:spPr>
        <p:txBody>
          <a:bodyPr vert="horz" lIns="91440" tIns="45720" rIns="91440" bIns="45720" rtlCol="0" anchor="t">
            <a:normAutofit/>
          </a:bodyPr>
          <a:lstStyle/>
          <a:p>
            <a:pPr marL="0" indent="0" algn="ctr">
              <a:buNone/>
            </a:pPr>
            <a:r>
              <a:rPr lang="en-US" sz="2200" kern="1200" dirty="0">
                <a:solidFill>
                  <a:srgbClr val="E7E6E6"/>
                </a:solidFill>
                <a:latin typeface="+mn-lt"/>
                <a:ea typeface="+mn-ea"/>
                <a:cs typeface="+mn-cs"/>
              </a:rPr>
              <a:t>The </a:t>
            </a:r>
            <a:r>
              <a:rPr lang="en-US" sz="2200" kern="1200" dirty="0" err="1">
                <a:solidFill>
                  <a:srgbClr val="E7E6E6"/>
                </a:solidFill>
                <a:latin typeface="+mn-lt"/>
                <a:ea typeface="+mn-ea"/>
                <a:cs typeface="+mn-cs"/>
              </a:rPr>
              <a:t>Malpasset</a:t>
            </a:r>
            <a:r>
              <a:rPr lang="en-US" sz="2200" dirty="0">
                <a:solidFill>
                  <a:srgbClr val="E7E6E6"/>
                </a:solidFill>
              </a:rPr>
              <a:t> Dam</a:t>
            </a:r>
            <a:r>
              <a:rPr lang="en-US" sz="2200" kern="1200" dirty="0">
                <a:solidFill>
                  <a:srgbClr val="E7E6E6"/>
                </a:solidFill>
                <a:latin typeface="+mn-lt"/>
                <a:ea typeface="+mn-ea"/>
                <a:cs typeface="+mn-cs"/>
              </a:rPr>
              <a:t> located in France recently </a:t>
            </a:r>
            <a:r>
              <a:rPr lang="en-US" sz="2200" dirty="0">
                <a:solidFill>
                  <a:srgbClr val="E7E6E6"/>
                </a:solidFill>
              </a:rPr>
              <a:t>experienced a critical malfunction and caused released</a:t>
            </a:r>
            <a:r>
              <a:rPr lang="en-US" sz="2200" kern="1200" dirty="0">
                <a:solidFill>
                  <a:srgbClr val="E7E6E6"/>
                </a:solidFill>
                <a:latin typeface="+mn-lt"/>
                <a:ea typeface="+mn-ea"/>
                <a:cs typeface="+mn-cs"/>
              </a:rPr>
              <a:t> </a:t>
            </a:r>
            <a:r>
              <a:rPr lang="en-US" sz="2200" dirty="0">
                <a:solidFill>
                  <a:srgbClr val="E7E6E6"/>
                </a:solidFill>
              </a:rPr>
              <a:t>an</a:t>
            </a:r>
            <a:r>
              <a:rPr lang="en-US" sz="2200" kern="1200" dirty="0">
                <a:solidFill>
                  <a:srgbClr val="E7E6E6"/>
                </a:solidFill>
                <a:latin typeface="+mn-lt"/>
                <a:ea typeface="+mn-ea"/>
                <a:cs typeface="+mn-cs"/>
              </a:rPr>
              <a:t> </a:t>
            </a:r>
            <a:r>
              <a:rPr lang="en-US" sz="2200" dirty="0">
                <a:solidFill>
                  <a:schemeClr val="bg1"/>
                </a:solidFill>
                <a:ea typeface="+mn-lt"/>
                <a:cs typeface="+mn-lt"/>
              </a:rPr>
              <a:t>enormous amount of water discharge.</a:t>
            </a:r>
            <a:r>
              <a:rPr lang="en-US" sz="2200" dirty="0">
                <a:solidFill>
                  <a:srgbClr val="E7E6E6"/>
                </a:solidFill>
              </a:rPr>
              <a:t> </a:t>
            </a:r>
            <a:r>
              <a:rPr lang="en-US" sz="2200" kern="1200" dirty="0">
                <a:solidFill>
                  <a:srgbClr val="E7E6E6"/>
                </a:solidFill>
                <a:latin typeface="+mn-lt"/>
                <a:ea typeface="+mn-ea"/>
                <a:cs typeface="+mn-cs"/>
              </a:rPr>
              <a:t>of water into the surrounding village</a:t>
            </a:r>
            <a:r>
              <a:rPr lang="en-US" sz="2200" dirty="0">
                <a:solidFill>
                  <a:srgbClr val="E7E6E6"/>
                </a:solidFill>
              </a:rPr>
              <a:t>, but there is situation than meets the eye...</a:t>
            </a:r>
            <a:endParaRPr lang="en-US" sz="2200" kern="1200" dirty="0">
              <a:solidFill>
                <a:srgbClr val="E7E6E6"/>
              </a:solidFill>
              <a:latin typeface="+mn-lt"/>
              <a:ea typeface="+mn-ea"/>
              <a:cs typeface="+mn-cs"/>
            </a:endParaRPr>
          </a:p>
        </p:txBody>
      </p:sp>
      <p:pic>
        <p:nvPicPr>
          <p:cNvPr id="4" name="Picture 4" descr="Text&#10;&#10;Description automatically generated">
            <a:extLst>
              <a:ext uri="{FF2B5EF4-FFF2-40B4-BE49-F238E27FC236}">
                <a16:creationId xmlns:a16="http://schemas.microsoft.com/office/drawing/2014/main" id="{21CB9ADE-4248-0F1F-72E0-CEF83D8F6453}"/>
              </a:ext>
            </a:extLst>
          </p:cNvPr>
          <p:cNvPicPr>
            <a:picLocks noChangeAspect="1"/>
          </p:cNvPicPr>
          <p:nvPr/>
        </p:nvPicPr>
        <p:blipFill>
          <a:blip r:embed="rId2"/>
          <a:stretch>
            <a:fillRect/>
          </a:stretch>
        </p:blipFill>
        <p:spPr>
          <a:xfrm>
            <a:off x="650449" y="3112905"/>
            <a:ext cx="10901471" cy="3106920"/>
          </a:xfrm>
          <a:prstGeom prst="rect">
            <a:avLst/>
          </a:prstGeom>
        </p:spPr>
      </p:pic>
    </p:spTree>
    <p:extLst>
      <p:ext uri="{BB962C8B-B14F-4D97-AF65-F5344CB8AC3E}">
        <p14:creationId xmlns:p14="http://schemas.microsoft.com/office/powerpoint/2010/main" val="314366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5928-7534-35E4-1C3B-0CF2FAEFC89F}"/>
              </a:ext>
            </a:extLst>
          </p:cNvPr>
          <p:cNvSpPr>
            <a:spLocks noGrp="1"/>
          </p:cNvSpPr>
          <p:nvPr>
            <p:ph type="title"/>
          </p:nvPr>
        </p:nvSpPr>
        <p:spPr>
          <a:xfrm>
            <a:off x="287467" y="326420"/>
            <a:ext cx="3984187" cy="1622321"/>
          </a:xfrm>
        </p:spPr>
        <p:txBody>
          <a:bodyPr>
            <a:normAutofit/>
          </a:bodyPr>
          <a:lstStyle/>
          <a:p>
            <a:r>
              <a:rPr lang="en-US">
                <a:ea typeface="Calibri Light"/>
                <a:cs typeface="Calibri Light"/>
              </a:rPr>
              <a:t>What Happened</a:t>
            </a:r>
            <a:endParaRPr lang="en-US"/>
          </a:p>
        </p:txBody>
      </p:sp>
      <p:sp>
        <p:nvSpPr>
          <p:cNvPr id="3" name="Content Placeholder 2">
            <a:extLst>
              <a:ext uri="{FF2B5EF4-FFF2-40B4-BE49-F238E27FC236}">
                <a16:creationId xmlns:a16="http://schemas.microsoft.com/office/drawing/2014/main" id="{AD1681F7-A133-5AC3-D0BA-E82C844D873D}"/>
              </a:ext>
            </a:extLst>
          </p:cNvPr>
          <p:cNvSpPr>
            <a:spLocks noGrp="1"/>
          </p:cNvSpPr>
          <p:nvPr>
            <p:ph idx="1"/>
          </p:nvPr>
        </p:nvSpPr>
        <p:spPr>
          <a:xfrm>
            <a:off x="521931" y="1608015"/>
            <a:ext cx="3505494" cy="3785419"/>
          </a:xfrm>
        </p:spPr>
        <p:txBody>
          <a:bodyPr vert="horz" lIns="91440" tIns="45720" rIns="91440" bIns="45720" rtlCol="0" anchor="t">
            <a:normAutofit/>
          </a:bodyPr>
          <a:lstStyle/>
          <a:p>
            <a:endParaRPr lang="en-US" sz="1700">
              <a:latin typeface="Times New Roman"/>
              <a:cs typeface="Times New Roman"/>
            </a:endParaRPr>
          </a:p>
          <a:p>
            <a:r>
              <a:rPr lang="en-US" sz="1700" dirty="0">
                <a:latin typeface="Times New Roman"/>
                <a:cs typeface="Times New Roman"/>
              </a:rPr>
              <a:t>One of the workers that worked in the Dam was exchanging emails with somebody named Ivan. One of these emails contained an attachment that terminal feed recorded was downloaded into the Dam's systems shortly before it detected a malfunction in it's system and the Dam's gated began to open. This caused the surrounding village to be flooded and made many people lose their homes.</a:t>
            </a: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B1621331-96D3-50F0-296B-61E2D2F6B768}"/>
              </a:ext>
            </a:extLst>
          </p:cNvPr>
          <p:cNvPicPr>
            <a:picLocks noChangeAspect="1"/>
          </p:cNvPicPr>
          <p:nvPr/>
        </p:nvPicPr>
        <p:blipFill>
          <a:blip r:embed="rId2"/>
          <a:stretch>
            <a:fillRect/>
          </a:stretch>
        </p:blipFill>
        <p:spPr>
          <a:xfrm>
            <a:off x="6214909" y="807593"/>
            <a:ext cx="4401237" cy="5239568"/>
          </a:xfrm>
          <a:prstGeom prst="rect">
            <a:avLst/>
          </a:prstGeom>
          <a:effectLst/>
        </p:spPr>
      </p:pic>
    </p:spTree>
    <p:extLst>
      <p:ext uri="{BB962C8B-B14F-4D97-AF65-F5344CB8AC3E}">
        <p14:creationId xmlns:p14="http://schemas.microsoft.com/office/powerpoint/2010/main" val="376945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a:p>
        </p:txBody>
      </p:sp>
      <p:sp>
        <p:nvSpPr>
          <p:cNvPr id="13" name="Freeform: Shape 1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37EFB0-853C-4E01-1A96-DD21C4A09C0E}"/>
              </a:ext>
            </a:extLst>
          </p:cNvPr>
          <p:cNvSpPr>
            <a:spLocks noGrp="1"/>
          </p:cNvSpPr>
          <p:nvPr>
            <p:ph type="title"/>
          </p:nvPr>
        </p:nvSpPr>
        <p:spPr>
          <a:xfrm>
            <a:off x="565480" y="163471"/>
            <a:ext cx="3384000" cy="1492132"/>
          </a:xfrm>
        </p:spPr>
        <p:txBody>
          <a:bodyPr anchor="t">
            <a:normAutofit/>
          </a:bodyPr>
          <a:lstStyle/>
          <a:p>
            <a:r>
              <a:rPr lang="en-US">
                <a:solidFill>
                  <a:schemeClr val="bg1"/>
                </a:solidFill>
                <a:ea typeface="Calibri Light"/>
                <a:cs typeface="Calibri Light"/>
              </a:rPr>
              <a:t>Who Caused This?</a:t>
            </a:r>
            <a:endParaRPr lang="en-US">
              <a:solidFill>
                <a:schemeClr val="bg1"/>
              </a:solidFill>
            </a:endParaRPr>
          </a:p>
        </p:txBody>
      </p:sp>
      <p:sp>
        <p:nvSpPr>
          <p:cNvPr id="3" name="Content Placeholder 2">
            <a:extLst>
              <a:ext uri="{FF2B5EF4-FFF2-40B4-BE49-F238E27FC236}">
                <a16:creationId xmlns:a16="http://schemas.microsoft.com/office/drawing/2014/main" id="{91532035-C87A-2E1B-B4E9-6C7F776E79A3}"/>
              </a:ext>
            </a:extLst>
          </p:cNvPr>
          <p:cNvSpPr>
            <a:spLocks noGrp="1"/>
          </p:cNvSpPr>
          <p:nvPr>
            <p:ph idx="1"/>
          </p:nvPr>
        </p:nvSpPr>
        <p:spPr>
          <a:xfrm>
            <a:off x="565480" y="1714501"/>
            <a:ext cx="3647071" cy="4316513"/>
          </a:xfrm>
        </p:spPr>
        <p:txBody>
          <a:bodyPr vert="horz" lIns="91440" tIns="45720" rIns="91440" bIns="45720" rtlCol="0" anchor="t">
            <a:normAutofit/>
          </a:bodyPr>
          <a:lstStyle/>
          <a:p>
            <a:r>
              <a:rPr lang="en-US" sz="2000">
                <a:solidFill>
                  <a:schemeClr val="bg1">
                    <a:alpha val="60000"/>
                  </a:schemeClr>
                </a:solidFill>
                <a:ea typeface="Calibri"/>
                <a:cs typeface="Calibri"/>
              </a:rPr>
              <a:t>Muhammed received an email that connected to a plan to cause a Malfunction in the dam.</a:t>
            </a:r>
            <a:endParaRPr lang="en-US" sz="2000">
              <a:solidFill>
                <a:schemeClr val="bg1">
                  <a:alpha val="60000"/>
                </a:schemeClr>
              </a:solidFill>
              <a:cs typeface="Calibri"/>
            </a:endParaRPr>
          </a:p>
          <a:p>
            <a:r>
              <a:rPr lang="en-US" sz="2000">
                <a:solidFill>
                  <a:schemeClr val="bg1">
                    <a:alpha val="60000"/>
                  </a:schemeClr>
                </a:solidFill>
                <a:cs typeface="Calibri"/>
              </a:rPr>
              <a:t>Muhammed was exchanging emails with a person named Ivan on 3-6-14 8:44:13 and Muhammed received it by 3-6-14 8:44:18.</a:t>
            </a:r>
            <a:endParaRPr lang="en-US" sz="2000">
              <a:solidFill>
                <a:schemeClr val="bg1">
                  <a:alpha val="60000"/>
                </a:schemeClr>
              </a:solidFill>
              <a:ea typeface="Calibri"/>
              <a:cs typeface="Calibri"/>
            </a:endParaRPr>
          </a:p>
          <a:p>
            <a:r>
              <a:rPr lang="en-US" sz="2000">
                <a:solidFill>
                  <a:schemeClr val="bg1">
                    <a:alpha val="60000"/>
                  </a:schemeClr>
                </a:solidFill>
                <a:cs typeface="Calibri"/>
              </a:rPr>
              <a:t>Muhammed and Ivan was planning this massacre from the start and Ivan decided that it was the right time to send Muhammed an email.</a:t>
            </a:r>
            <a:endParaRPr lang="en-US" sz="2000">
              <a:solidFill>
                <a:schemeClr val="bg1">
                  <a:alpha val="60000"/>
                </a:schemeClr>
              </a:solidFill>
              <a:ea typeface="Calibri"/>
              <a:cs typeface="Calibri"/>
            </a:endParaRPr>
          </a:p>
          <a:p>
            <a:pPr marL="0" indent="0">
              <a:buNone/>
            </a:pPr>
            <a:endParaRPr lang="en-US" sz="2000">
              <a:solidFill>
                <a:srgbClr val="FFFFFF">
                  <a:alpha val="60000"/>
                </a:srgbClr>
              </a:solidFill>
              <a:cs typeface="Calibri"/>
            </a:endParaRPr>
          </a:p>
          <a:p>
            <a:endParaRPr lang="en-US" sz="2000">
              <a:solidFill>
                <a:schemeClr val="bg1">
                  <a:alpha val="60000"/>
                </a:schemeClr>
              </a:solidFill>
              <a:cs typeface="Calibri"/>
            </a:endParaRPr>
          </a:p>
          <a:p>
            <a:endParaRPr lang="en-US" sz="2000">
              <a:solidFill>
                <a:srgbClr val="FFFFFF">
                  <a:alpha val="60000"/>
                </a:srgbClr>
              </a:solidFill>
              <a:cs typeface="Calibri"/>
            </a:endParaRPr>
          </a:p>
          <a:p>
            <a:endParaRPr lang="en-US" sz="2000">
              <a:solidFill>
                <a:srgbClr val="FFFFFF">
                  <a:alpha val="60000"/>
                </a:srgbClr>
              </a:solidFill>
              <a:cs typeface="Calibri"/>
            </a:endParaRPr>
          </a:p>
        </p:txBody>
      </p:sp>
      <p:pic>
        <p:nvPicPr>
          <p:cNvPr id="4" name="Picture 4" descr="Text&#10;&#10;Description automatically generated">
            <a:extLst>
              <a:ext uri="{FF2B5EF4-FFF2-40B4-BE49-F238E27FC236}">
                <a16:creationId xmlns:a16="http://schemas.microsoft.com/office/drawing/2014/main" id="{78435EEE-D749-F201-061D-367E61D77D60}"/>
              </a:ext>
            </a:extLst>
          </p:cNvPr>
          <p:cNvPicPr>
            <a:picLocks noChangeAspect="1"/>
          </p:cNvPicPr>
          <p:nvPr/>
        </p:nvPicPr>
        <p:blipFill>
          <a:blip r:embed="rId2"/>
          <a:stretch>
            <a:fillRect/>
          </a:stretch>
        </p:blipFill>
        <p:spPr>
          <a:xfrm>
            <a:off x="5048639" y="1026567"/>
            <a:ext cx="6729721" cy="4358818"/>
          </a:xfrm>
          <a:prstGeom prst="rect">
            <a:avLst/>
          </a:prstGeom>
        </p:spPr>
      </p:pic>
    </p:spTree>
    <p:extLst>
      <p:ext uri="{BB962C8B-B14F-4D97-AF65-F5344CB8AC3E}">
        <p14:creationId xmlns:p14="http://schemas.microsoft.com/office/powerpoint/2010/main" val="148309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3CB5A3-378E-63DE-CAAB-5BDC1B315DB3}"/>
              </a:ext>
            </a:extLst>
          </p:cNvPr>
          <p:cNvSpPr>
            <a:spLocks noGrp="1"/>
          </p:cNvSpPr>
          <p:nvPr>
            <p:ph type="title"/>
          </p:nvPr>
        </p:nvSpPr>
        <p:spPr>
          <a:xfrm>
            <a:off x="524256" y="516804"/>
            <a:ext cx="6594189" cy="1625210"/>
          </a:xfrm>
        </p:spPr>
        <p:txBody>
          <a:bodyPr>
            <a:normAutofit/>
          </a:bodyPr>
          <a:lstStyle/>
          <a:p>
            <a:r>
              <a:rPr lang="en-US">
                <a:solidFill>
                  <a:srgbClr val="FFFFFF"/>
                </a:solidFill>
                <a:ea typeface="Calibri Light"/>
                <a:cs typeface="Calibri Light"/>
              </a:rPr>
              <a:t>Motive(s)</a:t>
            </a:r>
            <a:endParaRPr lang="en-US">
              <a:solidFill>
                <a:srgbClr val="FFFFFF"/>
              </a:solidFill>
            </a:endParaRPr>
          </a:p>
        </p:txBody>
      </p:sp>
      <p:sp>
        <p:nvSpPr>
          <p:cNvPr id="29" name="Rectangle 10">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06779BA9-3ED6-CD78-C53A-99F4C23E16BF}"/>
              </a:ext>
            </a:extLst>
          </p:cNvPr>
          <p:cNvPicPr>
            <a:picLocks noChangeAspect="1"/>
          </p:cNvPicPr>
          <p:nvPr/>
        </p:nvPicPr>
        <p:blipFill>
          <a:blip r:embed="rId2"/>
          <a:stretch>
            <a:fillRect/>
          </a:stretch>
        </p:blipFill>
        <p:spPr>
          <a:xfrm>
            <a:off x="566744" y="3480294"/>
            <a:ext cx="6579910" cy="2006872"/>
          </a:xfrm>
          <a:prstGeom prst="rect">
            <a:avLst/>
          </a:prstGeom>
        </p:spPr>
      </p:pic>
      <p:sp>
        <p:nvSpPr>
          <p:cNvPr id="30"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2B861EB-68A8-D37A-5E94-C8178BAFB3D2}"/>
              </a:ext>
            </a:extLst>
          </p:cNvPr>
          <p:cNvSpPr>
            <a:spLocks noGrp="1"/>
          </p:cNvSpPr>
          <p:nvPr>
            <p:ph idx="1"/>
          </p:nvPr>
        </p:nvSpPr>
        <p:spPr>
          <a:xfrm>
            <a:off x="7902319" y="888417"/>
            <a:ext cx="3727585" cy="4852362"/>
          </a:xfrm>
        </p:spPr>
        <p:txBody>
          <a:bodyPr vert="horz" lIns="91440" tIns="45720" rIns="91440" bIns="45720" rtlCol="0" anchor="ctr">
            <a:normAutofit/>
          </a:bodyPr>
          <a:lstStyle/>
          <a:p>
            <a:pPr>
              <a:lnSpc>
                <a:spcPct val="150000"/>
              </a:lnSpc>
            </a:pPr>
            <a:r>
              <a:rPr lang="en-US" sz="1900">
                <a:solidFill>
                  <a:srgbClr val="FFFFFF"/>
                </a:solidFill>
                <a:latin typeface="Times New Roman"/>
                <a:ea typeface="Calibri"/>
                <a:cs typeface="Calibri"/>
              </a:rPr>
              <a:t>Muhammad and Ivan had similar interests' in control-systems. </a:t>
            </a:r>
            <a:r>
              <a:rPr lang="en-US" sz="1900">
                <a:solidFill>
                  <a:srgbClr val="FFFFFF"/>
                </a:solidFill>
                <a:latin typeface="Times New Roman"/>
                <a:cs typeface="Times New Roman"/>
              </a:rPr>
              <a:t>Documents show their emails and collaborations with each other. </a:t>
            </a:r>
            <a:endParaRPr lang="en-US"/>
          </a:p>
          <a:p>
            <a:pPr>
              <a:lnSpc>
                <a:spcPct val="150000"/>
              </a:lnSpc>
            </a:pPr>
            <a:r>
              <a:rPr lang="en-US" sz="1900">
                <a:solidFill>
                  <a:srgbClr val="FFFFFF"/>
                </a:solidFill>
                <a:latin typeface="Times New Roman"/>
                <a:ea typeface="Calibri"/>
                <a:cs typeface="Calibri"/>
              </a:rPr>
              <a:t>Bank statements also show a large sum of money being transacted into Muhammad's bank accounts a month before the incident. </a:t>
            </a:r>
          </a:p>
        </p:txBody>
      </p:sp>
    </p:spTree>
    <p:extLst>
      <p:ext uri="{BB962C8B-B14F-4D97-AF65-F5344CB8AC3E}">
        <p14:creationId xmlns:p14="http://schemas.microsoft.com/office/powerpoint/2010/main" val="257688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ABD5-D0A1-EF6A-4B2F-D41DC8BA0284}"/>
              </a:ext>
            </a:extLst>
          </p:cNvPr>
          <p:cNvSpPr>
            <a:spLocks noGrp="1"/>
          </p:cNvSpPr>
          <p:nvPr>
            <p:ph type="title"/>
          </p:nvPr>
        </p:nvSpPr>
        <p:spPr>
          <a:xfrm>
            <a:off x="648929" y="629266"/>
            <a:ext cx="3505495" cy="1622321"/>
          </a:xfrm>
        </p:spPr>
        <p:txBody>
          <a:bodyPr>
            <a:normAutofit/>
          </a:bodyPr>
          <a:lstStyle/>
          <a:p>
            <a:r>
              <a:rPr lang="en-US" sz="3700">
                <a:ea typeface="Calibri Light"/>
                <a:cs typeface="Calibri Light"/>
              </a:rPr>
              <a:t>Why Is This Important For The DHS</a:t>
            </a:r>
            <a:endParaRPr lang="en-US" sz="3700"/>
          </a:p>
        </p:txBody>
      </p:sp>
      <p:sp>
        <p:nvSpPr>
          <p:cNvPr id="3" name="Content Placeholder 2">
            <a:extLst>
              <a:ext uri="{FF2B5EF4-FFF2-40B4-BE49-F238E27FC236}">
                <a16:creationId xmlns:a16="http://schemas.microsoft.com/office/drawing/2014/main" id="{446825F2-AF39-C0A5-C961-0F7AAC3D2F63}"/>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cs typeface="Calibri"/>
              </a:rPr>
              <a:t>This is important to the DHS because a similar incident could occur elsewhere in a similar manner, by exploiting workers  that work in these facilities.</a:t>
            </a:r>
            <a:endParaRPr lang="en-US" sz="2000"/>
          </a:p>
          <a:p>
            <a:endParaRPr lang="en-US" sz="2000">
              <a:cs typeface="Calibri"/>
            </a:endParaRPr>
          </a:p>
          <a:p>
            <a:pPr marL="0" indent="0">
              <a:buNone/>
            </a:pPr>
            <a:endParaRPr lang="en-US" sz="2000">
              <a:cs typeface="Calibri"/>
            </a:endParaRPr>
          </a:p>
        </p:txBody>
      </p:sp>
      <p:sp>
        <p:nvSpPr>
          <p:cNvPr id="13"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 letter, email&#10;&#10;Description automatically generated">
            <a:extLst>
              <a:ext uri="{FF2B5EF4-FFF2-40B4-BE49-F238E27FC236}">
                <a16:creationId xmlns:a16="http://schemas.microsoft.com/office/drawing/2014/main" id="{B53E892E-1197-ACC3-32AF-3398829FC8F3}"/>
              </a:ext>
            </a:extLst>
          </p:cNvPr>
          <p:cNvPicPr>
            <a:picLocks noChangeAspect="1"/>
          </p:cNvPicPr>
          <p:nvPr/>
        </p:nvPicPr>
        <p:blipFill>
          <a:blip r:embed="rId2"/>
          <a:stretch>
            <a:fillRect/>
          </a:stretch>
        </p:blipFill>
        <p:spPr>
          <a:xfrm>
            <a:off x="5405862" y="1170128"/>
            <a:ext cx="6019331" cy="4514498"/>
          </a:xfrm>
          <a:prstGeom prst="rect">
            <a:avLst/>
          </a:prstGeom>
          <a:effectLst/>
        </p:spPr>
      </p:pic>
    </p:spTree>
    <p:extLst>
      <p:ext uri="{BB962C8B-B14F-4D97-AF65-F5344CB8AC3E}">
        <p14:creationId xmlns:p14="http://schemas.microsoft.com/office/powerpoint/2010/main" val="387336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DAC6-8CE5-369F-BB1B-1CAD6B32EE70}"/>
              </a:ext>
            </a:extLst>
          </p:cNvPr>
          <p:cNvSpPr>
            <a:spLocks noGrp="1"/>
          </p:cNvSpPr>
          <p:nvPr>
            <p:ph type="title"/>
          </p:nvPr>
        </p:nvSpPr>
        <p:spPr/>
        <p:txBody>
          <a:bodyPr/>
          <a:lstStyle/>
          <a:p>
            <a:r>
              <a:rPr lang="en-US">
                <a:ea typeface="Calibri Light"/>
                <a:cs typeface="Calibri Light"/>
              </a:rPr>
              <a:t>Recommendations</a:t>
            </a:r>
            <a:endParaRPr lang="en-US"/>
          </a:p>
        </p:txBody>
      </p:sp>
      <p:graphicFrame>
        <p:nvGraphicFramePr>
          <p:cNvPr id="7" name="Content Placeholder 2">
            <a:extLst>
              <a:ext uri="{FF2B5EF4-FFF2-40B4-BE49-F238E27FC236}">
                <a16:creationId xmlns:a16="http://schemas.microsoft.com/office/drawing/2014/main" id="{EF11892B-7911-59D4-2328-AEE60660E143}"/>
              </a:ext>
            </a:extLst>
          </p:cNvPr>
          <p:cNvGraphicFramePr>
            <a:graphicFrameLocks noGrp="1"/>
          </p:cNvGraphicFramePr>
          <p:nvPr>
            <p:ph idx="1"/>
            <p:extLst>
              <p:ext uri="{D42A27DB-BD31-4B8C-83A1-F6EECF244321}">
                <p14:modId xmlns:p14="http://schemas.microsoft.com/office/powerpoint/2010/main" val="2672368709"/>
              </p:ext>
            </p:extLst>
          </p:nvPr>
        </p:nvGraphicFramePr>
        <p:xfrm>
          <a:off x="600485" y="250499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A835905-F79E-67D8-945B-954C98C535FA}"/>
              </a:ext>
            </a:extLst>
          </p:cNvPr>
          <p:cNvSpPr txBox="1"/>
          <p:nvPr/>
        </p:nvSpPr>
        <p:spPr>
          <a:xfrm>
            <a:off x="749147" y="2052808"/>
            <a:ext cx="11272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To prevent this from happening again the company should add:</a:t>
            </a:r>
          </a:p>
        </p:txBody>
      </p:sp>
      <p:pic>
        <p:nvPicPr>
          <p:cNvPr id="343" name="Picture 343" descr="Rules Word Cloud · Free vector graphic on Pixabay">
            <a:extLst>
              <a:ext uri="{FF2B5EF4-FFF2-40B4-BE49-F238E27FC236}">
                <a16:creationId xmlns:a16="http://schemas.microsoft.com/office/drawing/2014/main" id="{AEDF37A2-D834-2049-1B9E-D501D178AC95}"/>
              </a:ext>
            </a:extLst>
          </p:cNvPr>
          <p:cNvPicPr>
            <a:picLocks noChangeAspect="1"/>
          </p:cNvPicPr>
          <p:nvPr/>
        </p:nvPicPr>
        <p:blipFill>
          <a:blip r:embed="rId7"/>
          <a:stretch>
            <a:fillRect/>
          </a:stretch>
        </p:blipFill>
        <p:spPr>
          <a:xfrm>
            <a:off x="7823582" y="101088"/>
            <a:ext cx="4184573" cy="3225539"/>
          </a:xfrm>
          <a:prstGeom prst="rect">
            <a:avLst/>
          </a:prstGeom>
        </p:spPr>
      </p:pic>
    </p:spTree>
    <p:extLst>
      <p:ext uri="{BB962C8B-B14F-4D97-AF65-F5344CB8AC3E}">
        <p14:creationId xmlns:p14="http://schemas.microsoft.com/office/powerpoint/2010/main" val="18207507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E0A40CC2FC6AB48AA485EAAEA12D02D" ma:contentTypeVersion="13" ma:contentTypeDescription="Create a new document." ma:contentTypeScope="" ma:versionID="5e73f2ba72f489ed10bc96d0f88327b4">
  <xsd:schema xmlns:xsd="http://www.w3.org/2001/XMLSchema" xmlns:xs="http://www.w3.org/2001/XMLSchema" xmlns:p="http://schemas.microsoft.com/office/2006/metadata/properties" xmlns:ns3="c27e3fde-26a5-4964-a1bd-caf12a6a9cb7" xmlns:ns4="bba1fed4-24a1-4347-a1cf-182f1fb1d8aa" targetNamespace="http://schemas.microsoft.com/office/2006/metadata/properties" ma:root="true" ma:fieldsID="16c102b87cb6da896161ad4eaee82adf" ns3:_="" ns4:_="">
    <xsd:import namespace="c27e3fde-26a5-4964-a1bd-caf12a6a9cb7"/>
    <xsd:import namespace="bba1fed4-24a1-4347-a1cf-182f1fb1d8a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7e3fde-26a5-4964-a1bd-caf12a6a9c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a1fed4-24a1-4347-a1cf-182f1fb1d8a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289926-7640-4704-B48E-5DDD69BFB2C5}">
  <ds:schemaRefs>
    <ds:schemaRef ds:uri="http://schemas.microsoft.com/sharepoint/v3/contenttype/forms"/>
  </ds:schemaRefs>
</ds:datastoreItem>
</file>

<file path=customXml/itemProps2.xml><?xml version="1.0" encoding="utf-8"?>
<ds:datastoreItem xmlns:ds="http://schemas.openxmlformats.org/officeDocument/2006/customXml" ds:itemID="{7CC52D17-0BDB-4250-88D7-265ADA9640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7e3fde-26a5-4964-a1bd-caf12a6a9cb7"/>
    <ds:schemaRef ds:uri="bba1fed4-24a1-4347-a1cf-182f1fb1d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FB7589-5AE0-48A6-B3EA-0E769566A006}">
  <ds:schemaRefs>
    <ds:schemaRef ds:uri="http://purl.org/dc/terms/"/>
    <ds:schemaRef ds:uri="http://schemas.openxmlformats.org/package/2006/metadata/core-properties"/>
    <ds:schemaRef ds:uri="http://purl.org/dc/dcmitype/"/>
    <ds:schemaRef ds:uri="http://schemas.microsoft.com/office/infopath/2007/PartnerControls"/>
    <ds:schemaRef ds:uri="bba1fed4-24a1-4347-a1cf-182f1fb1d8aa"/>
    <ds:schemaRef ds:uri="http://purl.org/dc/elements/1.1/"/>
    <ds:schemaRef ds:uri="http://schemas.microsoft.com/office/2006/documentManagement/types"/>
    <ds:schemaRef ds:uri="c27e3fde-26a5-4964-a1bd-caf12a6a9cb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220</Words>
  <Application>Microsoft Office PowerPoint</Application>
  <PresentationFormat>Widescreen</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Malpasset Dam Incident Analysis</vt:lpstr>
      <vt:lpstr>Opening Statement</vt:lpstr>
      <vt:lpstr>What Happened</vt:lpstr>
      <vt:lpstr>Who Caused This?</vt:lpstr>
      <vt:lpstr>Motive(s)</vt:lpstr>
      <vt:lpstr>Why Is This Important For The DHS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Anika A. Bravo &lt;Student&gt;</cp:lastModifiedBy>
  <cp:revision>18</cp:revision>
  <dcterms:created xsi:type="dcterms:W3CDTF">2022-03-30T19:30:59Z</dcterms:created>
  <dcterms:modified xsi:type="dcterms:W3CDTF">2022-04-05T18:58:24Z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0x010100FE0A40CC2FC6AB48AA485EAAEA12D02D</vt:lpwstr>
  </property>
</Properties>
</file>