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A. Bravo &lt;Student&gt;" userId="ea8ec917-4bd6-4930-a78d-a256b3184f44" providerId="ADAL" clId="{2C188B57-0615-429C-AE43-4FB0015F889D}"/>
    <pc:docChg chg="modSld">
      <pc:chgData name="Anika A. Bravo &lt;Student&gt;" userId="ea8ec917-4bd6-4930-a78d-a256b3184f44" providerId="ADAL" clId="{2C188B57-0615-429C-AE43-4FB0015F889D}" dt="2025-05-20T19:32:43.945" v="0"/>
      <pc:docMkLst>
        <pc:docMk/>
      </pc:docMkLst>
      <pc:sldChg chg="delSp">
        <pc:chgData name="Anika A. Bravo &lt;Student&gt;" userId="ea8ec917-4bd6-4930-a78d-a256b3184f44" providerId="ADAL" clId="{2C188B57-0615-429C-AE43-4FB0015F889D}" dt="2025-05-20T19:32:43.945" v="0"/>
        <pc:sldMkLst>
          <pc:docMk/>
          <pc:sldMk cId="2435626342" sldId="268"/>
        </pc:sldMkLst>
        <pc:spChg chg="del">
          <ac:chgData name="Anika A. Bravo &lt;Student&gt;" userId="ea8ec917-4bd6-4930-a78d-a256b3184f44" providerId="ADAL" clId="{2C188B57-0615-429C-AE43-4FB0015F889D}" dt="2025-05-20T19:32:43.945" v="0"/>
          <ac:spMkLst>
            <pc:docMk/>
            <pc:sldMk cId="2435626342" sldId="268"/>
            <ac:spMk id="6" creationId="{A034F975-9A86-50EA-CD3F-2EBA09A4488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B9E8A-02A8-4D0E-BF4A-7EB3B8BC61F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B04D9E-2040-4FAA-A046-ED9C8521C7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Switches -data link layer</a:t>
          </a:r>
        </a:p>
      </dgm:t>
    </dgm:pt>
    <dgm:pt modelId="{4EA47AE9-7780-47A4-9320-3AD39BFCD6DD}" type="parTrans" cxnId="{A6A35B7D-745F-43F5-870F-C61320761B88}">
      <dgm:prSet/>
      <dgm:spPr/>
      <dgm:t>
        <a:bodyPr/>
        <a:lstStyle/>
        <a:p>
          <a:endParaRPr lang="en-US"/>
        </a:p>
      </dgm:t>
    </dgm:pt>
    <dgm:pt modelId="{F9EC42D6-A17A-4350-8A9C-20B0765AA4A6}" type="sibTrans" cxnId="{A6A35B7D-745F-43F5-870F-C61320761B88}">
      <dgm:prSet/>
      <dgm:spPr/>
      <dgm:t>
        <a:bodyPr/>
        <a:lstStyle/>
        <a:p>
          <a:endParaRPr lang="en-US"/>
        </a:p>
      </dgm:t>
    </dgm:pt>
    <dgm:pt modelId="{24F6E19C-1D03-4C9E-9F9C-3613001114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Routers – network layer</a:t>
          </a:r>
        </a:p>
      </dgm:t>
    </dgm:pt>
    <dgm:pt modelId="{81D6A773-9646-43AB-AB7E-653E31997606}" type="parTrans" cxnId="{5B0A55BA-A33B-44DE-9700-3B8F4012A3D3}">
      <dgm:prSet/>
      <dgm:spPr/>
      <dgm:t>
        <a:bodyPr/>
        <a:lstStyle/>
        <a:p>
          <a:endParaRPr lang="en-US"/>
        </a:p>
      </dgm:t>
    </dgm:pt>
    <dgm:pt modelId="{380F53DF-244E-403E-8D45-6A8E0311FE21}" type="sibTrans" cxnId="{5B0A55BA-A33B-44DE-9700-3B8F4012A3D3}">
      <dgm:prSet/>
      <dgm:spPr/>
      <dgm:t>
        <a:bodyPr/>
        <a:lstStyle/>
        <a:p>
          <a:endParaRPr lang="en-US"/>
        </a:p>
      </dgm:t>
    </dgm:pt>
    <dgm:pt modelId="{8911F3A2-AF13-42DD-8F77-C7A507D1DD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data checkpoint-session layer</a:t>
          </a:r>
        </a:p>
      </dgm:t>
    </dgm:pt>
    <dgm:pt modelId="{B64BF702-0DB7-47DF-8975-F0C1BAED381B}" type="parTrans" cxnId="{B2936DC7-BBFF-420E-9830-553CB319C303}">
      <dgm:prSet/>
      <dgm:spPr/>
      <dgm:t>
        <a:bodyPr/>
        <a:lstStyle/>
        <a:p>
          <a:endParaRPr lang="en-US"/>
        </a:p>
      </dgm:t>
    </dgm:pt>
    <dgm:pt modelId="{2B7E62F9-64A4-48CC-9ADD-C8555CE60495}" type="sibTrans" cxnId="{B2936DC7-BBFF-420E-9830-553CB319C303}">
      <dgm:prSet/>
      <dgm:spPr/>
      <dgm:t>
        <a:bodyPr/>
        <a:lstStyle/>
        <a:p>
          <a:endParaRPr lang="en-US"/>
        </a:p>
      </dgm:t>
    </dgm:pt>
    <dgm:pt modelId="{23F40F0D-5DB4-44BC-964B-52E39CFA36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Encryption- presentation layer</a:t>
          </a:r>
        </a:p>
      </dgm:t>
    </dgm:pt>
    <dgm:pt modelId="{F93F8CF7-5E89-4936-B6D0-3BFF189306E6}" type="parTrans" cxnId="{05D8D98B-C8FB-418D-81BF-D5D4489862F1}">
      <dgm:prSet/>
      <dgm:spPr/>
      <dgm:t>
        <a:bodyPr/>
        <a:lstStyle/>
        <a:p>
          <a:endParaRPr lang="en-US"/>
        </a:p>
      </dgm:t>
    </dgm:pt>
    <dgm:pt modelId="{8A4D2F4D-A7F3-4D6D-9490-8A0DFEC43594}" type="sibTrans" cxnId="{05D8D98B-C8FB-418D-81BF-D5D4489862F1}">
      <dgm:prSet/>
      <dgm:spPr/>
      <dgm:t>
        <a:bodyPr/>
        <a:lstStyle/>
        <a:p>
          <a:endParaRPr lang="en-US"/>
        </a:p>
      </dgm:t>
    </dgm:pt>
    <dgm:pt modelId="{64011D2F-BAA0-4C3D-8B00-C8BAAD3DFB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HTTP,</a:t>
          </a:r>
          <a:r>
            <a:rPr lang="en-US" b="1">
              <a:latin typeface="Neue Haas Grotesk Text Pro"/>
            </a:rPr>
            <a:t> </a:t>
          </a:r>
          <a:r>
            <a:rPr lang="en-US" b="1"/>
            <a:t>HTTPS,</a:t>
          </a:r>
          <a:r>
            <a:rPr lang="en-US" b="1">
              <a:latin typeface="Neue Haas Grotesk Text Pro"/>
            </a:rPr>
            <a:t> </a:t>
          </a:r>
          <a:r>
            <a:rPr lang="en-US" b="1"/>
            <a:t>DNS,</a:t>
          </a:r>
          <a:r>
            <a:rPr lang="en-US" b="1">
              <a:latin typeface="Neue Haas Grotesk Text Pro"/>
            </a:rPr>
            <a:t> SMTP - application</a:t>
          </a:r>
          <a:r>
            <a:rPr lang="en-US" b="1"/>
            <a:t> layer</a:t>
          </a:r>
        </a:p>
      </dgm:t>
    </dgm:pt>
    <dgm:pt modelId="{F61C9F8E-A0C4-4854-A663-F417453EF6B5}" type="parTrans" cxnId="{D48EEDC3-2B94-4E4B-B665-D93711CDAC62}">
      <dgm:prSet/>
      <dgm:spPr/>
      <dgm:t>
        <a:bodyPr/>
        <a:lstStyle/>
        <a:p>
          <a:endParaRPr lang="en-US"/>
        </a:p>
      </dgm:t>
    </dgm:pt>
    <dgm:pt modelId="{AE4EBB03-7CAE-4662-A444-D2D837B4E319}" type="sibTrans" cxnId="{D48EEDC3-2B94-4E4B-B665-D93711CDAC62}">
      <dgm:prSet/>
      <dgm:spPr/>
      <dgm:t>
        <a:bodyPr/>
        <a:lstStyle/>
        <a:p>
          <a:endParaRPr lang="en-US"/>
        </a:p>
      </dgm:t>
    </dgm:pt>
    <dgm:pt modelId="{60626B6F-95A5-4293-AD15-429EB8998C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Hubs- physical layer</a:t>
          </a:r>
        </a:p>
      </dgm:t>
    </dgm:pt>
    <dgm:pt modelId="{37948F2A-F355-48F6-A9FA-EB2F0096C892}" type="parTrans" cxnId="{AE7BC2AB-DF53-4EA9-A5AC-A37031F2AAF5}">
      <dgm:prSet/>
      <dgm:spPr/>
      <dgm:t>
        <a:bodyPr/>
        <a:lstStyle/>
        <a:p>
          <a:endParaRPr lang="en-US"/>
        </a:p>
      </dgm:t>
    </dgm:pt>
    <dgm:pt modelId="{75C6DB53-AC46-49E6-8592-BF762A024538}" type="sibTrans" cxnId="{AE7BC2AB-DF53-4EA9-A5AC-A37031F2AAF5}">
      <dgm:prSet/>
      <dgm:spPr/>
      <dgm:t>
        <a:bodyPr/>
        <a:lstStyle/>
        <a:p>
          <a:endParaRPr lang="en-US"/>
        </a:p>
      </dgm:t>
    </dgm:pt>
    <dgm:pt modelId="{6BB250C0-019C-49F6-B5ED-660AA5ABD605}" type="pres">
      <dgm:prSet presAssocID="{4E5B9E8A-02A8-4D0E-BF4A-7EB3B8BC61F4}" presName="root" presStyleCnt="0">
        <dgm:presLayoutVars>
          <dgm:dir/>
          <dgm:resizeHandles val="exact"/>
        </dgm:presLayoutVars>
      </dgm:prSet>
      <dgm:spPr/>
    </dgm:pt>
    <dgm:pt modelId="{0628C433-CC16-43B6-99DD-B2D9DEBCF3A0}" type="pres">
      <dgm:prSet presAssocID="{E7B04D9E-2040-4FAA-A046-ED9C8521C72D}" presName="compNode" presStyleCnt="0"/>
      <dgm:spPr/>
    </dgm:pt>
    <dgm:pt modelId="{0434762E-CF98-4CA9-8BA4-E12966BC383B}" type="pres">
      <dgm:prSet presAssocID="{E7B04D9E-2040-4FAA-A046-ED9C8521C72D}" presName="iconBgRect" presStyleLbl="bgShp" presStyleIdx="0" presStyleCnt="6"/>
      <dgm:spPr/>
    </dgm:pt>
    <dgm:pt modelId="{F565A23F-263D-4DCF-B2D1-57EA7D3BDF86}" type="pres">
      <dgm:prSet presAssocID="{E7B04D9E-2040-4FAA-A046-ED9C8521C72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DDB63BBD-375D-4ACD-A1F6-C94BB27AE346}" type="pres">
      <dgm:prSet presAssocID="{E7B04D9E-2040-4FAA-A046-ED9C8521C72D}" presName="spaceRect" presStyleCnt="0"/>
      <dgm:spPr/>
    </dgm:pt>
    <dgm:pt modelId="{8BD64313-BB38-4AB9-AF75-2EC6878B2649}" type="pres">
      <dgm:prSet presAssocID="{E7B04D9E-2040-4FAA-A046-ED9C8521C72D}" presName="textRect" presStyleLbl="revTx" presStyleIdx="0" presStyleCnt="6">
        <dgm:presLayoutVars>
          <dgm:chMax val="1"/>
          <dgm:chPref val="1"/>
        </dgm:presLayoutVars>
      </dgm:prSet>
      <dgm:spPr/>
    </dgm:pt>
    <dgm:pt modelId="{DC4F663F-BF0E-4F47-970E-63B94F21124C}" type="pres">
      <dgm:prSet presAssocID="{F9EC42D6-A17A-4350-8A9C-20B0765AA4A6}" presName="sibTrans" presStyleCnt="0"/>
      <dgm:spPr/>
    </dgm:pt>
    <dgm:pt modelId="{97499098-FF66-414C-88D8-AE47ED3A2CD8}" type="pres">
      <dgm:prSet presAssocID="{24F6E19C-1D03-4C9E-9F9C-361300111476}" presName="compNode" presStyleCnt="0"/>
      <dgm:spPr/>
    </dgm:pt>
    <dgm:pt modelId="{EF5EFED0-D973-4F08-821E-2C2B0E3870B3}" type="pres">
      <dgm:prSet presAssocID="{24F6E19C-1D03-4C9E-9F9C-361300111476}" presName="iconBgRect" presStyleLbl="bgShp" presStyleIdx="1" presStyleCnt="6"/>
      <dgm:spPr/>
    </dgm:pt>
    <dgm:pt modelId="{7737A460-8DDA-4971-A9FC-3D9C27FF760C}" type="pres">
      <dgm:prSet presAssocID="{24F6E19C-1D03-4C9E-9F9C-36130011147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48D421A-9E6E-43ED-B508-55C4BEF39AFD}" type="pres">
      <dgm:prSet presAssocID="{24F6E19C-1D03-4C9E-9F9C-361300111476}" presName="spaceRect" presStyleCnt="0"/>
      <dgm:spPr/>
    </dgm:pt>
    <dgm:pt modelId="{A9A81BF2-DD55-4297-8F95-EC0009C921B9}" type="pres">
      <dgm:prSet presAssocID="{24F6E19C-1D03-4C9E-9F9C-361300111476}" presName="textRect" presStyleLbl="revTx" presStyleIdx="1" presStyleCnt="6">
        <dgm:presLayoutVars>
          <dgm:chMax val="1"/>
          <dgm:chPref val="1"/>
        </dgm:presLayoutVars>
      </dgm:prSet>
      <dgm:spPr/>
    </dgm:pt>
    <dgm:pt modelId="{81AD56CE-F018-49F4-A515-5AF0B5BCC3AA}" type="pres">
      <dgm:prSet presAssocID="{380F53DF-244E-403E-8D45-6A8E0311FE21}" presName="sibTrans" presStyleCnt="0"/>
      <dgm:spPr/>
    </dgm:pt>
    <dgm:pt modelId="{9C58C1AE-4AFE-4DD8-B861-CAAC4C9A7E19}" type="pres">
      <dgm:prSet presAssocID="{60626B6F-95A5-4293-AD15-429EB8998C46}" presName="compNode" presStyleCnt="0"/>
      <dgm:spPr/>
    </dgm:pt>
    <dgm:pt modelId="{938C0354-34E0-4E0B-A1A6-98986CCA7E8C}" type="pres">
      <dgm:prSet presAssocID="{60626B6F-95A5-4293-AD15-429EB8998C46}" presName="iconBgRect" presStyleLbl="bgShp" presStyleIdx="2" presStyleCnt="6"/>
      <dgm:spPr/>
    </dgm:pt>
    <dgm:pt modelId="{8B3F4C72-C5F5-44C2-80EA-D1D57F79D8A3}" type="pres">
      <dgm:prSet presAssocID="{60626B6F-95A5-4293-AD15-429EB8998C4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E090EF-ED50-44EC-AEDA-5CA15D01E21F}" type="pres">
      <dgm:prSet presAssocID="{60626B6F-95A5-4293-AD15-429EB8998C46}" presName="spaceRect" presStyleCnt="0"/>
      <dgm:spPr/>
    </dgm:pt>
    <dgm:pt modelId="{7D9DE94A-6426-40C9-897F-C79EF1FDBC27}" type="pres">
      <dgm:prSet presAssocID="{60626B6F-95A5-4293-AD15-429EB8998C46}" presName="textRect" presStyleLbl="revTx" presStyleIdx="2" presStyleCnt="6">
        <dgm:presLayoutVars>
          <dgm:chMax val="1"/>
          <dgm:chPref val="1"/>
        </dgm:presLayoutVars>
      </dgm:prSet>
      <dgm:spPr/>
    </dgm:pt>
    <dgm:pt modelId="{AAF97028-ADA3-4AEE-A005-3DFCE9AFFF86}" type="pres">
      <dgm:prSet presAssocID="{75C6DB53-AC46-49E6-8592-BF762A024538}" presName="sibTrans" presStyleCnt="0"/>
      <dgm:spPr/>
    </dgm:pt>
    <dgm:pt modelId="{72D60AB6-C28A-4CD9-A437-1526777F33B4}" type="pres">
      <dgm:prSet presAssocID="{8911F3A2-AF13-42DD-8F77-C7A507D1DD8B}" presName="compNode" presStyleCnt="0"/>
      <dgm:spPr/>
    </dgm:pt>
    <dgm:pt modelId="{C5CBE9B7-587E-4E8D-9971-E87B0384EC25}" type="pres">
      <dgm:prSet presAssocID="{8911F3A2-AF13-42DD-8F77-C7A507D1DD8B}" presName="iconBgRect" presStyleLbl="bgShp" presStyleIdx="3" presStyleCnt="6"/>
      <dgm:spPr/>
    </dgm:pt>
    <dgm:pt modelId="{A544ADEC-1E17-472D-BBE6-C943A9E14F64}" type="pres">
      <dgm:prSet presAssocID="{8911F3A2-AF13-42DD-8F77-C7A507D1DD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6EF412BD-7428-4518-A01A-61918F93731D}" type="pres">
      <dgm:prSet presAssocID="{8911F3A2-AF13-42DD-8F77-C7A507D1DD8B}" presName="spaceRect" presStyleCnt="0"/>
      <dgm:spPr/>
    </dgm:pt>
    <dgm:pt modelId="{E52C90C0-813A-43B2-A6BA-2A88DC64DFD8}" type="pres">
      <dgm:prSet presAssocID="{8911F3A2-AF13-42DD-8F77-C7A507D1DD8B}" presName="textRect" presStyleLbl="revTx" presStyleIdx="3" presStyleCnt="6">
        <dgm:presLayoutVars>
          <dgm:chMax val="1"/>
          <dgm:chPref val="1"/>
        </dgm:presLayoutVars>
      </dgm:prSet>
      <dgm:spPr/>
    </dgm:pt>
    <dgm:pt modelId="{A4FE0F6F-5619-4F79-A75A-80C2F734D639}" type="pres">
      <dgm:prSet presAssocID="{2B7E62F9-64A4-48CC-9ADD-C8555CE60495}" presName="sibTrans" presStyleCnt="0"/>
      <dgm:spPr/>
    </dgm:pt>
    <dgm:pt modelId="{BEF9C67B-1178-4A0C-A918-B39F0228A677}" type="pres">
      <dgm:prSet presAssocID="{23F40F0D-5DB4-44BC-964B-52E39CFA36ED}" presName="compNode" presStyleCnt="0"/>
      <dgm:spPr/>
    </dgm:pt>
    <dgm:pt modelId="{69E7BB5A-7241-464D-9E84-EBFBDC59B336}" type="pres">
      <dgm:prSet presAssocID="{23F40F0D-5DB4-44BC-964B-52E39CFA36ED}" presName="iconBgRect" presStyleLbl="bgShp" presStyleIdx="4" presStyleCnt="6"/>
      <dgm:spPr/>
    </dgm:pt>
    <dgm:pt modelId="{98EDC854-2EA4-4D7F-B0E1-11B4CAE200FB}" type="pres">
      <dgm:prSet presAssocID="{23F40F0D-5DB4-44BC-964B-52E39CFA36E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35339F6-F8EB-4232-990B-2D7F9A764BFC}" type="pres">
      <dgm:prSet presAssocID="{23F40F0D-5DB4-44BC-964B-52E39CFA36ED}" presName="spaceRect" presStyleCnt="0"/>
      <dgm:spPr/>
    </dgm:pt>
    <dgm:pt modelId="{43EA907B-8539-4FDC-9D6E-8E214ED99690}" type="pres">
      <dgm:prSet presAssocID="{23F40F0D-5DB4-44BC-964B-52E39CFA36ED}" presName="textRect" presStyleLbl="revTx" presStyleIdx="4" presStyleCnt="6">
        <dgm:presLayoutVars>
          <dgm:chMax val="1"/>
          <dgm:chPref val="1"/>
        </dgm:presLayoutVars>
      </dgm:prSet>
      <dgm:spPr/>
    </dgm:pt>
    <dgm:pt modelId="{446733A4-719D-463F-9388-6139AF251320}" type="pres">
      <dgm:prSet presAssocID="{8A4D2F4D-A7F3-4D6D-9490-8A0DFEC43594}" presName="sibTrans" presStyleCnt="0"/>
      <dgm:spPr/>
    </dgm:pt>
    <dgm:pt modelId="{A2F41028-33A2-4C86-BE8C-CB5682C7DE2A}" type="pres">
      <dgm:prSet presAssocID="{64011D2F-BAA0-4C3D-8B00-C8BAAD3DFBFF}" presName="compNode" presStyleCnt="0"/>
      <dgm:spPr/>
    </dgm:pt>
    <dgm:pt modelId="{534485FF-D06E-4EEE-8AFB-553FC9DF54E0}" type="pres">
      <dgm:prSet presAssocID="{64011D2F-BAA0-4C3D-8B00-C8BAAD3DFBFF}" presName="iconBgRect" presStyleLbl="bgShp" presStyleIdx="5" presStyleCnt="6"/>
      <dgm:spPr/>
    </dgm:pt>
    <dgm:pt modelId="{EEEF5855-6936-43BE-833F-65734ECC0832}" type="pres">
      <dgm:prSet presAssocID="{64011D2F-BAA0-4C3D-8B00-C8BAAD3DFBF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A2F7112-43CD-4E85-BF31-6BE197265F6D}" type="pres">
      <dgm:prSet presAssocID="{64011D2F-BAA0-4C3D-8B00-C8BAAD3DFBFF}" presName="spaceRect" presStyleCnt="0"/>
      <dgm:spPr/>
    </dgm:pt>
    <dgm:pt modelId="{09770BBF-31B7-4106-AC54-29CBE3EC8BE0}" type="pres">
      <dgm:prSet presAssocID="{64011D2F-BAA0-4C3D-8B00-C8BAAD3DFBF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27DC72E-9521-44BF-A503-D6677844FF08}" type="presOf" srcId="{24F6E19C-1D03-4C9E-9F9C-361300111476}" destId="{A9A81BF2-DD55-4297-8F95-EC0009C921B9}" srcOrd="0" destOrd="0" presId="urn:microsoft.com/office/officeart/2018/5/layout/IconCircleLabelList"/>
    <dgm:cxn modelId="{C7EB1736-1C0A-48CC-AA7D-00B9A371FD4A}" type="presOf" srcId="{4E5B9E8A-02A8-4D0E-BF4A-7EB3B8BC61F4}" destId="{6BB250C0-019C-49F6-B5ED-660AA5ABD605}" srcOrd="0" destOrd="0" presId="urn:microsoft.com/office/officeart/2018/5/layout/IconCircleLabelList"/>
    <dgm:cxn modelId="{64B65A52-B7F4-4A56-AA71-B81EBDBCCE24}" type="presOf" srcId="{64011D2F-BAA0-4C3D-8B00-C8BAAD3DFBFF}" destId="{09770BBF-31B7-4106-AC54-29CBE3EC8BE0}" srcOrd="0" destOrd="0" presId="urn:microsoft.com/office/officeart/2018/5/layout/IconCircleLabelList"/>
    <dgm:cxn modelId="{A6A35B7D-745F-43F5-870F-C61320761B88}" srcId="{4E5B9E8A-02A8-4D0E-BF4A-7EB3B8BC61F4}" destId="{E7B04D9E-2040-4FAA-A046-ED9C8521C72D}" srcOrd="0" destOrd="0" parTransId="{4EA47AE9-7780-47A4-9320-3AD39BFCD6DD}" sibTransId="{F9EC42D6-A17A-4350-8A9C-20B0765AA4A6}"/>
    <dgm:cxn modelId="{05D8D98B-C8FB-418D-81BF-D5D4489862F1}" srcId="{4E5B9E8A-02A8-4D0E-BF4A-7EB3B8BC61F4}" destId="{23F40F0D-5DB4-44BC-964B-52E39CFA36ED}" srcOrd="4" destOrd="0" parTransId="{F93F8CF7-5E89-4936-B6D0-3BFF189306E6}" sibTransId="{8A4D2F4D-A7F3-4D6D-9490-8A0DFEC43594}"/>
    <dgm:cxn modelId="{7B61AEA5-B9E4-4C99-BD42-62E70B131A0E}" type="presOf" srcId="{E7B04D9E-2040-4FAA-A046-ED9C8521C72D}" destId="{8BD64313-BB38-4AB9-AF75-2EC6878B2649}" srcOrd="0" destOrd="0" presId="urn:microsoft.com/office/officeart/2018/5/layout/IconCircleLabelList"/>
    <dgm:cxn modelId="{AE7BC2AB-DF53-4EA9-A5AC-A37031F2AAF5}" srcId="{4E5B9E8A-02A8-4D0E-BF4A-7EB3B8BC61F4}" destId="{60626B6F-95A5-4293-AD15-429EB8998C46}" srcOrd="2" destOrd="0" parTransId="{37948F2A-F355-48F6-A9FA-EB2F0096C892}" sibTransId="{75C6DB53-AC46-49E6-8592-BF762A024538}"/>
    <dgm:cxn modelId="{5B0A55BA-A33B-44DE-9700-3B8F4012A3D3}" srcId="{4E5B9E8A-02A8-4D0E-BF4A-7EB3B8BC61F4}" destId="{24F6E19C-1D03-4C9E-9F9C-361300111476}" srcOrd="1" destOrd="0" parTransId="{81D6A773-9646-43AB-AB7E-653E31997606}" sibTransId="{380F53DF-244E-403E-8D45-6A8E0311FE21}"/>
    <dgm:cxn modelId="{D48EEDC3-2B94-4E4B-B665-D93711CDAC62}" srcId="{4E5B9E8A-02A8-4D0E-BF4A-7EB3B8BC61F4}" destId="{64011D2F-BAA0-4C3D-8B00-C8BAAD3DFBFF}" srcOrd="5" destOrd="0" parTransId="{F61C9F8E-A0C4-4854-A663-F417453EF6B5}" sibTransId="{AE4EBB03-7CAE-4662-A444-D2D837B4E319}"/>
    <dgm:cxn modelId="{B2936DC7-BBFF-420E-9830-553CB319C303}" srcId="{4E5B9E8A-02A8-4D0E-BF4A-7EB3B8BC61F4}" destId="{8911F3A2-AF13-42DD-8F77-C7A507D1DD8B}" srcOrd="3" destOrd="0" parTransId="{B64BF702-0DB7-47DF-8975-F0C1BAED381B}" sibTransId="{2B7E62F9-64A4-48CC-9ADD-C8555CE60495}"/>
    <dgm:cxn modelId="{27F5CCCE-109A-4F19-B7AE-D71DB356454B}" type="presOf" srcId="{8911F3A2-AF13-42DD-8F77-C7A507D1DD8B}" destId="{E52C90C0-813A-43B2-A6BA-2A88DC64DFD8}" srcOrd="0" destOrd="0" presId="urn:microsoft.com/office/officeart/2018/5/layout/IconCircleLabelList"/>
    <dgm:cxn modelId="{F74421E0-05A1-450A-B080-CA08E0ACB689}" type="presOf" srcId="{23F40F0D-5DB4-44BC-964B-52E39CFA36ED}" destId="{43EA907B-8539-4FDC-9D6E-8E214ED99690}" srcOrd="0" destOrd="0" presId="urn:microsoft.com/office/officeart/2018/5/layout/IconCircleLabelList"/>
    <dgm:cxn modelId="{F718CDFF-C18D-4CE4-8932-F92A4AE64095}" type="presOf" srcId="{60626B6F-95A5-4293-AD15-429EB8998C46}" destId="{7D9DE94A-6426-40C9-897F-C79EF1FDBC27}" srcOrd="0" destOrd="0" presId="urn:microsoft.com/office/officeart/2018/5/layout/IconCircleLabelList"/>
    <dgm:cxn modelId="{5E3E3C89-D23A-435B-97A5-6D1773DD8B4A}" type="presParOf" srcId="{6BB250C0-019C-49F6-B5ED-660AA5ABD605}" destId="{0628C433-CC16-43B6-99DD-B2D9DEBCF3A0}" srcOrd="0" destOrd="0" presId="urn:microsoft.com/office/officeart/2018/5/layout/IconCircleLabelList"/>
    <dgm:cxn modelId="{1730932B-F9E8-428A-81B1-3C45C981D6C8}" type="presParOf" srcId="{0628C433-CC16-43B6-99DD-B2D9DEBCF3A0}" destId="{0434762E-CF98-4CA9-8BA4-E12966BC383B}" srcOrd="0" destOrd="0" presId="urn:microsoft.com/office/officeart/2018/5/layout/IconCircleLabelList"/>
    <dgm:cxn modelId="{2087BEE4-4A52-48F4-8BE9-42B0AB46C84D}" type="presParOf" srcId="{0628C433-CC16-43B6-99DD-B2D9DEBCF3A0}" destId="{F565A23F-263D-4DCF-B2D1-57EA7D3BDF86}" srcOrd="1" destOrd="0" presId="urn:microsoft.com/office/officeart/2018/5/layout/IconCircleLabelList"/>
    <dgm:cxn modelId="{B3E0DC42-17A8-47C7-B75F-9A167778E403}" type="presParOf" srcId="{0628C433-CC16-43B6-99DD-B2D9DEBCF3A0}" destId="{DDB63BBD-375D-4ACD-A1F6-C94BB27AE346}" srcOrd="2" destOrd="0" presId="urn:microsoft.com/office/officeart/2018/5/layout/IconCircleLabelList"/>
    <dgm:cxn modelId="{8478FBAE-9AA5-4272-A3C9-75DDE2F5B00D}" type="presParOf" srcId="{0628C433-CC16-43B6-99DD-B2D9DEBCF3A0}" destId="{8BD64313-BB38-4AB9-AF75-2EC6878B2649}" srcOrd="3" destOrd="0" presId="urn:microsoft.com/office/officeart/2018/5/layout/IconCircleLabelList"/>
    <dgm:cxn modelId="{CDA6BDB9-1D1D-4D59-9FC1-BAF3E20E4755}" type="presParOf" srcId="{6BB250C0-019C-49F6-B5ED-660AA5ABD605}" destId="{DC4F663F-BF0E-4F47-970E-63B94F21124C}" srcOrd="1" destOrd="0" presId="urn:microsoft.com/office/officeart/2018/5/layout/IconCircleLabelList"/>
    <dgm:cxn modelId="{C6CB346E-8C84-47BF-B142-98ED409D012A}" type="presParOf" srcId="{6BB250C0-019C-49F6-B5ED-660AA5ABD605}" destId="{97499098-FF66-414C-88D8-AE47ED3A2CD8}" srcOrd="2" destOrd="0" presId="urn:microsoft.com/office/officeart/2018/5/layout/IconCircleLabelList"/>
    <dgm:cxn modelId="{FA495F57-1E78-4404-9776-296602F436EC}" type="presParOf" srcId="{97499098-FF66-414C-88D8-AE47ED3A2CD8}" destId="{EF5EFED0-D973-4F08-821E-2C2B0E3870B3}" srcOrd="0" destOrd="0" presId="urn:microsoft.com/office/officeart/2018/5/layout/IconCircleLabelList"/>
    <dgm:cxn modelId="{A8B2F69B-E575-4840-AE7C-A36EE73A3DF9}" type="presParOf" srcId="{97499098-FF66-414C-88D8-AE47ED3A2CD8}" destId="{7737A460-8DDA-4971-A9FC-3D9C27FF760C}" srcOrd="1" destOrd="0" presId="urn:microsoft.com/office/officeart/2018/5/layout/IconCircleLabelList"/>
    <dgm:cxn modelId="{D6D253CE-30CE-462C-9B7D-9F9FC244ACC2}" type="presParOf" srcId="{97499098-FF66-414C-88D8-AE47ED3A2CD8}" destId="{E48D421A-9E6E-43ED-B508-55C4BEF39AFD}" srcOrd="2" destOrd="0" presId="urn:microsoft.com/office/officeart/2018/5/layout/IconCircleLabelList"/>
    <dgm:cxn modelId="{43B99F17-8E6D-48AF-90D3-B520221B530D}" type="presParOf" srcId="{97499098-FF66-414C-88D8-AE47ED3A2CD8}" destId="{A9A81BF2-DD55-4297-8F95-EC0009C921B9}" srcOrd="3" destOrd="0" presId="urn:microsoft.com/office/officeart/2018/5/layout/IconCircleLabelList"/>
    <dgm:cxn modelId="{FCD7EDDE-306C-4110-9673-9C44B334D556}" type="presParOf" srcId="{6BB250C0-019C-49F6-B5ED-660AA5ABD605}" destId="{81AD56CE-F018-49F4-A515-5AF0B5BCC3AA}" srcOrd="3" destOrd="0" presId="urn:microsoft.com/office/officeart/2018/5/layout/IconCircleLabelList"/>
    <dgm:cxn modelId="{615C2D3E-F04F-4BA4-A98F-250023D57C59}" type="presParOf" srcId="{6BB250C0-019C-49F6-B5ED-660AA5ABD605}" destId="{9C58C1AE-4AFE-4DD8-B861-CAAC4C9A7E19}" srcOrd="4" destOrd="0" presId="urn:microsoft.com/office/officeart/2018/5/layout/IconCircleLabelList"/>
    <dgm:cxn modelId="{B0BBC09B-DE9D-42F2-BE46-AE4E9E38EBFB}" type="presParOf" srcId="{9C58C1AE-4AFE-4DD8-B861-CAAC4C9A7E19}" destId="{938C0354-34E0-4E0B-A1A6-98986CCA7E8C}" srcOrd="0" destOrd="0" presId="urn:microsoft.com/office/officeart/2018/5/layout/IconCircleLabelList"/>
    <dgm:cxn modelId="{B420A822-C3D8-4546-B2FE-1B0D7441856A}" type="presParOf" srcId="{9C58C1AE-4AFE-4DD8-B861-CAAC4C9A7E19}" destId="{8B3F4C72-C5F5-44C2-80EA-D1D57F79D8A3}" srcOrd="1" destOrd="0" presId="urn:microsoft.com/office/officeart/2018/5/layout/IconCircleLabelList"/>
    <dgm:cxn modelId="{A6C1BA39-7F9A-4164-8AA7-1A2ED5327604}" type="presParOf" srcId="{9C58C1AE-4AFE-4DD8-B861-CAAC4C9A7E19}" destId="{9BE090EF-ED50-44EC-AEDA-5CA15D01E21F}" srcOrd="2" destOrd="0" presId="urn:microsoft.com/office/officeart/2018/5/layout/IconCircleLabelList"/>
    <dgm:cxn modelId="{D53023ED-720D-4697-9A47-3C48BCEB3E6B}" type="presParOf" srcId="{9C58C1AE-4AFE-4DD8-B861-CAAC4C9A7E19}" destId="{7D9DE94A-6426-40C9-897F-C79EF1FDBC27}" srcOrd="3" destOrd="0" presId="urn:microsoft.com/office/officeart/2018/5/layout/IconCircleLabelList"/>
    <dgm:cxn modelId="{0CBF8202-0D11-4A58-826C-7326C787B908}" type="presParOf" srcId="{6BB250C0-019C-49F6-B5ED-660AA5ABD605}" destId="{AAF97028-ADA3-4AEE-A005-3DFCE9AFFF86}" srcOrd="5" destOrd="0" presId="urn:microsoft.com/office/officeart/2018/5/layout/IconCircleLabelList"/>
    <dgm:cxn modelId="{B513D8CF-391B-4F25-8A3F-24C402E2005E}" type="presParOf" srcId="{6BB250C0-019C-49F6-B5ED-660AA5ABD605}" destId="{72D60AB6-C28A-4CD9-A437-1526777F33B4}" srcOrd="6" destOrd="0" presId="urn:microsoft.com/office/officeart/2018/5/layout/IconCircleLabelList"/>
    <dgm:cxn modelId="{D5E8CA71-6451-499E-8002-E46E195207A0}" type="presParOf" srcId="{72D60AB6-C28A-4CD9-A437-1526777F33B4}" destId="{C5CBE9B7-587E-4E8D-9971-E87B0384EC25}" srcOrd="0" destOrd="0" presId="urn:microsoft.com/office/officeart/2018/5/layout/IconCircleLabelList"/>
    <dgm:cxn modelId="{D99F1B41-604A-41B8-9A7B-86EF0F364848}" type="presParOf" srcId="{72D60AB6-C28A-4CD9-A437-1526777F33B4}" destId="{A544ADEC-1E17-472D-BBE6-C943A9E14F64}" srcOrd="1" destOrd="0" presId="urn:microsoft.com/office/officeart/2018/5/layout/IconCircleLabelList"/>
    <dgm:cxn modelId="{5C2D674C-1555-46BE-9B20-5FC2CA50F002}" type="presParOf" srcId="{72D60AB6-C28A-4CD9-A437-1526777F33B4}" destId="{6EF412BD-7428-4518-A01A-61918F93731D}" srcOrd="2" destOrd="0" presId="urn:microsoft.com/office/officeart/2018/5/layout/IconCircleLabelList"/>
    <dgm:cxn modelId="{8C85085A-FF35-4404-A6D7-8CD16A388607}" type="presParOf" srcId="{72D60AB6-C28A-4CD9-A437-1526777F33B4}" destId="{E52C90C0-813A-43B2-A6BA-2A88DC64DFD8}" srcOrd="3" destOrd="0" presId="urn:microsoft.com/office/officeart/2018/5/layout/IconCircleLabelList"/>
    <dgm:cxn modelId="{E0B939E0-3AF9-4DA3-B065-AE092A5C289A}" type="presParOf" srcId="{6BB250C0-019C-49F6-B5ED-660AA5ABD605}" destId="{A4FE0F6F-5619-4F79-A75A-80C2F734D639}" srcOrd="7" destOrd="0" presId="urn:microsoft.com/office/officeart/2018/5/layout/IconCircleLabelList"/>
    <dgm:cxn modelId="{BDE42C15-0116-4355-A45F-CB6F2F391772}" type="presParOf" srcId="{6BB250C0-019C-49F6-B5ED-660AA5ABD605}" destId="{BEF9C67B-1178-4A0C-A918-B39F0228A677}" srcOrd="8" destOrd="0" presId="urn:microsoft.com/office/officeart/2018/5/layout/IconCircleLabelList"/>
    <dgm:cxn modelId="{2D5A348B-5C6A-4893-9CA6-F627FCC35784}" type="presParOf" srcId="{BEF9C67B-1178-4A0C-A918-B39F0228A677}" destId="{69E7BB5A-7241-464D-9E84-EBFBDC59B336}" srcOrd="0" destOrd="0" presId="urn:microsoft.com/office/officeart/2018/5/layout/IconCircleLabelList"/>
    <dgm:cxn modelId="{5DDF146A-AFC9-4E23-A0FB-3DAC03C29A67}" type="presParOf" srcId="{BEF9C67B-1178-4A0C-A918-B39F0228A677}" destId="{98EDC854-2EA4-4D7F-B0E1-11B4CAE200FB}" srcOrd="1" destOrd="0" presId="urn:microsoft.com/office/officeart/2018/5/layout/IconCircleLabelList"/>
    <dgm:cxn modelId="{0FCC1DAA-59DF-4208-BC40-A827D7D43D99}" type="presParOf" srcId="{BEF9C67B-1178-4A0C-A918-B39F0228A677}" destId="{435339F6-F8EB-4232-990B-2D7F9A764BFC}" srcOrd="2" destOrd="0" presId="urn:microsoft.com/office/officeart/2018/5/layout/IconCircleLabelList"/>
    <dgm:cxn modelId="{544E0503-D5FA-4DB3-BB79-03E8740EC9B0}" type="presParOf" srcId="{BEF9C67B-1178-4A0C-A918-B39F0228A677}" destId="{43EA907B-8539-4FDC-9D6E-8E214ED99690}" srcOrd="3" destOrd="0" presId="urn:microsoft.com/office/officeart/2018/5/layout/IconCircleLabelList"/>
    <dgm:cxn modelId="{0FEE8E79-2DEE-448B-8E21-6C0A41029A9C}" type="presParOf" srcId="{6BB250C0-019C-49F6-B5ED-660AA5ABD605}" destId="{446733A4-719D-463F-9388-6139AF251320}" srcOrd="9" destOrd="0" presId="urn:microsoft.com/office/officeart/2018/5/layout/IconCircleLabelList"/>
    <dgm:cxn modelId="{C19014A5-3F8C-40B1-ABFA-BA57E0F93536}" type="presParOf" srcId="{6BB250C0-019C-49F6-B5ED-660AA5ABD605}" destId="{A2F41028-33A2-4C86-BE8C-CB5682C7DE2A}" srcOrd="10" destOrd="0" presId="urn:microsoft.com/office/officeart/2018/5/layout/IconCircleLabelList"/>
    <dgm:cxn modelId="{396A8241-204F-4CAA-98B2-8FA219478CE1}" type="presParOf" srcId="{A2F41028-33A2-4C86-BE8C-CB5682C7DE2A}" destId="{534485FF-D06E-4EEE-8AFB-553FC9DF54E0}" srcOrd="0" destOrd="0" presId="urn:microsoft.com/office/officeart/2018/5/layout/IconCircleLabelList"/>
    <dgm:cxn modelId="{C0AE5891-6368-45F8-8695-F7874E7D6E09}" type="presParOf" srcId="{A2F41028-33A2-4C86-BE8C-CB5682C7DE2A}" destId="{EEEF5855-6936-43BE-833F-65734ECC0832}" srcOrd="1" destOrd="0" presId="urn:microsoft.com/office/officeart/2018/5/layout/IconCircleLabelList"/>
    <dgm:cxn modelId="{5CE81535-F5A5-434A-9E44-EB9DB2483439}" type="presParOf" srcId="{A2F41028-33A2-4C86-BE8C-CB5682C7DE2A}" destId="{CA2F7112-43CD-4E85-BF31-6BE197265F6D}" srcOrd="2" destOrd="0" presId="urn:microsoft.com/office/officeart/2018/5/layout/IconCircleLabelList"/>
    <dgm:cxn modelId="{E2EE0B33-DB19-49A4-A191-352FBA61C055}" type="presParOf" srcId="{A2F41028-33A2-4C86-BE8C-CB5682C7DE2A}" destId="{09770BBF-31B7-4106-AC54-29CBE3EC8B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4762E-CF98-4CA9-8BA4-E12966BC383B}">
      <dsp:nvSpPr>
        <dsp:cNvPr id="0" name=""/>
        <dsp:cNvSpPr/>
      </dsp:nvSpPr>
      <dsp:spPr>
        <a:xfrm>
          <a:off x="1086054" y="97745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5A23F-263D-4DCF-B2D1-57EA7D3BDF86}">
      <dsp:nvSpPr>
        <dsp:cNvPr id="0" name=""/>
        <dsp:cNvSpPr/>
      </dsp:nvSpPr>
      <dsp:spPr>
        <a:xfrm>
          <a:off x="1345571" y="357262"/>
          <a:ext cx="698699" cy="698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64313-BB38-4AB9-AF75-2EC6878B2649}">
      <dsp:nvSpPr>
        <dsp:cNvPr id="0" name=""/>
        <dsp:cNvSpPr/>
      </dsp:nvSpPr>
      <dsp:spPr>
        <a:xfrm>
          <a:off x="696779" y="1694772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Switches -data link layer</a:t>
          </a:r>
        </a:p>
      </dsp:txBody>
      <dsp:txXfrm>
        <a:off x="696779" y="1694772"/>
        <a:ext cx="1996284" cy="720000"/>
      </dsp:txXfrm>
    </dsp:sp>
    <dsp:sp modelId="{EF5EFED0-D973-4F08-821E-2C2B0E3870B3}">
      <dsp:nvSpPr>
        <dsp:cNvPr id="0" name=""/>
        <dsp:cNvSpPr/>
      </dsp:nvSpPr>
      <dsp:spPr>
        <a:xfrm>
          <a:off x="3431689" y="97745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7A460-8DDA-4971-A9FC-3D9C27FF760C}">
      <dsp:nvSpPr>
        <dsp:cNvPr id="0" name=""/>
        <dsp:cNvSpPr/>
      </dsp:nvSpPr>
      <dsp:spPr>
        <a:xfrm>
          <a:off x="3691206" y="357262"/>
          <a:ext cx="698699" cy="698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1BF2-DD55-4297-8F95-EC0009C921B9}">
      <dsp:nvSpPr>
        <dsp:cNvPr id="0" name=""/>
        <dsp:cNvSpPr/>
      </dsp:nvSpPr>
      <dsp:spPr>
        <a:xfrm>
          <a:off x="3042413" y="1694772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Routers – network layer</a:t>
          </a:r>
        </a:p>
      </dsp:txBody>
      <dsp:txXfrm>
        <a:off x="3042413" y="1694772"/>
        <a:ext cx="1996284" cy="720000"/>
      </dsp:txXfrm>
    </dsp:sp>
    <dsp:sp modelId="{938C0354-34E0-4E0B-A1A6-98986CCA7E8C}">
      <dsp:nvSpPr>
        <dsp:cNvPr id="0" name=""/>
        <dsp:cNvSpPr/>
      </dsp:nvSpPr>
      <dsp:spPr>
        <a:xfrm>
          <a:off x="5777323" y="97745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F4C72-C5F5-44C2-80EA-D1D57F79D8A3}">
      <dsp:nvSpPr>
        <dsp:cNvPr id="0" name=""/>
        <dsp:cNvSpPr/>
      </dsp:nvSpPr>
      <dsp:spPr>
        <a:xfrm>
          <a:off x="6036840" y="357262"/>
          <a:ext cx="698699" cy="698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DE94A-6426-40C9-897F-C79EF1FDBC27}">
      <dsp:nvSpPr>
        <dsp:cNvPr id="0" name=""/>
        <dsp:cNvSpPr/>
      </dsp:nvSpPr>
      <dsp:spPr>
        <a:xfrm>
          <a:off x="5388048" y="1694772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Hubs- physical layer</a:t>
          </a:r>
        </a:p>
      </dsp:txBody>
      <dsp:txXfrm>
        <a:off x="5388048" y="1694772"/>
        <a:ext cx="1996284" cy="720000"/>
      </dsp:txXfrm>
    </dsp:sp>
    <dsp:sp modelId="{C5CBE9B7-587E-4E8D-9971-E87B0384EC25}">
      <dsp:nvSpPr>
        <dsp:cNvPr id="0" name=""/>
        <dsp:cNvSpPr/>
      </dsp:nvSpPr>
      <dsp:spPr>
        <a:xfrm>
          <a:off x="1086054" y="2913844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4ADEC-1E17-472D-BBE6-C943A9E14F64}">
      <dsp:nvSpPr>
        <dsp:cNvPr id="0" name=""/>
        <dsp:cNvSpPr/>
      </dsp:nvSpPr>
      <dsp:spPr>
        <a:xfrm>
          <a:off x="1345571" y="3173361"/>
          <a:ext cx="698699" cy="6986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C90C0-813A-43B2-A6BA-2A88DC64DFD8}">
      <dsp:nvSpPr>
        <dsp:cNvPr id="0" name=""/>
        <dsp:cNvSpPr/>
      </dsp:nvSpPr>
      <dsp:spPr>
        <a:xfrm>
          <a:off x="696779" y="4510871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data checkpoint-session layer</a:t>
          </a:r>
        </a:p>
      </dsp:txBody>
      <dsp:txXfrm>
        <a:off x="696779" y="4510871"/>
        <a:ext cx="1996284" cy="720000"/>
      </dsp:txXfrm>
    </dsp:sp>
    <dsp:sp modelId="{69E7BB5A-7241-464D-9E84-EBFBDC59B336}">
      <dsp:nvSpPr>
        <dsp:cNvPr id="0" name=""/>
        <dsp:cNvSpPr/>
      </dsp:nvSpPr>
      <dsp:spPr>
        <a:xfrm>
          <a:off x="3431689" y="2913844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DC854-2EA4-4D7F-B0E1-11B4CAE200FB}">
      <dsp:nvSpPr>
        <dsp:cNvPr id="0" name=""/>
        <dsp:cNvSpPr/>
      </dsp:nvSpPr>
      <dsp:spPr>
        <a:xfrm>
          <a:off x="3691206" y="3173361"/>
          <a:ext cx="698699" cy="6986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A907B-8539-4FDC-9D6E-8E214ED99690}">
      <dsp:nvSpPr>
        <dsp:cNvPr id="0" name=""/>
        <dsp:cNvSpPr/>
      </dsp:nvSpPr>
      <dsp:spPr>
        <a:xfrm>
          <a:off x="3042413" y="4510871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Encryption- presentation layer</a:t>
          </a:r>
        </a:p>
      </dsp:txBody>
      <dsp:txXfrm>
        <a:off x="3042413" y="4510871"/>
        <a:ext cx="1996284" cy="720000"/>
      </dsp:txXfrm>
    </dsp:sp>
    <dsp:sp modelId="{534485FF-D06E-4EEE-8AFB-553FC9DF54E0}">
      <dsp:nvSpPr>
        <dsp:cNvPr id="0" name=""/>
        <dsp:cNvSpPr/>
      </dsp:nvSpPr>
      <dsp:spPr>
        <a:xfrm>
          <a:off x="5777323" y="2913844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F5855-6936-43BE-833F-65734ECC0832}">
      <dsp:nvSpPr>
        <dsp:cNvPr id="0" name=""/>
        <dsp:cNvSpPr/>
      </dsp:nvSpPr>
      <dsp:spPr>
        <a:xfrm>
          <a:off x="6036840" y="3173361"/>
          <a:ext cx="698699" cy="6986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70BBF-31B7-4106-AC54-29CBE3EC8BE0}">
      <dsp:nvSpPr>
        <dsp:cNvPr id="0" name=""/>
        <dsp:cNvSpPr/>
      </dsp:nvSpPr>
      <dsp:spPr>
        <a:xfrm>
          <a:off x="5388048" y="4510871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HTTP,</a:t>
          </a:r>
          <a:r>
            <a:rPr lang="en-US" sz="1400" b="1" kern="1200">
              <a:latin typeface="Neue Haas Grotesk Text Pro"/>
            </a:rPr>
            <a:t> </a:t>
          </a:r>
          <a:r>
            <a:rPr lang="en-US" sz="1400" b="1" kern="1200"/>
            <a:t>HTTPS,</a:t>
          </a:r>
          <a:r>
            <a:rPr lang="en-US" sz="1400" b="1" kern="1200">
              <a:latin typeface="Neue Haas Grotesk Text Pro"/>
            </a:rPr>
            <a:t> </a:t>
          </a:r>
          <a:r>
            <a:rPr lang="en-US" sz="1400" b="1" kern="1200"/>
            <a:t>DNS,</a:t>
          </a:r>
          <a:r>
            <a:rPr lang="en-US" sz="1400" b="1" kern="1200">
              <a:latin typeface="Neue Haas Grotesk Text Pro"/>
            </a:rPr>
            <a:t> SMTP - application</a:t>
          </a:r>
          <a:r>
            <a:rPr lang="en-US" sz="1400" b="1" kern="1200"/>
            <a:t> layer</a:t>
          </a:r>
        </a:p>
      </dsp:txBody>
      <dsp:txXfrm>
        <a:off x="5388048" y="4510871"/>
        <a:ext cx="199628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57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8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5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8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l.tech/blog/what-are-routers-in-networking/" TargetMode="External"/><Relationship Id="rId7" Type="http://schemas.openxmlformats.org/officeDocument/2006/relationships/hyperlink" Target="https://findtodaysnotes.wordpress.com/functions-of-session-layers/" TargetMode="External"/><Relationship Id="rId2" Type="http://schemas.openxmlformats.org/officeDocument/2006/relationships/hyperlink" Target="https://www.nwkings.com/switches-in-networ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flare.com/learning/network-layer/what-is-a-packet/#:~:text=The%20header%20contains%20information%20about,like%20a%20computer's%20mailing%20address" TargetMode="External"/><Relationship Id="rId5" Type="http://schemas.openxmlformats.org/officeDocument/2006/relationships/hyperlink" Target="https://www.infoblox.com/glossary/layer-5-of-the-osi-model-session-layer/" TargetMode="External"/><Relationship Id="rId4" Type="http://schemas.openxmlformats.org/officeDocument/2006/relationships/hyperlink" Target="https://stl.tech/blog/difference-between-a-network-hub-and-network-swit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guelzunda-redes.blogspot.com/2015/05/encapsulacion-mensaje-icmp-dentro-d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C6C1-1E53-98A4-C4CF-ED8428FF6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896354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Phoebe's OSI Model Project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6565-DDD9-1988-4253-F2D8AFE3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055" y="4389442"/>
            <a:ext cx="9769907" cy="2090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Team lead: Jayden Trujillo</a:t>
            </a: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Researchers: Matthew Orsini, Neveah Charles, Anika Bravo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Presenters: Gustavo </a:t>
            </a:r>
            <a:r>
              <a:rPr lang="en-US" sz="2400" b="1" err="1">
                <a:solidFill>
                  <a:srgbClr val="FFFFFF"/>
                </a:solidFill>
              </a:rPr>
              <a:t>Gambero</a:t>
            </a:r>
            <a:r>
              <a:rPr lang="en-US" sz="2400" b="1">
                <a:solidFill>
                  <a:srgbClr val="FFFFFF"/>
                </a:solidFill>
              </a:rPr>
              <a:t>, Nathan </a:t>
            </a:r>
            <a:r>
              <a:rPr lang="en-US" sz="2400" b="1" err="1">
                <a:solidFill>
                  <a:srgbClr val="FFFFFF"/>
                </a:solidFill>
              </a:rPr>
              <a:t>Bienamie</a:t>
            </a:r>
            <a:r>
              <a:rPr lang="en-US" sz="2400" b="1">
                <a:solidFill>
                  <a:srgbClr val="FFFFFF"/>
                </a:solidFill>
              </a:rPr>
              <a:t>, Matthew Orsini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86342-F144-F792-BC5F-320D86602D76}"/>
              </a:ext>
            </a:extLst>
          </p:cNvPr>
          <p:cNvSpPr txBox="1"/>
          <p:nvPr/>
        </p:nvSpPr>
        <p:spPr>
          <a:xfrm>
            <a:off x="10734068" y="6397924"/>
            <a:ext cx="24311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8/28/24</a:t>
            </a:r>
          </a:p>
        </p:txBody>
      </p:sp>
    </p:spTree>
    <p:extLst>
      <p:ext uri="{BB962C8B-B14F-4D97-AF65-F5344CB8AC3E}">
        <p14:creationId xmlns:p14="http://schemas.microsoft.com/office/powerpoint/2010/main" val="243562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F422-FBE6-D7CB-83E5-558B36A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Physical representation of the layers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95C9DB9-ED34-3042-7B91-47EACBB80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925635"/>
              </p:ext>
            </p:extLst>
          </p:nvPr>
        </p:nvGraphicFramePr>
        <p:xfrm>
          <a:off x="1939306" y="1437057"/>
          <a:ext cx="8081112" cy="5328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787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AEE5-8887-F717-EEBA-8EEDA11D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62" y="1558956"/>
            <a:ext cx="9956747" cy="3870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Sonali </a:t>
            </a:r>
            <a:r>
              <a:rPr lang="en-US" b="1" err="1">
                <a:ea typeface="+mn-lt"/>
                <a:cs typeface="+mn-lt"/>
              </a:rPr>
              <a:t>Tehraik</a:t>
            </a:r>
            <a:r>
              <a:rPr lang="en-US" b="1">
                <a:ea typeface="+mn-lt"/>
                <a:cs typeface="+mn-lt"/>
              </a:rPr>
              <a:t>. “Switches in Networking- Definitive Guide 2023.” Network Kings, 8 Oct. 2022, </a:t>
            </a:r>
            <a:r>
              <a:rPr lang="en-US" b="1">
                <a:ea typeface="+mn-lt"/>
                <a:cs typeface="+mn-lt"/>
                <a:hlinkClick r:id="rId2"/>
              </a:rPr>
              <a:t>https://www.nwkings.com/switches-in-networking</a:t>
            </a:r>
            <a:r>
              <a:rPr lang="en-US" b="1">
                <a:ea typeface="+mn-lt"/>
                <a:cs typeface="+mn-lt"/>
              </a:rPr>
              <a:t> Accessed 28 Aug. 2024.</a:t>
            </a:r>
          </a:p>
          <a:p>
            <a:r>
              <a:rPr lang="en-US" b="1">
                <a:ea typeface="+mn-lt"/>
                <a:cs typeface="+mn-lt"/>
              </a:rPr>
              <a:t>Abbey, Nitin. “What Are Routers in Networking?” STL Tech, 10 Jan. 2023, </a:t>
            </a:r>
            <a:r>
              <a:rPr lang="en-US" b="1">
                <a:ea typeface="+mn-lt"/>
                <a:cs typeface="+mn-lt"/>
                <a:hlinkClick r:id="rId3"/>
              </a:rPr>
              <a:t>https://stl.tech/blog/what-are-routers-in-networking/</a:t>
            </a:r>
            <a:r>
              <a:rPr lang="en-US" b="1">
                <a:ea typeface="+mn-lt"/>
                <a:cs typeface="+mn-lt"/>
              </a:rPr>
              <a:t>  </a:t>
            </a:r>
          </a:p>
          <a:p>
            <a:r>
              <a:rPr lang="en-US" b="1">
                <a:ea typeface="+mn-lt"/>
                <a:cs typeface="+mn-lt"/>
              </a:rPr>
              <a:t>Admin. “Difference between Network Hub and Network Switch | STL.” STL Tech, 30 Nov. 2022, </a:t>
            </a:r>
            <a:r>
              <a:rPr lang="en-US" b="1">
                <a:ea typeface="+mn-lt"/>
                <a:cs typeface="+mn-lt"/>
                <a:hlinkClick r:id="rId4"/>
              </a:rPr>
              <a:t>https://stl.tech/blog/difference-between-a-network-hub-and-network-switch/</a:t>
            </a:r>
            <a:r>
              <a:rPr lang="en-US" b="1">
                <a:ea typeface="+mn-lt"/>
                <a:cs typeface="+mn-lt"/>
              </a:rPr>
              <a:t> </a:t>
            </a:r>
          </a:p>
          <a:p>
            <a:r>
              <a:rPr lang="en-US" b="1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Layer 5 of the OSI Model: Session Layer? | DDI (Secure DNS, DHCP, IPAM) | Infoblox</a:t>
            </a:r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https://www.cloudflare.com/learning/network-layer/what-is-a-packet/#:~:text=The%20header%20contains%20information%20about,like%20a%20computer's%20mailing%20address</a:t>
            </a:r>
            <a:r>
              <a:rPr lang="en-US" b="1">
                <a:ea typeface="+mn-lt"/>
                <a:cs typeface="+mn-lt"/>
              </a:rPr>
              <a:t>).</a:t>
            </a:r>
          </a:p>
          <a:p>
            <a:r>
              <a:rPr lang="en-US" b="1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 of session layers – Find Todays Notes (wordpress.com)</a:t>
            </a:r>
            <a:endParaRPr lang="en-US" b="1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51DEBC-711E-E6AC-A0DF-AEE3943A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37" y="3000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519350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5BE5-FE46-EA45-3C79-B4925830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80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D9CC-3243-3E36-0CC4-E3ADC9BC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" y="2395444"/>
            <a:ext cx="6642036" cy="354787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/>
            <a:r>
              <a:rPr lang="en-US" sz="3200" b="1"/>
              <a:t>The OSI Model (Open </a:t>
            </a:r>
            <a:r>
              <a:rPr lang="en-US" sz="3200" b="1">
                <a:latin typeface="Aptos"/>
                <a:ea typeface="Roboto"/>
                <a:cs typeface="Roboto"/>
              </a:rPr>
              <a:t>Systems Interconnection</a:t>
            </a:r>
            <a:r>
              <a:rPr lang="en-US" sz="3200" b="1"/>
              <a:t>) </a:t>
            </a:r>
            <a:r>
              <a:rPr lang="en-US" sz="3200" b="1">
                <a:ea typeface="+mn-lt"/>
                <a:cs typeface="+mn-lt"/>
              </a:rPr>
              <a:t>is a conceptual framework that divides communication processes into seven layers, each responsible for specific tasks.</a:t>
            </a:r>
          </a:p>
          <a:p>
            <a:pPr marL="457200" indent="-457200"/>
            <a:r>
              <a:rPr lang="en-US" sz="3200" b="1">
                <a:ea typeface="+mn-lt"/>
                <a:cs typeface="+mn-lt"/>
              </a:rPr>
              <a:t>It helps to understand and manage network communication, ensuring interoperability between different systems.</a:t>
            </a:r>
            <a:endParaRPr lang="en-US" sz="3200" b="1"/>
          </a:p>
        </p:txBody>
      </p:sp>
      <p:pic>
        <p:nvPicPr>
          <p:cNvPr id="4" name="Picture 3" descr="OSI Model: The 7 Layers of Network Architecture – BMC Software | Blogs">
            <a:extLst>
              <a:ext uri="{FF2B5EF4-FFF2-40B4-BE49-F238E27FC236}">
                <a16:creationId xmlns:a16="http://schemas.microsoft.com/office/drawing/2014/main" id="{6316B2C0-3970-DE39-228D-F2777D5C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041" y="207291"/>
            <a:ext cx="5031259" cy="64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94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334AB470-4B0B-51A9-124E-825E3245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09" y="2083632"/>
            <a:ext cx="10916823" cy="4125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The Physical layer is used for sending and receiving signals to be converted into bits of data.</a:t>
            </a:r>
          </a:p>
          <a:p>
            <a:r>
              <a:rPr lang="en-US" sz="2400" b="1"/>
              <a:t> Data can be sent and received both by cable or wirelessly.</a:t>
            </a:r>
          </a:p>
          <a:p>
            <a:r>
              <a:rPr lang="en-US" sz="2400" b="1"/>
              <a:t>Signaling used by this layer can be electrical, light or radio signals and translated into frames of data.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EDA7D2-8FC4-7902-3E4B-79E293FE4E9A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Layer 1 – Physical</a:t>
            </a:r>
          </a:p>
        </p:txBody>
      </p:sp>
    </p:spTree>
    <p:extLst>
      <p:ext uri="{BB962C8B-B14F-4D97-AF65-F5344CB8AC3E}">
        <p14:creationId xmlns:p14="http://schemas.microsoft.com/office/powerpoint/2010/main" val="1577969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60F2-D9CF-203C-D2A4-B2B9A1CB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Layer 2 – Data Link 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E4EE8-243D-E6E9-8269-E688C6CA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92192"/>
            <a:ext cx="11386193" cy="47663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This layer is responsible for transporting data between nodes.</a:t>
            </a:r>
          </a:p>
          <a:p>
            <a:r>
              <a:rPr lang="en-US" sz="2400" b="1"/>
              <a:t>Frames data and adds a source and destination MAC addresses to each piece of information.</a:t>
            </a:r>
          </a:p>
          <a:p>
            <a:r>
              <a:rPr lang="en-US" sz="2400" b="1"/>
              <a:t>Detects and manages errors and slow receivers.</a:t>
            </a:r>
          </a:p>
          <a:p>
            <a:r>
              <a:rPr lang="en-US" sz="2400" b="1"/>
              <a:t>Communicates through Switches and WAPs.</a:t>
            </a:r>
          </a:p>
          <a:p>
            <a:r>
              <a:rPr lang="en-US" sz="2400" b="1"/>
              <a:t>Some devices used in this layer includes: Network Interface Card (NIC) &amp; bridge networks </a:t>
            </a:r>
          </a:p>
          <a:p>
            <a:pPr marL="0" indent="0">
              <a:buNone/>
            </a:pPr>
            <a:endParaRPr lang="en-US" sz="2200" b="1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98574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402F-8632-F346-5293-FEAD2FB3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Layer 3 – Network 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E0309-8061-34D5-0FFE-FF820D3C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870157"/>
            <a:ext cx="6713552" cy="4989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The network layer is responsible for the delivery end point systems getting their packets </a:t>
            </a:r>
          </a:p>
          <a:p>
            <a:r>
              <a:rPr lang="en-US" sz="2400" b="1"/>
              <a:t>network layer breaks downs and transmits data called packets </a:t>
            </a:r>
          </a:p>
          <a:p>
            <a:r>
              <a:rPr lang="en-US" sz="2400" b="1"/>
              <a:t>This layer is also responsible for the assignment of IPs.  </a:t>
            </a:r>
          </a:p>
          <a:p>
            <a:r>
              <a:rPr lang="en-US" sz="2400" b="1"/>
              <a:t>The network layer is the internet's highway transporting routing and reassembling packets </a:t>
            </a:r>
            <a:endParaRPr lang="en-US" b="1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3" name="Picture 2" descr="A black router with blue lights">
            <a:extLst>
              <a:ext uri="{FF2B5EF4-FFF2-40B4-BE49-F238E27FC236}">
                <a16:creationId xmlns:a16="http://schemas.microsoft.com/office/drawing/2014/main" id="{F7EE0BA5-FBD4-AFAE-9EEF-979FC1D2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83" r="18748" b="2"/>
          <a:stretch/>
        </p:blipFill>
        <p:spPr>
          <a:xfrm>
            <a:off x="7894707" y="2321665"/>
            <a:ext cx="3502966" cy="3641134"/>
          </a:xfrm>
          <a:prstGeom prst="rect">
            <a:avLst/>
          </a:prstGeom>
          <a:effectLst>
            <a:outerShdw blurRad="165100" dist="50800" dir="6000000" sx="116000" sy="116000" algn="ctr" rotWithShape="0">
              <a:srgbClr val="000000">
                <a:alpha val="51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28982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29FC-9451-7B61-DEFC-296C44E8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09" y="2025905"/>
            <a:ext cx="9289276" cy="41797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latin typeface="Neue Haas Grotesk Text Pro"/>
                <a:cs typeface="Times New Roman"/>
              </a:rPr>
              <a:t>The transport layer is responsible for delivery</a:t>
            </a:r>
          </a:p>
          <a:p>
            <a:r>
              <a:rPr lang="en-US" sz="2400" b="1">
                <a:latin typeface="Neue Haas Grotesk Text Pro"/>
                <a:cs typeface="Times New Roman"/>
              </a:rPr>
              <a:t>Uses either TCP or UDP for transmission</a:t>
            </a:r>
          </a:p>
          <a:p>
            <a:r>
              <a:rPr lang="en-US" sz="2400" b="1">
                <a:latin typeface="Neue Haas Grotesk Text Pro"/>
                <a:cs typeface="Times New Roman"/>
              </a:rPr>
              <a:t>When using TCP it sends ACK(acknowledgement) of reliable delivery</a:t>
            </a:r>
            <a:endParaRPr lang="en-US" sz="2400" b="1">
              <a:latin typeface="Neue Haas Grotesk Text Pro"/>
            </a:endParaRPr>
          </a:p>
          <a:p>
            <a:r>
              <a:rPr lang="en-US" sz="2400" b="1">
                <a:latin typeface="Neue Haas Grotesk Text Pro"/>
                <a:cs typeface="Times New Roman"/>
              </a:rPr>
              <a:t>Breaks down the data into smaller units called segments and reassembles them at the destination</a:t>
            </a:r>
            <a:endParaRPr lang="en-US" sz="2400" b="1">
              <a:solidFill>
                <a:srgbClr val="111111"/>
              </a:solidFill>
              <a:latin typeface="Neue Haas Grotesk Text Pro"/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C2859-F716-4A14-3E74-2359B2677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45977" y="2852954"/>
            <a:ext cx="3748565" cy="3651886"/>
          </a:xfrm>
          <a:prstGeom prst="rect">
            <a:avLst/>
          </a:prstGeom>
          <a:effectLst>
            <a:outerShdw blurRad="558800" dist="50800" dir="5400000" sx="140000" sy="140000" algn="ctr" rotWithShape="0">
              <a:schemeClr val="bg1">
                <a:alpha val="74000"/>
              </a:schemeClr>
            </a:outerShdw>
            <a:softEdge rad="127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63F529-14BE-2292-EC3C-96646E335111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Layer 4 –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680907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3757-69E8-AB72-53BB-54D5B585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Layer 5 – 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4396-DB9A-C454-D931-DD4830E5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1156155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Establishes, maintains, and terminates a session</a:t>
            </a:r>
          </a:p>
          <a:p>
            <a:r>
              <a:rPr lang="en-US" sz="2400" b="1">
                <a:ea typeface="+mn-lt"/>
                <a:cs typeface="+mn-lt"/>
              </a:rPr>
              <a:t>Negotiate and agree on the mode of operation they will use- full-duplex, half-duplex, or simplex operation</a:t>
            </a:r>
          </a:p>
          <a:p>
            <a:r>
              <a:rPr lang="en-US" sz="2400" b="1"/>
              <a:t>Provide synchronization for data exchange, including checkpointing and recovery</a:t>
            </a:r>
          </a:p>
          <a:p>
            <a:r>
              <a:rPr lang="en-US" sz="2400" b="1">
                <a:latin typeface="Neue Haas Grotesk Text Pro"/>
                <a:cs typeface="Times New Roman"/>
              </a:rPr>
              <a:t>Protocols-</a:t>
            </a:r>
            <a:r>
              <a:rPr lang="en-US" sz="2400">
                <a:latin typeface="Neue Haas Grotesk Text Pro"/>
                <a:cs typeface="Times New Roman"/>
              </a:rPr>
              <a:t> </a:t>
            </a:r>
            <a:r>
              <a:rPr lang="en-US" sz="2400" b="1"/>
              <a:t>(PAP), (RPC), (PPTP)</a:t>
            </a:r>
            <a:endParaRPr lang="en-US" sz="24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7429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AA54-8F2F-4867-5085-3DC42A5D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03" y="2358402"/>
            <a:ext cx="10719245" cy="43472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/>
              <a:t>This </a:t>
            </a:r>
            <a:r>
              <a:rPr lang="en-US" sz="2400" b="1">
                <a:latin typeface="Neue Haas Grotesk Text Pro"/>
                <a:ea typeface="Source Sans Pro"/>
              </a:rPr>
              <a:t>encrypts and formats information to the application layer for further processing or display.</a:t>
            </a:r>
            <a:endParaRPr lang="en-US" sz="2400" b="1">
              <a:latin typeface="Neue Haas Grotesk Text Pro"/>
            </a:endParaRPr>
          </a:p>
          <a:p>
            <a:r>
              <a:rPr lang="en-US" sz="2400" b="1">
                <a:ea typeface="Source Sans Pro"/>
                <a:cs typeface="+mn-lt"/>
              </a:rPr>
              <a:t>It compresses data to reduce the amount of data that needs to be transmitted.</a:t>
            </a:r>
          </a:p>
          <a:p>
            <a:r>
              <a:rPr lang="en-US" sz="2400" b="1">
                <a:ea typeface="Source Sans Pro"/>
                <a:cs typeface="+mn-lt"/>
              </a:rPr>
              <a:t>It translates data between the application layer and the network format. This includes converting character encoding schemes, such as from to Unicode.</a:t>
            </a:r>
          </a:p>
          <a:p>
            <a:r>
              <a:rPr lang="en-US" sz="2400" b="1">
                <a:ea typeface="+mn-lt"/>
                <a:cs typeface="+mn-lt"/>
              </a:rPr>
              <a:t> It converts data from a complex format into one that the application layer understands.</a:t>
            </a:r>
          </a:p>
          <a:p>
            <a:endParaRPr lang="en-US" sz="1200"/>
          </a:p>
          <a:p>
            <a:endParaRPr lang="en-US" sz="1200">
              <a:highlight>
                <a:srgbClr val="FFFF00"/>
              </a:highligh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810F10-9BD5-D9F1-FCDE-758DD585B61C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Layer 6 – 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2624538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6CFD-70BA-2E82-DA8D-A13CA00E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Layer 7 – 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7703-C77B-3EDC-F38B-A9D93E4C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Purpose: This is the top layer, interacting directly with the user.</a:t>
            </a:r>
          </a:p>
          <a:p>
            <a:r>
              <a:rPr lang="en-US" sz="2400" b="1"/>
              <a:t>Functions: Provides network services to user applications. </a:t>
            </a:r>
          </a:p>
          <a:p>
            <a:r>
              <a:rPr lang="en-US" sz="2400" b="1"/>
              <a:t>Includes protocols like HTTP, FTP, SMTP, DNS.</a:t>
            </a:r>
          </a:p>
          <a:p>
            <a:r>
              <a:rPr lang="en-US" sz="2400" b="1"/>
              <a:t>Examples: Web browsers, email clients, file transfer applications. Like our NHS website or TESTOUT</a:t>
            </a:r>
          </a:p>
          <a:p>
            <a:endParaRPr lang="en-US" sz="2200" b="1"/>
          </a:p>
        </p:txBody>
      </p:sp>
      <p:pic>
        <p:nvPicPr>
          <p:cNvPr id="4" name="Picture 3" descr="Basics of Computer Science - Networking">
            <a:extLst>
              <a:ext uri="{FF2B5EF4-FFF2-40B4-BE49-F238E27FC236}">
                <a16:creationId xmlns:a16="http://schemas.microsoft.com/office/drawing/2014/main" id="{F60376CD-A982-7C96-9ED1-D1B5B06A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05" r="12227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effectLst>
            <a:outerShdw blurRad="177800" dist="50800" dir="5400000" sx="110000" sy="110000" algn="ctr" rotWithShape="0">
              <a:srgbClr val="000000">
                <a:alpha val="56000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40341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Neue Haas Grotesk Text Pro</vt:lpstr>
      <vt:lpstr>Source Sans Pro</vt:lpstr>
      <vt:lpstr>DylanVTI</vt:lpstr>
      <vt:lpstr>Phoebe's OSI Model Project</vt:lpstr>
      <vt:lpstr>Outline</vt:lpstr>
      <vt:lpstr>PowerPoint Presentation</vt:lpstr>
      <vt:lpstr>Layer 2 – Data Link layer</vt:lpstr>
      <vt:lpstr>Layer 3 – Network layer</vt:lpstr>
      <vt:lpstr>PowerPoint Presentation</vt:lpstr>
      <vt:lpstr>Layer 5 – Session Layer</vt:lpstr>
      <vt:lpstr>PowerPoint Presentation</vt:lpstr>
      <vt:lpstr>Layer 7 – Application layer</vt:lpstr>
      <vt:lpstr> Physical representation of the layers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Anika A. Bravo &lt;Student&gt;</cp:lastModifiedBy>
  <cp:revision>4</cp:revision>
  <dcterms:created xsi:type="dcterms:W3CDTF">2024-08-20T19:18:13Z</dcterms:created>
  <dcterms:modified xsi:type="dcterms:W3CDTF">2025-05-20T19:32:46Z</dcterms:modified>
</cp:coreProperties>
</file>