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 autoCompressPictures="0">
  <p:sldMasterIdLst>
    <p:sldMasterId id="2147483921" r:id="rId15"/>
    <p:sldMasterId id="2147483922" r:id="rId17"/>
    <p:sldMasterId id="2147483923" r:id="rId19"/>
    <p:sldMasterId id="2147483924" r:id="rId21"/>
    <p:sldMasterId id="2147483925" r:id="rId23"/>
    <p:sldMasterId id="2147483926" r:id="rId25"/>
  </p:sldMasterIdLst>
  <p:notesMasterIdLst>
    <p:notesMasterId r:id="rId29"/>
  </p:notesMasterIdLst>
  <p:handoutMasterIdLst>
    <p:handoutMasterId r:id="rId27"/>
  </p:handoutMasterIdLst>
  <p:sldIdLst>
    <p:sldId id="355" r:id="rId31"/>
    <p:sldId id="399" r:id="rId33"/>
    <p:sldId id="400" r:id="rId34"/>
    <p:sldId id="403" r:id="rId35"/>
    <p:sldId id="406" r:id="rId36"/>
    <p:sldId id="408" r:id="rId37"/>
    <p:sldId id="409" r:id="rId38"/>
  </p:sldIdLst>
  <p:sldSz cx="9144000" cy="5143500"/>
  <p:notesSz cx="9925050" cy="666623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  <p15:guide id="3" orient="horz" pos="161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9999"/>
    <a:srgbClr val="98C6EA"/>
    <a:srgbClr val="005293"/>
  </p:clrMru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 snapToObjects="1">
      <p:cViewPr varScale="1">
        <p:scale>
          <a:sx n="114" d="100"/>
          <a:sy n="114" d="100"/>
        </p:scale>
        <p:origin x="762" y="102"/>
      </p:cViewPr>
      <p:guideLst>
        <p:guide orient="horz" pos="2158"/>
        <p:guide pos="2878"/>
        <p:guide orient="horz" pos="1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-810" y="-96"/>
      </p:cViewPr>
      <p:guideLst>
        <p:guide orient="horz" pos="2158"/>
        <p:guide pos="2878"/>
        <p:guide orient="horz" pos="1618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slideMaster" Target="slideMasters/slideMaster3.xml"></Relationship><Relationship Id="rId21" Type="http://schemas.openxmlformats.org/officeDocument/2006/relationships/slideMaster" Target="slideMasters/slideMaster4.xml"></Relationship><Relationship Id="rId23" Type="http://schemas.openxmlformats.org/officeDocument/2006/relationships/slideMaster" Target="slideMasters/slideMaster5.xml"></Relationship><Relationship Id="rId25" Type="http://schemas.openxmlformats.org/officeDocument/2006/relationships/slideMaster" Target="slideMasters/slideMaster6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3" Type="http://schemas.openxmlformats.org/officeDocument/2006/relationships/slide" Target="slides/slide2.xml"></Relationship><Relationship Id="rId34" Type="http://schemas.openxmlformats.org/officeDocument/2006/relationships/slide" Target="slides/slide3.xml"></Relationship><Relationship Id="rId35" Type="http://schemas.openxmlformats.org/officeDocument/2006/relationships/slide" Target="slides/slide4.xml"></Relationship><Relationship Id="rId36" Type="http://schemas.openxmlformats.org/officeDocument/2006/relationships/slide" Target="slides/slide5.xml"></Relationship><Relationship Id="rId37" Type="http://schemas.openxmlformats.org/officeDocument/2006/relationships/slide" Target="slides/slide6.xml"></Relationship><Relationship Id="rId38" Type="http://schemas.openxmlformats.org/officeDocument/2006/relationships/slide" Target="slides/slide7.xml"></Relationship><Relationship Id="rId39" Type="http://schemas.openxmlformats.org/officeDocument/2006/relationships/viewProps" Target="viewProps.xml"></Relationship><Relationship Id="rId40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05/10/2021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3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405" y="1483995"/>
            <a:ext cx="8509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710" y="4806315"/>
            <a:ext cx="575310" cy="269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815" y="4855210"/>
            <a:ext cx="2052320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50" y="4855210"/>
            <a:ext cx="7830185" cy="288925"/>
          </a:xfr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815" y="4855210"/>
            <a:ext cx="2052955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50" y="4855210"/>
            <a:ext cx="6464935" cy="274320"/>
          </a:xfr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405" y="1600200"/>
            <a:ext cx="8509000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wmf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slideLayout" Target="../slideLayouts/slideLayout8.xml"></Relationship><Relationship Id="rId6" Type="http://schemas.openxmlformats.org/officeDocument/2006/relationships/slideLayout" Target="../slideLayouts/slideLayout9.xml"></Relationship><Relationship Id="rId7" Type="http://schemas.openxmlformats.org/officeDocument/2006/relationships/slideLayout" Target="../slideLayouts/slideLayout10.xml"></Relationship><Relationship Id="rId8" Type="http://schemas.openxmlformats.org/officeDocument/2006/relationships/slideLayout" Target="../slideLayouts/slideLayout11.xml"></Relationship><Relationship Id="rId10" Type="http://schemas.openxmlformats.org/officeDocument/2006/relationships/image" Target="../media/image1.wmf"></Relationship><Relationship Id="rId11" Type="http://schemas.openxmlformats.org/officeDocument/2006/relationships/theme" Target="../theme/theme4.xml"></Relationship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7829550" cy="28829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1685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5" y="323850"/>
            <a:ext cx="604520" cy="318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 smtClean="0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170" y="323850"/>
            <a:ext cx="604520" cy="3187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232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646430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09233072463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21106340487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60982356324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image" Target="../media/fImage12414147571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5.xml"></Relationship><Relationship Id="rId2" Type="http://schemas.openxmlformats.org/officeDocument/2006/relationships/hyperlink" Target="https://trendskout.com/wp-content/uploads/2024/06/llm-explained-1024x550_1ee051c62999647b0d0ebd3b1c2d79a9_800.jpeg" TargetMode="External"></Relationship><Relationship Id="rId3" Type="http://schemas.openxmlformats.org/officeDocument/2006/relationships/hyperlink" Target="https://media.springernature.com/lw1200/springer-static/image/art%3A10.1007%2Fs44163-024-00129-0/MediaObjects/44163_2024_129_Fig1_HTML.png" TargetMode="External"></Relationship><Relationship Id="rId4" Type="http://schemas.openxmlformats.org/officeDocument/2006/relationships/hyperlink" Target="https://media.licdn.com/dms/image/v2/D5612AQHw03kwTr-Oow/article-cover_image-shrink_720_1280/article-cover_image-shrink_720_1280/0/1701397790910?e=2147483647&amp;v=beta&amp;t=ugUrbwcjNlhTwPENlZFwmOlovsR7ub6nQoPyVHg8RX0" TargetMode="Externa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i="0" b="0">
                <a:solidFill>
                  <a:srgbClr val="000000"/>
                </a:solidFill>
                <a:latin typeface="Arial" charset="0"/>
                <a:ea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obj" idx="10"/>
          </p:nvPr>
        </p:nvSpPr>
        <p:spPr>
          <a:xfrm rot="0">
            <a:off x="283210" y="2012950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>
                <a:latin typeface="+mn-lt"/>
                <a:ea typeface="+mn-ea"/>
                <a:cs typeface="+mn-cs"/>
              </a:rPr>
              <a:t> Pazari and Didarbek Baidaliyev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/>
              <a:t> Universität München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/>
              <a:t> School of </a:t>
            </a:r>
            <a:r>
              <a:rPr lang="de-DE" sz="1500"/>
              <a:t>Computation, Information and Technology</a:t>
            </a:r>
            <a:endParaRPr lang="ko-KR" altLang="en-US" sz="15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38417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/>
          </p:cNvSpPr>
          <p:nvPr>
            <p:ph type="obj" idx="10"/>
          </p:nvPr>
        </p:nvSpPr>
        <p:spPr>
          <a:xfrm rot="0">
            <a:off x="319405" y="1717675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indent="0" latinLnBrk="0" lvl="1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sz="20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Outline</a:t>
            </a:r>
            <a:r>
              <a:rPr lang="de-DE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ko-KR" alt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 rot="0">
            <a:off x="340995" y="2378075"/>
            <a:ext cx="8490585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Introduction and Motivation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Problem Statement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Approach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Evaluation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Conclusion and </a:t>
            </a:r>
            <a:r>
              <a:rPr sz="1600">
                <a:latin typeface="Arial" charset="0"/>
                <a:ea typeface="Arial" charset="0"/>
                <a:cs typeface="Arial" charset="0"/>
              </a:rPr>
              <a:t>Next Steps</a:t>
            </a:r>
            <a:endParaRPr lang="ko-KR" altLang="en-US" sz="16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41084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3" name="Inhaltsplatzhalter 2" descr="/Users/abraxas/Library/Group Containers/L48J367XN4.com.infraware.PolarisOffice/EngineTemp/46739/fImage309233072463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0995" y="2018665"/>
            <a:ext cx="5372735" cy="286385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 algn="l" fontAlgn="base" eaLnBrk="0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  <a:p>
            <a:pPr marL="0" indent="0" rtl="0"/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32105" y="981075"/>
            <a:ext cx="84969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 algn="l" fontAlgn="base" eaLnBrk="0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221106340487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1345" y="2106930"/>
            <a:ext cx="4752975" cy="28746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1609823563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6495" y="1902460"/>
            <a:ext cx="6220460" cy="30886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obj" idx="1" hasCustomPrompt="1"/>
          </p:nvPr>
        </p:nvSpPr>
        <p:spPr>
          <a:xfrm rot="0">
            <a:off x="319405" y="1600200"/>
            <a:ext cx="8509635" cy="3096260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600">
                <a:latin typeface="Arial" charset="0"/>
                <a:ea typeface="Times New Roman" charset="0"/>
                <a:cs typeface="+mn-cs"/>
              </a:rPr>
              <a:t>Transform</a:t>
            </a:r>
            <a:r>
              <a:rPr lang="de-DE" sz="1600">
                <a:latin typeface="+mn-lt"/>
                <a:ea typeface="+mn-ea"/>
                <a:cs typeface="+mn-cs"/>
              </a:rPr>
              <a:t> unstructured Wikipedia articles into structured knowledge graphs using LLM’s</a:t>
            </a:r>
            <a:endParaRPr lang="ko-KR" altLang="en-US" sz="1600"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Problem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statement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5" name="Bild 9" descr="/Users/abraxas/Library/Group Containers/L48J367XN4.com.infraware.PolarisOffice/EngineTemp/48931/fImage12414147571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208780" y="2537460"/>
            <a:ext cx="4376420" cy="1642110"/>
          </a:xfrm>
          <a:prstGeom prst="rect"/>
          <a:noFill/>
        </p:spPr>
      </p:pic>
      <p:sp>
        <p:nvSpPr>
          <p:cNvPr id="6" name="Textfeld 10"/>
          <p:cNvSpPr txBox="1">
            <a:spLocks/>
          </p:cNvSpPr>
          <p:nvPr/>
        </p:nvSpPr>
        <p:spPr>
          <a:xfrm rot="0">
            <a:off x="318135" y="2233930"/>
            <a:ext cx="4040505" cy="24631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Key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Components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Input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Process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Output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r>
              <a:rPr sz="1400">
                <a:latin typeface="Arial" charset="0"/>
                <a:ea typeface="Arial" charset="0"/>
                <a:cs typeface="Arial" charset="0"/>
              </a:rPr>
              <a:t>Main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 </a:t>
            </a:r>
            <a:r>
              <a:rPr sz="1400">
                <a:latin typeface="Arial" charset="0"/>
                <a:ea typeface="Arial" charset="0"/>
                <a:cs typeface="Arial" charset="0"/>
              </a:rPr>
              <a:t>Challenges :</a:t>
            </a:r>
            <a:endParaRPr lang="ko-KR" altLang="en-US" sz="140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Accuracy of Triple Extraction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Prompt Design for LLM’s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>
                <a:latin typeface="Arial" charset="0"/>
                <a:ea typeface="Arial" charset="0"/>
                <a:cs typeface="Arial" charset="0"/>
              </a:rPr>
              <a:t>Ontology Alignment</a:t>
            </a:r>
            <a:endParaRPr lang="ko-KR" altLang="en-US" sz="1200"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Sources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sp>
        <p:nvSpPr>
          <p:cNvPr id="2" name="Inhaltsplatzhalter 2"/>
          <p:cNvSpPr txBox="1">
            <a:spLocks/>
          </p:cNvSpPr>
          <p:nvPr>
            <p:ph type="obj" idx="1" hasCustomPrompt="1"/>
          </p:nvPr>
        </p:nvSpPr>
        <p:spPr>
          <a:xfrm rot="0">
            <a:off x="319405" y="1600200"/>
            <a:ext cx="8509635" cy="309626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  <a:lvl2pPr marL="0" indent="0" latinLnBrk="0" lvl="1">
              <a:lnSpc>
                <a:spcPct val="114000"/>
              </a:lnSpc>
              <a:buFontTx/>
              <a:buNone/>
              <a:defRPr lang="en-GB" altLang="en-US" sz="1400"/>
            </a:lvl2pPr>
            <a:lvl3pPr marL="0" indent="0" latinLnBrk="0" lvl="2">
              <a:buFontTx/>
              <a:buNone/>
              <a:defRPr lang="en-GB" altLang="en-US" sz="1400"/>
            </a:lvl3pPr>
          </a:lstStyle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3 -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4 -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5 - </a:t>
            </a:r>
            <a:r>
              <a:rPr lang="de-DE" sz="1400">
                <a:latin typeface="Arial" charset="0"/>
                <a:ea typeface="Times New Roman" charset="0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xmlns="" val="hlink"/>
                    </a:ext>
                  </a:extLst>
                </a:hlinkClick>
              </a:rPr>
              <a:t>Link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  <a:p>
            <a:pPr marL="254000" indent="-254000" rtl="0">
              <a:buFont typeface="Wingdings"/>
              <a:buChar char=""/>
            </a:pPr>
            <a:r>
              <a:rPr lang="de-DE" sz="1400">
                <a:latin typeface="Arial" charset="0"/>
                <a:ea typeface="Times New Roman" charset="0"/>
                <a:cs typeface="+mn-cs"/>
              </a:rPr>
              <a:t>Slide number 6 - Created using AI tools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TUM ZIT</Company>
  <DocSecurity>0</DocSecurity>
  <HyperlinksChanged>false</HyperlinksChanged>
  <Lines>0</Lines>
  <LinksUpToDate>false</LinksUpToDate>
  <Pages>7</Pages>
  <Paragraphs>153</Paragraphs>
  <Words>1058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Bothe, Sonja</dc:creator>
  <cp:lastModifiedBy>po_user</cp:lastModifiedBy>
  <dc:title>PowerPoint-Präsentation</dc:title>
  <dcterms:modified xsi:type="dcterms:W3CDTF">2021-10-05T07:47:12Z</dcterms:modified>
</cp:coreProperties>
</file>