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4692"/>
  </p:normalViewPr>
  <p:slideViewPr>
    <p:cSldViewPr snapToGrid="0" snapToObjects="1">
      <p:cViewPr varScale="1">
        <p:scale>
          <a:sx n="140" d="100"/>
          <a:sy n="140" d="100"/>
        </p:scale>
        <p:origin x="11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318C-FFC5-3749-95BE-70F3D9A20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AB5CC-58DD-104F-BDFC-ED07ED96C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9C61B-3F9F-7D46-B6F4-25C772D7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A006-EEE2-3C4C-BC3B-6CAC0FCB6C7B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EAD33-CD6B-6C44-80DD-EAC2B2C5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258DA-003B-E944-9C30-483865AF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71AD-1081-5C4E-AE77-852BD2AA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7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ACDC7-D1BC-9142-BB5D-718A407F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B3A5E-73F3-7B49-9316-005C68615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B0FAA-408F-4C45-B3F6-DE1FB632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A006-EEE2-3C4C-BC3B-6CAC0FCB6C7B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FCCFA-DE30-1340-BD02-EE7C4DCD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28928-0F7D-CC49-AAA3-F2E1AEEF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71AD-1081-5C4E-AE77-852BD2AA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E56CF-1764-4442-BC64-B4B8B12F6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958DE-3B91-6E40-97D5-9B7B5BD52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87345-9C9E-3E42-B11F-CBB28EB8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A006-EEE2-3C4C-BC3B-6CAC0FCB6C7B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B2D49-AE55-E644-8325-C0C9C0BD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EE303-6947-6344-956C-1F94A7BC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71AD-1081-5C4E-AE77-852BD2AA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8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A053-7B5D-7242-AECC-B0D1E51F7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3E38F-391C-EC44-99A7-0A717CFDF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66ED6-151E-204A-A4F4-19BAE44A4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A006-EEE2-3C4C-BC3B-6CAC0FCB6C7B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7A7F0-CE81-964D-AAFB-A8C941F3E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E7016-BAA0-5D40-B879-6683EE52F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71AD-1081-5C4E-AE77-852BD2AA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1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88CD-A13B-3E4F-B580-733AFDAC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4EE38-3C8D-CB49-B41D-136C2428E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D811C-69BF-A240-8D4C-0957E45FE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A006-EEE2-3C4C-BC3B-6CAC0FCB6C7B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A52E0-26F2-A144-A8A4-DA898987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B3384-887E-C84A-AAED-4A3A1E71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71AD-1081-5C4E-AE77-852BD2AA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2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2C0F-AE93-EA4D-AA03-BAF163AD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6E366-4775-EA4D-90DF-105289059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DC97A-C69F-A548-9692-DD2FB6A47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E549F-BAD9-6547-877F-A076ADFE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A006-EEE2-3C4C-BC3B-6CAC0FCB6C7B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A7EB9-54AB-6542-B5D9-0C2439F1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92D96-89CF-E64E-863B-043D6A07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71AD-1081-5C4E-AE77-852BD2AA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6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C6CC-4323-9346-A18D-35F37E6F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DBDCA-95BA-D140-88B1-C2069883E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44BF-F16A-134A-9585-03576B51E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A1F8F0-C867-E943-BF51-E36EBD1A7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08075-AA6F-CB44-A98C-D909951ED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93DED-4CDD-3E43-9840-9F39C565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A006-EEE2-3C4C-BC3B-6CAC0FCB6C7B}" type="datetimeFigureOut">
              <a:rPr lang="en-US" smtClean="0"/>
              <a:t>6/15/20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DC1DF-EF02-CA4D-AC18-256BF689F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6F3F1-87B0-E64D-9134-D9F3B343E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71AD-1081-5C4E-AE77-852BD2AA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4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A330-3572-0142-B8B3-EEEE75BB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272CD4-49A5-2E43-94A7-097D6B6A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A006-EEE2-3C4C-BC3B-6CAC0FCB6C7B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672C7-BC47-5748-AED6-AC86259E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7614E-FCB6-8944-940B-DB9CFF7D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71AD-1081-5C4E-AE77-852BD2AA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6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3C87D-A62A-3246-9BD4-E4C1E0E9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A006-EEE2-3C4C-BC3B-6CAC0FCB6C7B}" type="datetimeFigureOut">
              <a:rPr lang="en-US" smtClean="0"/>
              <a:t>6/15/20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F2D5D-4C8D-644A-9267-203371A7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5428A-AB13-6947-ACD6-7FD57973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71AD-1081-5C4E-AE77-852BD2AA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9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B7F5-5398-584F-8367-6547473B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9838B-E807-1A44-8F13-162712C84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52EB1-7AC0-2044-8389-BB2681A11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9A1BC-F38D-EE40-9FD1-02995BB7F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A006-EEE2-3C4C-BC3B-6CAC0FCB6C7B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EFEFF-5AF2-C441-AED5-11510743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22FDD-51E0-4E40-A421-C963F093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71AD-1081-5C4E-AE77-852BD2AA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5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D44C-D662-4142-9877-7CB33D68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028191-F4B6-B949-80C1-3A27D5C41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4C9FD-C179-0548-A347-DB598B9E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6BB10-40DC-A94F-BF0F-62584CC78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A006-EEE2-3C4C-BC3B-6CAC0FCB6C7B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BB0DE-558C-A44F-8EE9-A4AB814A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F595-33A1-6C45-AAA6-03092C32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71AD-1081-5C4E-AE77-852BD2AA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4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240427-4117-9648-94F2-F7F7DB95D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627A7-9372-3043-B79F-979811FE6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BDD56-3DDC-A94C-AD0E-080EA3379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6A006-EEE2-3C4C-BC3B-6CAC0FCB6C7B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6DD22-2969-CA42-A839-3BF3472B5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EEAE6-4FCC-A94D-B016-915BB9B2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871AD-1081-5C4E-AE77-852BD2AA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49BD78-7753-E84E-9CFD-9D2841494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42" y="1159510"/>
            <a:ext cx="3331804" cy="45389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815882-077B-9941-A2E3-8BB78F0028F0}"/>
              </a:ext>
            </a:extLst>
          </p:cNvPr>
          <p:cNvSpPr/>
          <p:nvPr/>
        </p:nvSpPr>
        <p:spPr>
          <a:xfrm>
            <a:off x="122799" y="6311476"/>
            <a:ext cx="180049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https://</a:t>
            </a:r>
            <a:r>
              <a:rPr lang="en-US" sz="105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wireframe.cc</a:t>
            </a:r>
            <a:r>
              <a:rPr lang="en-US" sz="105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/r86TmP</a:t>
            </a:r>
            <a:endParaRPr 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D6678C-F885-6A48-BFB8-C6AD1405A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117" y="753364"/>
            <a:ext cx="4253310" cy="53218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C22C1E-61A1-784E-8599-C065F7BD3F8B}"/>
              </a:ext>
            </a:extLst>
          </p:cNvPr>
          <p:cNvSpPr txBox="1"/>
          <p:nvPr/>
        </p:nvSpPr>
        <p:spPr>
          <a:xfrm>
            <a:off x="10314432" y="1744834"/>
            <a:ext cx="16916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This layout would apply </a:t>
            </a:r>
            <a:br>
              <a:rPr lang="en-US" sz="1100" dirty="0"/>
            </a:br>
            <a:r>
              <a:rPr lang="en-US" sz="1100" dirty="0"/>
              <a:t>in both landscape and portrait mode.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A58047-DEAF-D146-8752-00453BA8A9ED}"/>
              </a:ext>
            </a:extLst>
          </p:cNvPr>
          <p:cNvSpPr txBox="1"/>
          <p:nvPr/>
        </p:nvSpPr>
        <p:spPr>
          <a:xfrm>
            <a:off x="7655104" y="292608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0ABEF-45D8-EA4C-9D0A-94CA7BF8E71D}"/>
              </a:ext>
            </a:extLst>
          </p:cNvPr>
          <p:cNvSpPr txBox="1"/>
          <p:nvPr/>
        </p:nvSpPr>
        <p:spPr>
          <a:xfrm>
            <a:off x="1745032" y="29260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15499A-1A74-6243-9BFD-39A6B5EBB1C5}"/>
              </a:ext>
            </a:extLst>
          </p:cNvPr>
          <p:cNvSpPr txBox="1"/>
          <p:nvPr/>
        </p:nvSpPr>
        <p:spPr>
          <a:xfrm>
            <a:off x="10314432" y="3114186"/>
            <a:ext cx="16916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Images would follow those on the desktop</a:t>
            </a:r>
            <a:br>
              <a:rPr lang="en-US" sz="1100" dirty="0"/>
            </a:br>
            <a:r>
              <a:rPr lang="en-US" sz="1100" dirty="0"/>
              <a:t>page and be clickable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280D1A-3943-B34C-B1AE-EC43619E8495}"/>
              </a:ext>
            </a:extLst>
          </p:cNvPr>
          <p:cNvSpPr txBox="1"/>
          <p:nvPr/>
        </p:nvSpPr>
        <p:spPr>
          <a:xfrm>
            <a:off x="952945" y="1329336"/>
            <a:ext cx="5795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LOGO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D4DEAC-4234-3B45-9194-1D03BF285B1B}"/>
              </a:ext>
            </a:extLst>
          </p:cNvPr>
          <p:cNvCxnSpPr/>
          <p:nvPr/>
        </p:nvCxnSpPr>
        <p:spPr>
          <a:xfrm>
            <a:off x="1307592" y="1444752"/>
            <a:ext cx="201168" cy="30008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255EB0F-5B3F-CF47-B14B-12155F2A07E8}"/>
              </a:ext>
            </a:extLst>
          </p:cNvPr>
          <p:cNvSpPr txBox="1"/>
          <p:nvPr/>
        </p:nvSpPr>
        <p:spPr>
          <a:xfrm>
            <a:off x="3648456" y="4182820"/>
            <a:ext cx="1691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Resource menu would continue on as user scrolls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A7E298ED-BA76-6744-8434-0E48B1191638}"/>
              </a:ext>
            </a:extLst>
          </p:cNvPr>
          <p:cNvSpPr/>
          <p:nvPr/>
        </p:nvSpPr>
        <p:spPr>
          <a:xfrm>
            <a:off x="2944368" y="3886200"/>
            <a:ext cx="704088" cy="1024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EBA726-78D0-084B-8272-3E27693486D2}"/>
              </a:ext>
            </a:extLst>
          </p:cNvPr>
          <p:cNvSpPr txBox="1"/>
          <p:nvPr/>
        </p:nvSpPr>
        <p:spPr>
          <a:xfrm>
            <a:off x="3648456" y="1474299"/>
            <a:ext cx="16916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Hamburger menu</a:t>
            </a:r>
          </a:p>
          <a:p>
            <a:r>
              <a:rPr lang="en-US" sz="1100" dirty="0" err="1"/>
              <a:t>ContactUs</a:t>
            </a:r>
            <a:endParaRPr lang="en-US" sz="1100" dirty="0"/>
          </a:p>
          <a:p>
            <a:r>
              <a:rPr lang="en-US" sz="1100" dirty="0"/>
              <a:t>Key </a:t>
            </a:r>
            <a:r>
              <a:rPr lang="en-US" sz="1100" dirty="0" err="1"/>
              <a:t>CabinetM.com</a:t>
            </a:r>
            <a:r>
              <a:rPr lang="en-US" sz="1100" dirty="0"/>
              <a:t> links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94AA76-575A-B940-9C5C-22BAB37F64C9}"/>
              </a:ext>
            </a:extLst>
          </p:cNvPr>
          <p:cNvCxnSpPr/>
          <p:nvPr/>
        </p:nvCxnSpPr>
        <p:spPr>
          <a:xfrm flipH="1">
            <a:off x="3204329" y="1744834"/>
            <a:ext cx="352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3D02B8-2965-274D-8853-2AAFE2202E64}"/>
              </a:ext>
            </a:extLst>
          </p:cNvPr>
          <p:cNvSpPr txBox="1"/>
          <p:nvPr/>
        </p:nvSpPr>
        <p:spPr>
          <a:xfrm>
            <a:off x="10090204" y="944066"/>
            <a:ext cx="1691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Hamburger menu</a:t>
            </a:r>
          </a:p>
          <a:p>
            <a:r>
              <a:rPr lang="en-US" sz="1100" dirty="0"/>
              <a:t>Key </a:t>
            </a:r>
            <a:r>
              <a:rPr lang="en-US" sz="1100" dirty="0" err="1"/>
              <a:t>CabinetM.com</a:t>
            </a:r>
            <a:r>
              <a:rPr lang="en-US" sz="1100"/>
              <a:t> links</a:t>
            </a:r>
            <a:endParaRPr lang="en-US" sz="11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9DB610-2A4B-2F44-BB8D-2442E7815F10}"/>
              </a:ext>
            </a:extLst>
          </p:cNvPr>
          <p:cNvCxnSpPr/>
          <p:nvPr/>
        </p:nvCxnSpPr>
        <p:spPr>
          <a:xfrm flipH="1">
            <a:off x="9737517" y="1261427"/>
            <a:ext cx="352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84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44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Anita Brearton</dc:creator>
  <cp:lastModifiedBy>Anita Brearton</cp:lastModifiedBy>
  <cp:revision>2</cp:revision>
  <dcterms:created xsi:type="dcterms:W3CDTF">2020-06-15T16:30:39Z</dcterms:created>
  <dcterms:modified xsi:type="dcterms:W3CDTF">2020-06-15T17:10:32Z</dcterms:modified>
</cp:coreProperties>
</file>