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301" r:id="rId3"/>
    <p:sldId id="257" r:id="rId4"/>
    <p:sldId id="302" r:id="rId5"/>
    <p:sldId id="303" r:id="rId6"/>
    <p:sldId id="30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92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64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0353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51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149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25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3125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53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0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69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6307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0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23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9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2696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54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40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 y="4004734"/>
            <a:ext cx="10871200" cy="1646302"/>
          </a:xfrm>
          <a:noFill/>
        </p:spPr>
        <p:txBody>
          <a:bodyPr/>
          <a:lstStyle/>
          <a:p>
            <a:pPr algn="ctr"/>
            <a:r>
              <a:rPr lang="en-US" sz="6600" b="1" dirty="0" smtClean="0">
                <a:solidFill>
                  <a:srgbClr val="FF0000"/>
                </a:solidFill>
                <a:latin typeface="Times New Roman" panose="02020603050405020304" pitchFamily="18" charset="0"/>
                <a:cs typeface="Times New Roman" panose="02020603050405020304" pitchFamily="18" charset="0"/>
              </a:rPr>
              <a:t>Voice Command </a:t>
            </a:r>
            <a:br>
              <a:rPr lang="en-US" sz="6600" b="1" dirty="0" smtClean="0">
                <a:solidFill>
                  <a:srgbClr val="FF0000"/>
                </a:solidFill>
                <a:latin typeface="Times New Roman" panose="02020603050405020304" pitchFamily="18" charset="0"/>
                <a:cs typeface="Times New Roman" panose="02020603050405020304" pitchFamily="18" charset="0"/>
              </a:rPr>
            </a:br>
            <a:r>
              <a:rPr lang="en-US" sz="6600" b="1" dirty="0" smtClean="0">
                <a:solidFill>
                  <a:srgbClr val="FF0000"/>
                </a:solidFill>
                <a:latin typeface="Times New Roman" panose="02020603050405020304" pitchFamily="18" charset="0"/>
                <a:cs typeface="Times New Roman" panose="02020603050405020304" pitchFamily="18" charset="0"/>
              </a:rPr>
              <a:t>Controller </a:t>
            </a:r>
            <a:br>
              <a:rPr lang="en-US" sz="6600" b="1" dirty="0" smtClean="0">
                <a:solidFill>
                  <a:srgbClr val="FF0000"/>
                </a:solidFill>
                <a:latin typeface="Times New Roman" panose="02020603050405020304" pitchFamily="18" charset="0"/>
                <a:cs typeface="Times New Roman" panose="02020603050405020304" pitchFamily="18" charset="0"/>
              </a:rPr>
            </a:br>
            <a:r>
              <a:rPr lang="en-US" sz="6600" b="1" dirty="0" smtClean="0">
                <a:solidFill>
                  <a:srgbClr val="FF0000"/>
                </a:solidFill>
                <a:latin typeface="Times New Roman" panose="02020603050405020304" pitchFamily="18" charset="0"/>
                <a:cs typeface="Times New Roman" panose="02020603050405020304" pitchFamily="18" charset="0"/>
              </a:rPr>
              <a:t>for </a:t>
            </a:r>
            <a:br>
              <a:rPr lang="en-US" sz="6600" b="1" dirty="0" smtClean="0">
                <a:solidFill>
                  <a:srgbClr val="FF0000"/>
                </a:solidFill>
                <a:latin typeface="Times New Roman" panose="02020603050405020304" pitchFamily="18" charset="0"/>
                <a:cs typeface="Times New Roman" panose="02020603050405020304" pitchFamily="18" charset="0"/>
              </a:rPr>
            </a:br>
            <a:r>
              <a:rPr lang="en-US" sz="6600" b="1" dirty="0" smtClean="0">
                <a:solidFill>
                  <a:srgbClr val="FF0000"/>
                </a:solidFill>
                <a:latin typeface="Times New Roman" panose="02020603050405020304" pitchFamily="18" charset="0"/>
                <a:cs typeface="Times New Roman" panose="02020603050405020304" pitchFamily="18" charset="0"/>
              </a:rPr>
              <a:t>IT Laboratory</a:t>
            </a:r>
            <a:endParaRPr lang="en-US" sz="6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250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42900"/>
            <a:ext cx="11849100" cy="6388100"/>
          </a:xfrm>
        </p:spPr>
        <p:txBody>
          <a:bodyPr>
            <a:noAutofit/>
          </a:bodyPr>
          <a:lstStyle/>
          <a:p>
            <a:pPr algn="l"/>
            <a:r>
              <a:rPr lang="en-US" sz="2400" dirty="0" smtClean="0">
                <a:solidFill>
                  <a:schemeClr val="tx1"/>
                </a:solidFill>
              </a:rPr>
              <a:t>	Our</a:t>
            </a:r>
            <a:r>
              <a:rPr lang="en-US" sz="2400" dirty="0">
                <a:solidFill>
                  <a:schemeClr val="tx1"/>
                </a:solidFill>
              </a:rPr>
              <a:t> God, enable us to trust in the productive outcome of this presentation we are about to face; / help us to contribute our own share of optimism,/ confidence/and advancement of new knowledge/ in the field we wish to excel. Keep far from us at this moment/ any presumption/ that it all depends exclusively on us. We accept this presentation/ because it is an important contribution to our personal development and social transformation. </a:t>
            </a:r>
          </a:p>
          <a:p>
            <a:pPr algn="l"/>
            <a:r>
              <a:rPr lang="en-US" sz="2400" dirty="0" smtClean="0">
                <a:solidFill>
                  <a:schemeClr val="tx1"/>
                </a:solidFill>
              </a:rPr>
              <a:t>	Heavenly </a:t>
            </a:r>
            <a:r>
              <a:rPr lang="en-US" sz="2400" dirty="0">
                <a:solidFill>
                  <a:schemeClr val="tx1"/>
                </a:solidFill>
              </a:rPr>
              <a:t>Father, who never fails in generosity,/ we take this opportunity to thank you/ for giving us  mentor, the readers, and the faculty/ all of whom have prepared us for this significant event in our life/ and for the challenges of a bright future. Shower them with your abundant blessings! </a:t>
            </a:r>
          </a:p>
          <a:p>
            <a:pPr algn="l"/>
            <a:r>
              <a:rPr lang="en-US" sz="2400" dirty="0" smtClean="0">
                <a:solidFill>
                  <a:schemeClr val="tx1"/>
                </a:solidFill>
              </a:rPr>
              <a:t>	Lord</a:t>
            </a:r>
            <a:r>
              <a:rPr lang="en-US" sz="2400" dirty="0">
                <a:solidFill>
                  <a:schemeClr val="tx1"/>
                </a:solidFill>
              </a:rPr>
              <a:t> our God, true source of light and wisdom, give us a keen sense of understanding/ a retentive memory/ detail in interpreting/ and elegance in speech. Enlighten the beginning of this presentation, guide its progress/ and bring it to fruition. Let this day be full of insights and inspiration as we share in the great task of humanizing the world with your Truth and Love. AMEN.</a:t>
            </a:r>
          </a:p>
          <a:p>
            <a:pPr algn="l"/>
            <a:r>
              <a:rPr lang="en-US" sz="2400" dirty="0">
                <a:solidFill>
                  <a:schemeClr val="tx1"/>
                </a:solidFill>
              </a:rPr>
              <a:t> </a:t>
            </a:r>
          </a:p>
          <a:p>
            <a:pPr algn="l"/>
            <a:r>
              <a:rPr lang="en-US" sz="2400" dirty="0">
                <a:solidFill>
                  <a:schemeClr val="tx1"/>
                </a:solidFill>
              </a:rPr>
              <a:t> </a:t>
            </a:r>
          </a:p>
          <a:p>
            <a:pPr algn="l"/>
            <a:endParaRPr lang="en-US" sz="2400" dirty="0">
              <a:solidFill>
                <a:schemeClr val="tx1"/>
              </a:solidFill>
            </a:endParaRPr>
          </a:p>
        </p:txBody>
      </p:sp>
    </p:spTree>
    <p:extLst>
      <p:ext uri="{BB962C8B-B14F-4D97-AF65-F5344CB8AC3E}">
        <p14:creationId xmlns:p14="http://schemas.microsoft.com/office/powerpoint/2010/main" val="320091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6600" b="1" dirty="0" smtClean="0">
                <a:solidFill>
                  <a:srgbClr val="FF0000"/>
                </a:solidFill>
              </a:rPr>
              <a:t>Quick Demonstration</a:t>
            </a:r>
            <a:r>
              <a:rPr lang="en-US" sz="6600" dirty="0">
                <a:solidFill>
                  <a:srgbClr val="FF0000"/>
                </a:solidFill>
              </a:rPr>
              <a:t/>
            </a:r>
            <a:br>
              <a:rPr lang="en-US" sz="6600" dirty="0">
                <a:solidFill>
                  <a:srgbClr val="FF0000"/>
                </a:solidFill>
              </a:rPr>
            </a:br>
            <a:endParaRPr lang="en-US" sz="6600" dirty="0">
              <a:solidFill>
                <a:srgbClr val="FF0000"/>
              </a:solidFill>
            </a:endParaRPr>
          </a:p>
        </p:txBody>
      </p:sp>
      <p:sp>
        <p:nvSpPr>
          <p:cNvPr id="8" name="Subtitle 7"/>
          <p:cNvSpPr>
            <a:spLocks noGrp="1"/>
          </p:cNvSpPr>
          <p:nvPr>
            <p:ph type="subTitle" idx="1"/>
          </p:nvPr>
        </p:nvSpPr>
        <p:spPr/>
        <p:txBody>
          <a:bodyPr>
            <a:noAutofit/>
          </a:bodyPr>
          <a:lstStyle/>
          <a:p>
            <a:pPr marL="685800" indent="-685800" algn="l">
              <a:buFont typeface="Arial" panose="020B0604020202020204" pitchFamily="34" charset="0"/>
              <a:buChar char="•"/>
            </a:pPr>
            <a:r>
              <a:rPr lang="en-US" sz="4800" dirty="0" smtClean="0">
                <a:solidFill>
                  <a:schemeClr val="tx1"/>
                </a:solidFill>
              </a:rPr>
              <a:t>Opening of file</a:t>
            </a:r>
          </a:p>
          <a:p>
            <a:pPr marL="685800" indent="-685800" algn="l">
              <a:buFont typeface="Arial" panose="020B0604020202020204" pitchFamily="34" charset="0"/>
              <a:buChar char="•"/>
            </a:pPr>
            <a:r>
              <a:rPr lang="en-US" sz="4800" dirty="0" smtClean="0">
                <a:solidFill>
                  <a:schemeClr val="tx1"/>
                </a:solidFill>
              </a:rPr>
              <a:t>Screen Sharing module</a:t>
            </a:r>
            <a:endParaRPr lang="en-US" sz="4800" dirty="0">
              <a:solidFill>
                <a:schemeClr val="tx1"/>
              </a:solidFill>
            </a:endParaRPr>
          </a:p>
        </p:txBody>
      </p:sp>
    </p:spTree>
    <p:extLst>
      <p:ext uri="{BB962C8B-B14F-4D97-AF65-F5344CB8AC3E}">
        <p14:creationId xmlns:p14="http://schemas.microsoft.com/office/powerpoint/2010/main" val="45442081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1181097"/>
            <a:ext cx="9817100" cy="2869736"/>
          </a:xfrm>
        </p:spPr>
        <p:txBody>
          <a:bodyPr/>
          <a:lstStyle/>
          <a:p>
            <a:r>
              <a:rPr lang="en-US" sz="8800" dirty="0" smtClean="0">
                <a:solidFill>
                  <a:srgbClr val="FF0000"/>
                </a:solidFill>
              </a:rPr>
              <a:t>Video</a:t>
            </a:r>
            <a:r>
              <a:rPr lang="en-US" sz="8000" dirty="0" smtClean="0">
                <a:solidFill>
                  <a:srgbClr val="FF0000"/>
                </a:solidFill>
              </a:rPr>
              <a:t> </a:t>
            </a:r>
            <a:r>
              <a:rPr lang="en-US" sz="8800" dirty="0" smtClean="0">
                <a:solidFill>
                  <a:srgbClr val="FF0000"/>
                </a:solidFill>
              </a:rPr>
              <a:t>Presentation</a:t>
            </a:r>
            <a:endParaRPr lang="en-US" sz="8000" dirty="0">
              <a:solidFill>
                <a:srgbClr val="FF0000"/>
              </a:solidFill>
            </a:endParaRPr>
          </a:p>
        </p:txBody>
      </p:sp>
    </p:spTree>
    <p:extLst>
      <p:ext uri="{BB962C8B-B14F-4D97-AF65-F5344CB8AC3E}">
        <p14:creationId xmlns:p14="http://schemas.microsoft.com/office/powerpoint/2010/main" val="151585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241" y="1754415"/>
            <a:ext cx="9817100" cy="2691936"/>
          </a:xfrm>
        </p:spPr>
        <p:txBody>
          <a:bodyPr/>
          <a:lstStyle/>
          <a:p>
            <a:pPr algn="ctr"/>
            <a:r>
              <a:rPr lang="en-US" sz="7200" dirty="0" smtClean="0">
                <a:solidFill>
                  <a:srgbClr val="FF0000"/>
                </a:solidFill>
              </a:rPr>
              <a:t>Registration</a:t>
            </a:r>
            <a:r>
              <a:rPr lang="en-US" sz="6600" dirty="0" smtClean="0">
                <a:solidFill>
                  <a:srgbClr val="FF0000"/>
                </a:solidFill>
              </a:rPr>
              <a:t> Process </a:t>
            </a:r>
            <a:br>
              <a:rPr lang="en-US" sz="6600" dirty="0" smtClean="0">
                <a:solidFill>
                  <a:srgbClr val="FF0000"/>
                </a:solidFill>
              </a:rPr>
            </a:br>
            <a:r>
              <a:rPr lang="en-US" sz="6600" dirty="0" smtClean="0">
                <a:solidFill>
                  <a:srgbClr val="FF0000"/>
                </a:solidFill>
              </a:rPr>
              <a:t>and </a:t>
            </a:r>
            <a:br>
              <a:rPr lang="en-US" sz="6600" dirty="0" smtClean="0">
                <a:solidFill>
                  <a:srgbClr val="FF0000"/>
                </a:solidFill>
              </a:rPr>
            </a:br>
            <a:r>
              <a:rPr lang="en-US" sz="6600" dirty="0" smtClean="0">
                <a:solidFill>
                  <a:srgbClr val="FF0000"/>
                </a:solidFill>
              </a:rPr>
              <a:t>other Modules</a:t>
            </a:r>
            <a:endParaRPr lang="en-US" sz="6600" dirty="0">
              <a:solidFill>
                <a:srgbClr val="FF0000"/>
              </a:solidFill>
            </a:endParaRPr>
          </a:p>
        </p:txBody>
      </p:sp>
    </p:spTree>
    <p:extLst>
      <p:ext uri="{BB962C8B-B14F-4D97-AF65-F5344CB8AC3E}">
        <p14:creationId xmlns:p14="http://schemas.microsoft.com/office/powerpoint/2010/main" val="168385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45167" y="3369734"/>
            <a:ext cx="7766936" cy="1646302"/>
          </a:xfrm>
        </p:spPr>
        <p:txBody>
          <a:bodyPr/>
          <a:lstStyle/>
          <a:p>
            <a:pPr algn="ctr"/>
            <a:r>
              <a:rPr lang="en-US" sz="7200" dirty="0" smtClean="0">
                <a:solidFill>
                  <a:srgbClr val="FF0000"/>
                </a:solidFill>
              </a:rPr>
              <a:t>Thank You </a:t>
            </a:r>
            <a:br>
              <a:rPr lang="en-US" sz="7200" dirty="0" smtClean="0">
                <a:solidFill>
                  <a:srgbClr val="FF0000"/>
                </a:solidFill>
              </a:rPr>
            </a:br>
            <a:r>
              <a:rPr lang="en-US" sz="7200" dirty="0" smtClean="0">
                <a:solidFill>
                  <a:srgbClr val="FF0000"/>
                </a:solidFill>
              </a:rPr>
              <a:t>and </a:t>
            </a:r>
            <a:br>
              <a:rPr lang="en-US" sz="7200" dirty="0" smtClean="0">
                <a:solidFill>
                  <a:srgbClr val="FF0000"/>
                </a:solidFill>
              </a:rPr>
            </a:br>
            <a:r>
              <a:rPr lang="en-US" sz="7200" dirty="0" smtClean="0">
                <a:solidFill>
                  <a:srgbClr val="FF0000"/>
                </a:solidFill>
              </a:rPr>
              <a:t>May God Bless You</a:t>
            </a:r>
            <a:endParaRPr lang="en-US" sz="7200" dirty="0">
              <a:solidFill>
                <a:srgbClr val="FF0000"/>
              </a:solidFill>
            </a:endParaRPr>
          </a:p>
        </p:txBody>
      </p:sp>
    </p:spTree>
    <p:extLst>
      <p:ext uri="{BB962C8B-B14F-4D97-AF65-F5344CB8AC3E}">
        <p14:creationId xmlns:p14="http://schemas.microsoft.com/office/powerpoint/2010/main" val="64956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16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Voice Command  Controller  for  IT Laboratory</vt:lpstr>
      <vt:lpstr>PowerPoint Presentation</vt:lpstr>
      <vt:lpstr>Quick Demonstration </vt:lpstr>
      <vt:lpstr>Video Presentation</vt:lpstr>
      <vt:lpstr>Registration Process  and  other Modules</vt:lpstr>
      <vt:lpstr>Thank You  and  May God Bless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Command Controller for IT Laboratory</dc:title>
  <dc:creator>carlojaybarca@gmail.com</dc:creator>
  <cp:lastModifiedBy>carlojaybarca@gmail.com</cp:lastModifiedBy>
  <cp:revision>13</cp:revision>
  <dcterms:created xsi:type="dcterms:W3CDTF">2015-02-24T07:08:30Z</dcterms:created>
  <dcterms:modified xsi:type="dcterms:W3CDTF">2015-03-10T00:32:49Z</dcterms:modified>
</cp:coreProperties>
</file>