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57" r:id="rId17"/>
    <p:sldId id="25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20" y="-8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1AEC-7C7A-6B43-B2C4-06644AA97AD0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4578-8AD2-344D-BD89-8F42D600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0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79425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d188f5a9_0_5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800"/>
          </a:p>
        </p:txBody>
      </p:sp>
      <p:sp>
        <p:nvSpPr>
          <p:cNvPr id="75" name="Google Shape;75;g6fd188f5a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88b38ba7c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88b38ba7c9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g88b38ba7c9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8a763eccc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8a763eccc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g8a763eccc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8a763eccc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8a763eccca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g8a763eccca_0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8a763eccca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8a763eccca_0_9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g8a763eccca_0_9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8a763eccca_0_2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8a763eccca_0_25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g8a763eccca_0_25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a92f10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a92f10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5a92f10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a543ff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a543ffc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8a543ffce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770e11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770e111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8a770e111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a770e111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a770e111f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8a770e111f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a543ffc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8a543ffce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88a543ffce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8a543ffc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8a543ffce_0_3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88a543ffce_0_3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8a543ffc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8a543ffce_0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88a543ffce_0_5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b38ba7c9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8b38ba7c9_0_7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g88b38ba7c9_0_7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88a543ffce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88a543ffce_0_8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g88a543ffce_0_8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88b38ba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88b38ba7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g88b38ba7c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x Them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Confidential - Apex Semiconductor Inc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8C5C22B-9806-7746-915F-FED8765D439F}" type="datetime1">
              <a:rPr lang="en-US" smtClean="0"/>
              <a:t>6/18/20</a:t>
            </a:fld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0966" y="2474843"/>
            <a:ext cx="3031078" cy="1658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5655365" y="2572578"/>
            <a:ext cx="0" cy="1560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/>
          <p:nvPr/>
        </p:nvSpPr>
        <p:spPr>
          <a:xfrm>
            <a:off x="0" y="0"/>
            <a:ext cx="268500" cy="6858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514400" y="2532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None/>
              <a:defRPr sz="1800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 rot="10800000" flipH="1">
            <a:off x="0" y="3997600"/>
            <a:ext cx="12192000" cy="24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8B8E18B-A40B-9546-8F3E-084B9136F405}" type="datetime1">
              <a:rPr lang="en-US" smtClean="0"/>
              <a:t>6/18/20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314D300-DB62-684C-8D86-084229FC3C1C}" type="datetime1">
              <a:rPr lang="en-US" smtClean="0"/>
              <a:t>6/18/20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F265AE6-1CD5-C944-99BC-5C942AA7CEEB}" type="datetime1">
              <a:rPr lang="en-US" smtClean="0"/>
              <a:t>6/18/20</a:t>
            </a:fld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C984492-887E-8042-9D26-ADF65DE5D6BA}" type="datetime1">
              <a:rPr lang="en-US" smtClean="0"/>
              <a:t>6/18/20</a:t>
            </a:fld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1259542-A2C3-F04C-B542-3A443E2433B2}" type="datetime1">
              <a:rPr lang="en-US" smtClean="0"/>
              <a:t>6/18/20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F2507BC-4EF1-4C45-9B80-666098EBA9AD}" type="datetime1">
              <a:rPr lang="en-US" smtClean="0"/>
              <a:t>6/18/20</a:t>
            </a:fld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117277" y="5735224"/>
            <a:ext cx="1074900" cy="11229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  <a:defRPr sz="1800">
                <a:solidFill>
                  <a:srgbClr val="CC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spd="slow">
    <p:push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66" y="1789043"/>
            <a:ext cx="3031078" cy="1658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3"/>
          <p:cNvCxnSpPr/>
          <p:nvPr/>
        </p:nvCxnSpPr>
        <p:spPr>
          <a:xfrm>
            <a:off x="4055175" y="1810575"/>
            <a:ext cx="0" cy="1560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>
            <a:off x="0" y="0"/>
            <a:ext cx="268500" cy="68580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139805" y="2371160"/>
            <a:ext cx="8052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/>
              <a:t>BoW Slice/Link Physical Arrangement 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5526750" y="3853325"/>
            <a:ext cx="453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1" u="sng" dirty="0">
                <a:solidFill>
                  <a:srgbClr val="0000FF"/>
                </a:solidFill>
              </a:rPr>
              <a:t>June </a:t>
            </a:r>
            <a:r>
              <a:rPr lang="en-US" sz="2400" b="1" i="1" u="sng" dirty="0" smtClean="0">
                <a:solidFill>
                  <a:srgbClr val="0000FF"/>
                </a:solidFill>
              </a:rPr>
              <a:t>18th</a:t>
            </a:r>
            <a:r>
              <a:rPr lang="en-US" sz="2400" b="1" i="1" u="sng" dirty="0">
                <a:solidFill>
                  <a:srgbClr val="0000FF"/>
                </a:solidFill>
              </a:rPr>
              <a:t>, 2020</a:t>
            </a:r>
            <a:endParaRPr sz="2400" b="1" i="1" u="sng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1" u="sng" dirty="0">
                <a:solidFill>
                  <a:srgbClr val="0000FF"/>
                </a:solidFill>
              </a:rPr>
              <a:t>Suresh </a:t>
            </a:r>
            <a:r>
              <a:rPr lang="en-US" sz="2400" b="1" i="1" u="sng" dirty="0" err="1">
                <a:solidFill>
                  <a:srgbClr val="0000FF"/>
                </a:solidFill>
              </a:rPr>
              <a:t>Subramaniam</a:t>
            </a:r>
            <a:endParaRPr sz="2400" b="1" i="1" u="sng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1" u="sng" dirty="0" err="1">
                <a:solidFill>
                  <a:srgbClr val="0000FF"/>
                </a:solidFill>
              </a:rPr>
              <a:t>suresh@apexsemi.com</a:t>
            </a:r>
            <a:endParaRPr sz="2400" b="1" i="1" u="sng" dirty="0">
              <a:solidFill>
                <a:srgbClr val="0000FF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820400" y="6353900"/>
            <a:ext cx="9339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4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97" name="Google Shape;1397;p24"/>
          <p:cNvSpPr/>
          <p:nvPr/>
        </p:nvSpPr>
        <p:spPr>
          <a:xfrm>
            <a:off x="86595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4"/>
          <p:cNvSpPr txBox="1"/>
          <p:nvPr/>
        </p:nvSpPr>
        <p:spPr>
          <a:xfrm>
            <a:off x="3205100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24"/>
          <p:cNvSpPr txBox="1"/>
          <p:nvPr/>
        </p:nvSpPr>
        <p:spPr>
          <a:xfrm>
            <a:off x="3218250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4"/>
          <p:cNvSpPr txBox="1"/>
          <p:nvPr/>
        </p:nvSpPr>
        <p:spPr>
          <a:xfrm>
            <a:off x="2117838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4"/>
          <p:cNvSpPr txBox="1"/>
          <p:nvPr/>
        </p:nvSpPr>
        <p:spPr>
          <a:xfrm>
            <a:off x="4385800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4"/>
          <p:cNvSpPr txBox="1"/>
          <p:nvPr/>
        </p:nvSpPr>
        <p:spPr>
          <a:xfrm>
            <a:off x="55777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4"/>
          <p:cNvSpPr txBox="1"/>
          <p:nvPr/>
        </p:nvSpPr>
        <p:spPr>
          <a:xfrm>
            <a:off x="52658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24"/>
          <p:cNvSpPr txBox="1"/>
          <p:nvPr/>
        </p:nvSpPr>
        <p:spPr>
          <a:xfrm>
            <a:off x="49514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24"/>
          <p:cNvSpPr txBox="1"/>
          <p:nvPr/>
        </p:nvSpPr>
        <p:spPr>
          <a:xfrm>
            <a:off x="46370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24"/>
          <p:cNvSpPr txBox="1"/>
          <p:nvPr/>
        </p:nvSpPr>
        <p:spPr>
          <a:xfrm>
            <a:off x="3532650" y="5984150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24"/>
          <p:cNvSpPr/>
          <p:nvPr/>
        </p:nvSpPr>
        <p:spPr>
          <a:xfrm rot="10800000">
            <a:off x="5595150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 rot="10800000">
            <a:off x="55951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1409" name="Google Shape;1409;p24"/>
          <p:cNvSpPr/>
          <p:nvPr/>
        </p:nvSpPr>
        <p:spPr>
          <a:xfrm rot="10800000">
            <a:off x="5595150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10" name="Google Shape;1410;p24"/>
          <p:cNvSpPr/>
          <p:nvPr/>
        </p:nvSpPr>
        <p:spPr>
          <a:xfrm rot="10800000">
            <a:off x="55951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 rot="10800000">
            <a:off x="55951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12" name="Google Shape;1412;p24"/>
          <p:cNvSpPr/>
          <p:nvPr/>
        </p:nvSpPr>
        <p:spPr>
          <a:xfrm rot="10800000">
            <a:off x="5595150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 rot="10800000">
            <a:off x="55951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414" name="Google Shape;1414;p24"/>
          <p:cNvSpPr/>
          <p:nvPr/>
        </p:nvSpPr>
        <p:spPr>
          <a:xfrm rot="10800000">
            <a:off x="5595150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15" name="Google Shape;1415;p24"/>
          <p:cNvSpPr/>
          <p:nvPr/>
        </p:nvSpPr>
        <p:spPr>
          <a:xfrm>
            <a:off x="5305350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16" name="Google Shape;1416;p24"/>
          <p:cNvSpPr/>
          <p:nvPr/>
        </p:nvSpPr>
        <p:spPr>
          <a:xfrm>
            <a:off x="5305350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>
            <a:off x="5305350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18" name="Google Shape;1418;p24"/>
          <p:cNvSpPr/>
          <p:nvPr/>
        </p:nvSpPr>
        <p:spPr>
          <a:xfrm>
            <a:off x="5305350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19" name="Google Shape;1419;p24"/>
          <p:cNvSpPr/>
          <p:nvPr/>
        </p:nvSpPr>
        <p:spPr>
          <a:xfrm>
            <a:off x="5305350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20" name="Google Shape;1420;p24"/>
          <p:cNvSpPr/>
          <p:nvPr/>
        </p:nvSpPr>
        <p:spPr>
          <a:xfrm>
            <a:off x="53053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21" name="Google Shape;1421;p24"/>
          <p:cNvSpPr/>
          <p:nvPr/>
        </p:nvSpPr>
        <p:spPr>
          <a:xfrm>
            <a:off x="5305350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22" name="Google Shape;1422;p24"/>
          <p:cNvSpPr/>
          <p:nvPr/>
        </p:nvSpPr>
        <p:spPr>
          <a:xfrm>
            <a:off x="53053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23" name="Google Shape;1423;p24"/>
          <p:cNvSpPr/>
          <p:nvPr/>
        </p:nvSpPr>
        <p:spPr>
          <a:xfrm rot="10800000">
            <a:off x="5025550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24" name="Google Shape;1424;p24"/>
          <p:cNvSpPr/>
          <p:nvPr/>
        </p:nvSpPr>
        <p:spPr>
          <a:xfrm rot="10800000">
            <a:off x="50255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1425" name="Google Shape;1425;p24"/>
          <p:cNvSpPr/>
          <p:nvPr/>
        </p:nvSpPr>
        <p:spPr>
          <a:xfrm rot="10800000">
            <a:off x="5025550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26" name="Google Shape;1426;p24"/>
          <p:cNvSpPr/>
          <p:nvPr/>
        </p:nvSpPr>
        <p:spPr>
          <a:xfrm rot="10800000">
            <a:off x="50255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0255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5025550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50255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430" name="Google Shape;1430;p24"/>
          <p:cNvSpPr/>
          <p:nvPr/>
        </p:nvSpPr>
        <p:spPr>
          <a:xfrm rot="10800000">
            <a:off x="5025550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31" name="Google Shape;1431;p24"/>
          <p:cNvSpPr/>
          <p:nvPr/>
        </p:nvSpPr>
        <p:spPr>
          <a:xfrm>
            <a:off x="4735750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432" name="Google Shape;1432;p24"/>
          <p:cNvSpPr/>
          <p:nvPr/>
        </p:nvSpPr>
        <p:spPr>
          <a:xfrm>
            <a:off x="4735750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33" name="Google Shape;1433;p24"/>
          <p:cNvSpPr/>
          <p:nvPr/>
        </p:nvSpPr>
        <p:spPr>
          <a:xfrm>
            <a:off x="4735750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434" name="Google Shape;1434;p24"/>
          <p:cNvSpPr/>
          <p:nvPr/>
        </p:nvSpPr>
        <p:spPr>
          <a:xfrm>
            <a:off x="4735750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435" name="Google Shape;1435;p24"/>
          <p:cNvSpPr/>
          <p:nvPr/>
        </p:nvSpPr>
        <p:spPr>
          <a:xfrm>
            <a:off x="4735750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436" name="Google Shape;1436;p24"/>
          <p:cNvSpPr/>
          <p:nvPr/>
        </p:nvSpPr>
        <p:spPr>
          <a:xfrm>
            <a:off x="47357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1437" name="Google Shape;1437;p24"/>
          <p:cNvSpPr/>
          <p:nvPr/>
        </p:nvSpPr>
        <p:spPr>
          <a:xfrm>
            <a:off x="4735750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38" name="Google Shape;1438;p24"/>
          <p:cNvSpPr/>
          <p:nvPr/>
        </p:nvSpPr>
        <p:spPr>
          <a:xfrm>
            <a:off x="47357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1439" name="Google Shape;1439;p24"/>
          <p:cNvSpPr/>
          <p:nvPr/>
        </p:nvSpPr>
        <p:spPr>
          <a:xfrm rot="-5400000">
            <a:off x="4317800" y="5566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40" name="Google Shape;1440;p24"/>
          <p:cNvSpPr/>
          <p:nvPr/>
        </p:nvSpPr>
        <p:spPr>
          <a:xfrm rot="-5400000">
            <a:off x="400340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1441" name="Google Shape;1441;p24"/>
          <p:cNvSpPr/>
          <p:nvPr/>
        </p:nvSpPr>
        <p:spPr>
          <a:xfrm rot="-5400000">
            <a:off x="3689000" y="5566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42" name="Google Shape;1442;p24"/>
          <p:cNvSpPr/>
          <p:nvPr/>
        </p:nvSpPr>
        <p:spPr>
          <a:xfrm rot="-5400000">
            <a:off x="337460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43" name="Google Shape;1443;p24"/>
          <p:cNvSpPr/>
          <p:nvPr/>
        </p:nvSpPr>
        <p:spPr>
          <a:xfrm rot="-5400000">
            <a:off x="306020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44" name="Google Shape;1444;p24"/>
          <p:cNvSpPr/>
          <p:nvPr/>
        </p:nvSpPr>
        <p:spPr>
          <a:xfrm rot="-5400000">
            <a:off x="274580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45" name="Google Shape;1445;p24"/>
          <p:cNvSpPr/>
          <p:nvPr/>
        </p:nvSpPr>
        <p:spPr>
          <a:xfrm rot="-5400000">
            <a:off x="243140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446" name="Google Shape;1446;p24"/>
          <p:cNvSpPr/>
          <p:nvPr/>
        </p:nvSpPr>
        <p:spPr>
          <a:xfrm rot="-5400000">
            <a:off x="211700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47" name="Google Shape;1447;p24"/>
          <p:cNvSpPr/>
          <p:nvPr/>
        </p:nvSpPr>
        <p:spPr>
          <a:xfrm rot="5400000">
            <a:off x="2117000" y="5276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48" name="Google Shape;1448;p24"/>
          <p:cNvSpPr/>
          <p:nvPr/>
        </p:nvSpPr>
        <p:spPr>
          <a:xfrm rot="5400000">
            <a:off x="243140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49" name="Google Shape;1449;p24"/>
          <p:cNvSpPr/>
          <p:nvPr/>
        </p:nvSpPr>
        <p:spPr>
          <a:xfrm rot="5400000">
            <a:off x="2745800" y="5276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50" name="Google Shape;1450;p24"/>
          <p:cNvSpPr/>
          <p:nvPr/>
        </p:nvSpPr>
        <p:spPr>
          <a:xfrm rot="5400000">
            <a:off x="306020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51" name="Google Shape;1451;p24"/>
          <p:cNvSpPr/>
          <p:nvPr/>
        </p:nvSpPr>
        <p:spPr>
          <a:xfrm rot="5400000">
            <a:off x="337460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52" name="Google Shape;1452;p24"/>
          <p:cNvSpPr/>
          <p:nvPr/>
        </p:nvSpPr>
        <p:spPr>
          <a:xfrm rot="5400000">
            <a:off x="368900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53" name="Google Shape;1453;p24"/>
          <p:cNvSpPr/>
          <p:nvPr/>
        </p:nvSpPr>
        <p:spPr>
          <a:xfrm rot="5400000">
            <a:off x="400340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54" name="Google Shape;1454;p24"/>
          <p:cNvSpPr/>
          <p:nvPr/>
        </p:nvSpPr>
        <p:spPr>
          <a:xfrm rot="5400000">
            <a:off x="431780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55" name="Google Shape;1455;p24"/>
          <p:cNvSpPr/>
          <p:nvPr/>
        </p:nvSpPr>
        <p:spPr>
          <a:xfrm rot="-5400000">
            <a:off x="4317800" y="4996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56" name="Google Shape;1456;p24"/>
          <p:cNvSpPr/>
          <p:nvPr/>
        </p:nvSpPr>
        <p:spPr>
          <a:xfrm rot="-5400000">
            <a:off x="4003400" y="499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1457" name="Google Shape;1457;p24"/>
          <p:cNvSpPr/>
          <p:nvPr/>
        </p:nvSpPr>
        <p:spPr>
          <a:xfrm rot="-5400000">
            <a:off x="3689000" y="4996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58" name="Google Shape;1458;p24"/>
          <p:cNvSpPr/>
          <p:nvPr/>
        </p:nvSpPr>
        <p:spPr>
          <a:xfrm rot="-5400000">
            <a:off x="3374600" y="499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59" name="Google Shape;1459;p24"/>
          <p:cNvSpPr/>
          <p:nvPr/>
        </p:nvSpPr>
        <p:spPr>
          <a:xfrm rot="-5400000">
            <a:off x="3060200" y="499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60" name="Google Shape;1460;p24"/>
          <p:cNvSpPr/>
          <p:nvPr/>
        </p:nvSpPr>
        <p:spPr>
          <a:xfrm rot="-5400000">
            <a:off x="2745800" y="499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61" name="Google Shape;1461;p24"/>
          <p:cNvSpPr/>
          <p:nvPr/>
        </p:nvSpPr>
        <p:spPr>
          <a:xfrm rot="-5400000">
            <a:off x="2431400" y="499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462" name="Google Shape;1462;p24"/>
          <p:cNvSpPr/>
          <p:nvPr/>
        </p:nvSpPr>
        <p:spPr>
          <a:xfrm rot="-5400000">
            <a:off x="2117000" y="499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63" name="Google Shape;1463;p24"/>
          <p:cNvSpPr/>
          <p:nvPr/>
        </p:nvSpPr>
        <p:spPr>
          <a:xfrm rot="5400000">
            <a:off x="2117000" y="4706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464" name="Google Shape;1464;p24"/>
          <p:cNvSpPr/>
          <p:nvPr/>
        </p:nvSpPr>
        <p:spPr>
          <a:xfrm rot="5400000">
            <a:off x="2431400" y="470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65" name="Google Shape;1465;p24"/>
          <p:cNvSpPr/>
          <p:nvPr/>
        </p:nvSpPr>
        <p:spPr>
          <a:xfrm rot="5400000">
            <a:off x="2745800" y="4706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466" name="Google Shape;1466;p24"/>
          <p:cNvSpPr/>
          <p:nvPr/>
        </p:nvSpPr>
        <p:spPr>
          <a:xfrm rot="5400000">
            <a:off x="3060200" y="470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467" name="Google Shape;1467;p24"/>
          <p:cNvSpPr/>
          <p:nvPr/>
        </p:nvSpPr>
        <p:spPr>
          <a:xfrm rot="5400000">
            <a:off x="3374600" y="470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468" name="Google Shape;1468;p24"/>
          <p:cNvSpPr/>
          <p:nvPr/>
        </p:nvSpPr>
        <p:spPr>
          <a:xfrm rot="5400000">
            <a:off x="3689000" y="470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1469" name="Google Shape;1469;p24"/>
          <p:cNvSpPr/>
          <p:nvPr/>
        </p:nvSpPr>
        <p:spPr>
          <a:xfrm rot="5400000">
            <a:off x="4003400" y="470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70" name="Google Shape;1470;p24"/>
          <p:cNvSpPr/>
          <p:nvPr/>
        </p:nvSpPr>
        <p:spPr>
          <a:xfrm rot="5400000">
            <a:off x="4317800" y="470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1471" name="Google Shape;1471;p24"/>
          <p:cNvSpPr/>
          <p:nvPr/>
        </p:nvSpPr>
        <p:spPr>
          <a:xfrm>
            <a:off x="862150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72" name="Google Shape;1472;p24"/>
          <p:cNvSpPr/>
          <p:nvPr/>
        </p:nvSpPr>
        <p:spPr>
          <a:xfrm>
            <a:off x="862150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1473" name="Google Shape;1473;p24"/>
          <p:cNvSpPr/>
          <p:nvPr/>
        </p:nvSpPr>
        <p:spPr>
          <a:xfrm>
            <a:off x="862150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74" name="Google Shape;1474;p24"/>
          <p:cNvSpPr/>
          <p:nvPr/>
        </p:nvSpPr>
        <p:spPr>
          <a:xfrm>
            <a:off x="862150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75" name="Google Shape;1475;p24"/>
          <p:cNvSpPr/>
          <p:nvPr/>
        </p:nvSpPr>
        <p:spPr>
          <a:xfrm>
            <a:off x="862150" y="2900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76" name="Google Shape;1476;p24"/>
          <p:cNvSpPr/>
          <p:nvPr/>
        </p:nvSpPr>
        <p:spPr>
          <a:xfrm>
            <a:off x="862150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77" name="Google Shape;1477;p24"/>
          <p:cNvSpPr/>
          <p:nvPr/>
        </p:nvSpPr>
        <p:spPr>
          <a:xfrm>
            <a:off x="862150" y="2272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478" name="Google Shape;1478;p24"/>
          <p:cNvSpPr/>
          <p:nvPr/>
        </p:nvSpPr>
        <p:spPr>
          <a:xfrm>
            <a:off x="862150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479" name="Google Shape;1479;p24"/>
          <p:cNvSpPr/>
          <p:nvPr/>
        </p:nvSpPr>
        <p:spPr>
          <a:xfrm rot="10800000">
            <a:off x="1151950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80" name="Google Shape;1480;p24"/>
          <p:cNvSpPr/>
          <p:nvPr/>
        </p:nvSpPr>
        <p:spPr>
          <a:xfrm rot="10800000">
            <a:off x="1151950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81" name="Google Shape;1481;p24"/>
          <p:cNvSpPr/>
          <p:nvPr/>
        </p:nvSpPr>
        <p:spPr>
          <a:xfrm rot="10800000">
            <a:off x="1151950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82" name="Google Shape;1482;p24"/>
          <p:cNvSpPr/>
          <p:nvPr/>
        </p:nvSpPr>
        <p:spPr>
          <a:xfrm rot="10800000">
            <a:off x="1151950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83" name="Google Shape;1483;p24"/>
          <p:cNvSpPr/>
          <p:nvPr/>
        </p:nvSpPr>
        <p:spPr>
          <a:xfrm rot="10800000">
            <a:off x="1151950" y="3215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84" name="Google Shape;1484;p24"/>
          <p:cNvSpPr/>
          <p:nvPr/>
        </p:nvSpPr>
        <p:spPr>
          <a:xfrm rot="10800000">
            <a:off x="1151950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485" name="Google Shape;1485;p24"/>
          <p:cNvSpPr/>
          <p:nvPr/>
        </p:nvSpPr>
        <p:spPr>
          <a:xfrm rot="10800000">
            <a:off x="1151950" y="3844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86" name="Google Shape;1486;p24"/>
          <p:cNvSpPr/>
          <p:nvPr/>
        </p:nvSpPr>
        <p:spPr>
          <a:xfrm rot="10800000">
            <a:off x="1151950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487" name="Google Shape;1487;p24"/>
          <p:cNvSpPr/>
          <p:nvPr/>
        </p:nvSpPr>
        <p:spPr>
          <a:xfrm>
            <a:off x="1431750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88" name="Google Shape;1488;p24"/>
          <p:cNvSpPr/>
          <p:nvPr/>
        </p:nvSpPr>
        <p:spPr>
          <a:xfrm>
            <a:off x="1431750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1489" name="Google Shape;1489;p24"/>
          <p:cNvSpPr/>
          <p:nvPr/>
        </p:nvSpPr>
        <p:spPr>
          <a:xfrm>
            <a:off x="1431750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90" name="Google Shape;1490;p24"/>
          <p:cNvSpPr/>
          <p:nvPr/>
        </p:nvSpPr>
        <p:spPr>
          <a:xfrm>
            <a:off x="1431750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91" name="Google Shape;1491;p24"/>
          <p:cNvSpPr/>
          <p:nvPr/>
        </p:nvSpPr>
        <p:spPr>
          <a:xfrm>
            <a:off x="1431750" y="2900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92" name="Google Shape;1492;p24"/>
          <p:cNvSpPr/>
          <p:nvPr/>
        </p:nvSpPr>
        <p:spPr>
          <a:xfrm>
            <a:off x="1431750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493" name="Google Shape;1493;p24"/>
          <p:cNvSpPr/>
          <p:nvPr/>
        </p:nvSpPr>
        <p:spPr>
          <a:xfrm>
            <a:off x="1431750" y="2272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494" name="Google Shape;1494;p24"/>
          <p:cNvSpPr/>
          <p:nvPr/>
        </p:nvSpPr>
        <p:spPr>
          <a:xfrm>
            <a:off x="1431750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95" name="Google Shape;1495;p24"/>
          <p:cNvSpPr/>
          <p:nvPr/>
        </p:nvSpPr>
        <p:spPr>
          <a:xfrm rot="10800000">
            <a:off x="1721550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496" name="Google Shape;1496;p24"/>
          <p:cNvSpPr/>
          <p:nvPr/>
        </p:nvSpPr>
        <p:spPr>
          <a:xfrm rot="10800000">
            <a:off x="1721550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497" name="Google Shape;1497;p24"/>
          <p:cNvSpPr/>
          <p:nvPr/>
        </p:nvSpPr>
        <p:spPr>
          <a:xfrm rot="10800000">
            <a:off x="1721550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498" name="Google Shape;1498;p24"/>
          <p:cNvSpPr/>
          <p:nvPr/>
        </p:nvSpPr>
        <p:spPr>
          <a:xfrm rot="10800000">
            <a:off x="1721550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499" name="Google Shape;1499;p24"/>
          <p:cNvSpPr/>
          <p:nvPr/>
        </p:nvSpPr>
        <p:spPr>
          <a:xfrm rot="10800000">
            <a:off x="1721550" y="3215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00" name="Google Shape;1500;p24"/>
          <p:cNvSpPr/>
          <p:nvPr/>
        </p:nvSpPr>
        <p:spPr>
          <a:xfrm rot="10800000">
            <a:off x="1721550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1501" name="Google Shape;1501;p24"/>
          <p:cNvSpPr/>
          <p:nvPr/>
        </p:nvSpPr>
        <p:spPr>
          <a:xfrm rot="10800000">
            <a:off x="1721550" y="3844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02" name="Google Shape;1502;p24"/>
          <p:cNvSpPr/>
          <p:nvPr/>
        </p:nvSpPr>
        <p:spPr>
          <a:xfrm rot="10800000">
            <a:off x="1721550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1503" name="Google Shape;1503;p24"/>
          <p:cNvSpPr/>
          <p:nvPr/>
        </p:nvSpPr>
        <p:spPr>
          <a:xfrm rot="5400000">
            <a:off x="2130150" y="67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504" name="Google Shape;1504;p24"/>
          <p:cNvSpPr/>
          <p:nvPr/>
        </p:nvSpPr>
        <p:spPr>
          <a:xfrm rot="5400000">
            <a:off x="24445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1505" name="Google Shape;1505;p24"/>
          <p:cNvSpPr/>
          <p:nvPr/>
        </p:nvSpPr>
        <p:spPr>
          <a:xfrm rot="5400000">
            <a:off x="2758950" y="67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506" name="Google Shape;1506;p24"/>
          <p:cNvSpPr/>
          <p:nvPr/>
        </p:nvSpPr>
        <p:spPr>
          <a:xfrm rot="5400000">
            <a:off x="30733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507" name="Google Shape;1507;p24"/>
          <p:cNvSpPr/>
          <p:nvPr/>
        </p:nvSpPr>
        <p:spPr>
          <a:xfrm rot="5400000">
            <a:off x="33877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508" name="Google Shape;1508;p24"/>
          <p:cNvSpPr/>
          <p:nvPr/>
        </p:nvSpPr>
        <p:spPr>
          <a:xfrm rot="5400000">
            <a:off x="37021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509" name="Google Shape;1509;p24"/>
          <p:cNvSpPr/>
          <p:nvPr/>
        </p:nvSpPr>
        <p:spPr>
          <a:xfrm rot="5400000">
            <a:off x="40165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510" name="Google Shape;1510;p24"/>
          <p:cNvSpPr/>
          <p:nvPr/>
        </p:nvSpPr>
        <p:spPr>
          <a:xfrm rot="5400000">
            <a:off x="43309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511" name="Google Shape;1511;p24"/>
          <p:cNvSpPr/>
          <p:nvPr/>
        </p:nvSpPr>
        <p:spPr>
          <a:xfrm rot="-5400000">
            <a:off x="4330950" y="968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512" name="Google Shape;1512;p24"/>
          <p:cNvSpPr/>
          <p:nvPr/>
        </p:nvSpPr>
        <p:spPr>
          <a:xfrm rot="-5400000">
            <a:off x="4016550" y="968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513" name="Google Shape;1513;p24"/>
          <p:cNvSpPr/>
          <p:nvPr/>
        </p:nvSpPr>
        <p:spPr>
          <a:xfrm rot="-5400000">
            <a:off x="3702150" y="968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514" name="Google Shape;1514;p24"/>
          <p:cNvSpPr/>
          <p:nvPr/>
        </p:nvSpPr>
        <p:spPr>
          <a:xfrm rot="-5400000">
            <a:off x="3387750" y="968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515" name="Google Shape;1515;p24"/>
          <p:cNvSpPr/>
          <p:nvPr/>
        </p:nvSpPr>
        <p:spPr>
          <a:xfrm rot="-5400000">
            <a:off x="3073350" y="968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516" name="Google Shape;1516;p24"/>
          <p:cNvSpPr/>
          <p:nvPr/>
        </p:nvSpPr>
        <p:spPr>
          <a:xfrm rot="-5400000">
            <a:off x="2758950" y="968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517" name="Google Shape;1517;p24"/>
          <p:cNvSpPr/>
          <p:nvPr/>
        </p:nvSpPr>
        <p:spPr>
          <a:xfrm rot="-5400000">
            <a:off x="2444550" y="968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518" name="Google Shape;1518;p24"/>
          <p:cNvSpPr/>
          <p:nvPr/>
        </p:nvSpPr>
        <p:spPr>
          <a:xfrm rot="-5400000">
            <a:off x="2130150" y="968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519" name="Google Shape;1519;p24"/>
          <p:cNvSpPr/>
          <p:nvPr/>
        </p:nvSpPr>
        <p:spPr>
          <a:xfrm rot="5400000">
            <a:off x="2130150" y="1248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20" name="Google Shape;1520;p24"/>
          <p:cNvSpPr/>
          <p:nvPr/>
        </p:nvSpPr>
        <p:spPr>
          <a:xfrm rot="5400000">
            <a:off x="2444550" y="124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1521" name="Google Shape;1521;p24"/>
          <p:cNvSpPr/>
          <p:nvPr/>
        </p:nvSpPr>
        <p:spPr>
          <a:xfrm rot="5400000">
            <a:off x="2758950" y="1248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22" name="Google Shape;1522;p24"/>
          <p:cNvSpPr/>
          <p:nvPr/>
        </p:nvSpPr>
        <p:spPr>
          <a:xfrm rot="5400000">
            <a:off x="3073350" y="124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523" name="Google Shape;1523;p24"/>
          <p:cNvSpPr/>
          <p:nvPr/>
        </p:nvSpPr>
        <p:spPr>
          <a:xfrm rot="5400000">
            <a:off x="3387750" y="124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524" name="Google Shape;1524;p24"/>
          <p:cNvSpPr/>
          <p:nvPr/>
        </p:nvSpPr>
        <p:spPr>
          <a:xfrm rot="5400000">
            <a:off x="3702150" y="124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25" name="Google Shape;1525;p24"/>
          <p:cNvSpPr/>
          <p:nvPr/>
        </p:nvSpPr>
        <p:spPr>
          <a:xfrm rot="5400000">
            <a:off x="4016550" y="124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526" name="Google Shape;1526;p24"/>
          <p:cNvSpPr/>
          <p:nvPr/>
        </p:nvSpPr>
        <p:spPr>
          <a:xfrm rot="5400000">
            <a:off x="4330950" y="124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27" name="Google Shape;1527;p24"/>
          <p:cNvSpPr/>
          <p:nvPr/>
        </p:nvSpPr>
        <p:spPr>
          <a:xfrm rot="-5400000">
            <a:off x="4330950" y="1538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528" name="Google Shape;1528;p24"/>
          <p:cNvSpPr/>
          <p:nvPr/>
        </p:nvSpPr>
        <p:spPr>
          <a:xfrm rot="-5400000">
            <a:off x="4016550" y="1538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29" name="Google Shape;1529;p24"/>
          <p:cNvSpPr/>
          <p:nvPr/>
        </p:nvSpPr>
        <p:spPr>
          <a:xfrm rot="-5400000">
            <a:off x="3702150" y="1538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530" name="Google Shape;1530;p24"/>
          <p:cNvSpPr/>
          <p:nvPr/>
        </p:nvSpPr>
        <p:spPr>
          <a:xfrm rot="-5400000">
            <a:off x="3387750" y="1538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31" name="Google Shape;1531;p24"/>
          <p:cNvSpPr/>
          <p:nvPr/>
        </p:nvSpPr>
        <p:spPr>
          <a:xfrm rot="-5400000">
            <a:off x="3073350" y="1538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32" name="Google Shape;1532;p24"/>
          <p:cNvSpPr/>
          <p:nvPr/>
        </p:nvSpPr>
        <p:spPr>
          <a:xfrm rot="-5400000">
            <a:off x="2758950" y="1538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1533" name="Google Shape;1533;p24"/>
          <p:cNvSpPr/>
          <p:nvPr/>
        </p:nvSpPr>
        <p:spPr>
          <a:xfrm rot="-5400000">
            <a:off x="2444550" y="1538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34" name="Google Shape;1534;p24"/>
          <p:cNvSpPr/>
          <p:nvPr/>
        </p:nvSpPr>
        <p:spPr>
          <a:xfrm rot="-5400000">
            <a:off x="2130150" y="1538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grpSp>
        <p:nvGrpSpPr>
          <p:cNvPr id="1535" name="Google Shape;1535;p24"/>
          <p:cNvGrpSpPr/>
          <p:nvPr/>
        </p:nvGrpSpPr>
        <p:grpSpPr>
          <a:xfrm rot="10800000">
            <a:off x="6533600" y="691200"/>
            <a:ext cx="5156300" cy="5177100"/>
            <a:chOff x="6609800" y="691200"/>
            <a:chExt cx="5156300" cy="5177100"/>
          </a:xfrm>
        </p:grpSpPr>
        <p:sp>
          <p:nvSpPr>
            <p:cNvPr id="1536" name="Google Shape;1536;p24"/>
            <p:cNvSpPr/>
            <p:nvPr/>
          </p:nvSpPr>
          <p:spPr>
            <a:xfrm>
              <a:off x="6613600" y="691200"/>
              <a:ext cx="5019000" cy="517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 txBox="1"/>
            <p:nvPr/>
          </p:nvSpPr>
          <p:spPr>
            <a:xfrm>
              <a:off x="8952750" y="19326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24"/>
            <p:cNvSpPr txBox="1"/>
            <p:nvPr/>
          </p:nvSpPr>
          <p:spPr>
            <a:xfrm>
              <a:off x="8965900" y="390057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4"/>
            <p:cNvSpPr txBox="1"/>
            <p:nvPr/>
          </p:nvSpPr>
          <p:spPr>
            <a:xfrm>
              <a:off x="7865488" y="304142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4"/>
            <p:cNvSpPr txBox="1"/>
            <p:nvPr/>
          </p:nvSpPr>
          <p:spPr>
            <a:xfrm>
              <a:off x="10133450" y="304142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4"/>
            <p:cNvSpPr txBox="1"/>
            <p:nvPr/>
          </p:nvSpPr>
          <p:spPr>
            <a:xfrm>
              <a:off x="113254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4"/>
            <p:cNvSpPr txBox="1"/>
            <p:nvPr/>
          </p:nvSpPr>
          <p:spPr>
            <a:xfrm>
              <a:off x="110135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24"/>
            <p:cNvSpPr txBox="1"/>
            <p:nvPr/>
          </p:nvSpPr>
          <p:spPr>
            <a:xfrm>
              <a:off x="106991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4"/>
            <p:cNvSpPr txBox="1"/>
            <p:nvPr/>
          </p:nvSpPr>
          <p:spPr>
            <a:xfrm>
              <a:off x="103847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24"/>
            <p:cNvSpPr/>
            <p:nvPr/>
          </p:nvSpPr>
          <p:spPr>
            <a:xfrm rot="10800000">
              <a:off x="11342800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10800000">
              <a:off x="11342800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547" name="Google Shape;1547;p24"/>
            <p:cNvSpPr/>
            <p:nvPr/>
          </p:nvSpPr>
          <p:spPr>
            <a:xfrm rot="10800000">
              <a:off x="11342800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>
              <a:off x="11342800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>
              <a:off x="11342800" y="3240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>
              <a:off x="11342800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>
              <a:off x="11342800" y="386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>
              <a:off x="11342800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11053000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11053000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11053000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1053000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11053000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11053000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11053000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1053000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561" name="Google Shape;1561;p24"/>
            <p:cNvSpPr/>
            <p:nvPr/>
          </p:nvSpPr>
          <p:spPr>
            <a:xfrm rot="10800000">
              <a:off x="10773200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10800000">
              <a:off x="10773200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563" name="Google Shape;1563;p24"/>
            <p:cNvSpPr/>
            <p:nvPr/>
          </p:nvSpPr>
          <p:spPr>
            <a:xfrm rot="10800000">
              <a:off x="10773200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10800000">
              <a:off x="10773200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10800000">
              <a:off x="10773200" y="3240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10800000">
              <a:off x="10773200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10800000">
              <a:off x="10773200" y="386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568" name="Google Shape;1568;p24"/>
            <p:cNvSpPr/>
            <p:nvPr/>
          </p:nvSpPr>
          <p:spPr>
            <a:xfrm rot="10800000">
              <a:off x="10773200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10483400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0483400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0483400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0483400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0483400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0483400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10483400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0483400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1577" name="Google Shape;1577;p24"/>
            <p:cNvSpPr/>
            <p:nvPr/>
          </p:nvSpPr>
          <p:spPr>
            <a:xfrm rot="-5400000">
              <a:off x="10065450" y="55662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 rot="-5400000">
              <a:off x="97510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579" name="Google Shape;1579;p24"/>
            <p:cNvSpPr/>
            <p:nvPr/>
          </p:nvSpPr>
          <p:spPr>
            <a:xfrm rot="-5400000">
              <a:off x="9436650" y="55662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 rot="-5400000">
              <a:off x="91222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 rot="-5400000">
              <a:off x="8807850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 rot="-5400000">
              <a:off x="84934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 rot="-5400000">
              <a:off x="8179050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584" name="Google Shape;1584;p24"/>
            <p:cNvSpPr/>
            <p:nvPr/>
          </p:nvSpPr>
          <p:spPr>
            <a:xfrm rot="-5400000">
              <a:off x="78646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 rot="5400000">
              <a:off x="7864650" y="52764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586" name="Google Shape;1586;p24"/>
            <p:cNvSpPr/>
            <p:nvPr/>
          </p:nvSpPr>
          <p:spPr>
            <a:xfrm rot="5400000">
              <a:off x="81790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 rot="5400000">
              <a:off x="8493450" y="52764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588" name="Google Shape;1588;p24"/>
            <p:cNvSpPr/>
            <p:nvPr/>
          </p:nvSpPr>
          <p:spPr>
            <a:xfrm rot="5400000">
              <a:off x="88078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 rot="5400000">
              <a:off x="9122250" y="52764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 rot="5400000">
              <a:off x="94366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591" name="Google Shape;1591;p24"/>
            <p:cNvSpPr/>
            <p:nvPr/>
          </p:nvSpPr>
          <p:spPr>
            <a:xfrm rot="5400000">
              <a:off x="9751050" y="52764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 rot="5400000">
              <a:off x="100654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593" name="Google Shape;1593;p24"/>
            <p:cNvSpPr/>
            <p:nvPr/>
          </p:nvSpPr>
          <p:spPr>
            <a:xfrm rot="-5400000">
              <a:off x="10065450" y="49966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 rot="-5400000">
              <a:off x="97510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595" name="Google Shape;1595;p24"/>
            <p:cNvSpPr/>
            <p:nvPr/>
          </p:nvSpPr>
          <p:spPr>
            <a:xfrm rot="-5400000">
              <a:off x="9436650" y="49966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 rot="-5400000">
              <a:off x="91222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 rot="-5400000">
              <a:off x="8807850" y="499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 rot="-5400000">
              <a:off x="84934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 rot="-5400000">
              <a:off x="8179050" y="499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600" name="Google Shape;1600;p24"/>
            <p:cNvSpPr/>
            <p:nvPr/>
          </p:nvSpPr>
          <p:spPr>
            <a:xfrm rot="-5400000">
              <a:off x="78646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 rot="5400000">
              <a:off x="7864650" y="4706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602" name="Google Shape;1602;p24"/>
            <p:cNvSpPr/>
            <p:nvPr/>
          </p:nvSpPr>
          <p:spPr>
            <a:xfrm rot="5400000">
              <a:off x="81790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 rot="5400000">
              <a:off x="8493450" y="4706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604" name="Google Shape;1604;p24"/>
            <p:cNvSpPr/>
            <p:nvPr/>
          </p:nvSpPr>
          <p:spPr>
            <a:xfrm rot="5400000">
              <a:off x="88078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 rot="5400000">
              <a:off x="9122250" y="4706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 rot="5400000">
              <a:off x="94366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607" name="Google Shape;1607;p24"/>
            <p:cNvSpPr/>
            <p:nvPr/>
          </p:nvSpPr>
          <p:spPr>
            <a:xfrm rot="5400000">
              <a:off x="9751050" y="4706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 rot="5400000">
              <a:off x="100654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6609800" y="4158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6609800" y="3844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6609800" y="3529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6609800" y="3215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6609800" y="2900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6609800" y="2586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6609800" y="2272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6609800" y="1957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>
              <a:off x="6899600" y="1957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>
              <a:off x="6899600" y="2272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>
              <a:off x="6899600" y="2586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>
              <a:off x="6899600" y="2900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>
              <a:off x="6899600" y="32152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>
              <a:off x="6899600" y="3529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>
              <a:off x="6899600" y="3844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 rot="10800000">
              <a:off x="6899600" y="4158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7179400" y="4158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7179400" y="3844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7179400" y="3529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7179400" y="3215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7179400" y="2900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7179400" y="2586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7179400" y="2272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7179400" y="1957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 rot="10800000">
              <a:off x="7469200" y="1957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634" name="Google Shape;1634;p24"/>
            <p:cNvSpPr/>
            <p:nvPr/>
          </p:nvSpPr>
          <p:spPr>
            <a:xfrm rot="10800000">
              <a:off x="7469200" y="2272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 rot="10800000">
              <a:off x="7469200" y="2586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636" name="Google Shape;1636;p24"/>
            <p:cNvSpPr/>
            <p:nvPr/>
          </p:nvSpPr>
          <p:spPr>
            <a:xfrm rot="10800000">
              <a:off x="7469200" y="2900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 rot="10800000">
              <a:off x="7469200" y="32152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 rot="10800000">
              <a:off x="7469200" y="3529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639" name="Google Shape;1639;p24"/>
            <p:cNvSpPr/>
            <p:nvPr/>
          </p:nvSpPr>
          <p:spPr>
            <a:xfrm rot="10800000">
              <a:off x="7469200" y="3844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 rot="10800000">
              <a:off x="7469200" y="4158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1641" name="Google Shape;1641;p24"/>
            <p:cNvSpPr/>
            <p:nvPr/>
          </p:nvSpPr>
          <p:spPr>
            <a:xfrm rot="5400000">
              <a:off x="7877800" y="67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 rot="5400000">
              <a:off x="81922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643" name="Google Shape;1643;p24"/>
            <p:cNvSpPr/>
            <p:nvPr/>
          </p:nvSpPr>
          <p:spPr>
            <a:xfrm rot="5400000">
              <a:off x="8506600" y="67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5400000">
              <a:off x="88210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5400000">
              <a:off x="9135400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5400000">
              <a:off x="94498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5400000">
              <a:off x="9764200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648" name="Google Shape;1648;p24"/>
            <p:cNvSpPr/>
            <p:nvPr/>
          </p:nvSpPr>
          <p:spPr>
            <a:xfrm rot="5400000">
              <a:off x="100786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-5400000">
              <a:off x="10078600" y="968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650" name="Google Shape;1650;p24"/>
            <p:cNvSpPr/>
            <p:nvPr/>
          </p:nvSpPr>
          <p:spPr>
            <a:xfrm rot="-5400000">
              <a:off x="97642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-5400000">
              <a:off x="9449800" y="968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652" name="Google Shape;1652;p24"/>
            <p:cNvSpPr/>
            <p:nvPr/>
          </p:nvSpPr>
          <p:spPr>
            <a:xfrm rot="-5400000">
              <a:off x="91354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-5400000">
              <a:off x="8821000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-5400000">
              <a:off x="85066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655" name="Google Shape;1655;p24"/>
            <p:cNvSpPr/>
            <p:nvPr/>
          </p:nvSpPr>
          <p:spPr>
            <a:xfrm rot="-5400000">
              <a:off x="8192200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 rot="-5400000">
              <a:off x="78778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657" name="Google Shape;1657;p24"/>
            <p:cNvSpPr/>
            <p:nvPr/>
          </p:nvSpPr>
          <p:spPr>
            <a:xfrm rot="5400000">
              <a:off x="7877800" y="1248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 rot="5400000">
              <a:off x="81922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659" name="Google Shape;1659;p24"/>
            <p:cNvSpPr/>
            <p:nvPr/>
          </p:nvSpPr>
          <p:spPr>
            <a:xfrm rot="5400000">
              <a:off x="8506600" y="1248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 rot="5400000">
              <a:off x="88210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 rot="5400000">
              <a:off x="9135400" y="124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 rot="5400000">
              <a:off x="94498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 rot="5400000">
              <a:off x="9764200" y="124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664" name="Google Shape;1664;p24"/>
            <p:cNvSpPr/>
            <p:nvPr/>
          </p:nvSpPr>
          <p:spPr>
            <a:xfrm rot="5400000">
              <a:off x="100786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 rot="-5400000">
              <a:off x="10078600" y="1538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666" name="Google Shape;1666;p24"/>
            <p:cNvSpPr/>
            <p:nvPr/>
          </p:nvSpPr>
          <p:spPr>
            <a:xfrm rot="-5400000">
              <a:off x="97642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 rot="-5400000">
              <a:off x="9449800" y="1538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668" name="Google Shape;1668;p24"/>
            <p:cNvSpPr/>
            <p:nvPr/>
          </p:nvSpPr>
          <p:spPr>
            <a:xfrm rot="-5400000">
              <a:off x="91354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 rot="-5400000">
              <a:off x="8821000" y="153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 rot="-5400000">
              <a:off x="85066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671" name="Google Shape;1671;p24"/>
            <p:cNvSpPr/>
            <p:nvPr/>
          </p:nvSpPr>
          <p:spPr>
            <a:xfrm rot="-5400000">
              <a:off x="8192200" y="153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 rot="-5400000">
              <a:off x="78778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79C4D36-D3AA-8740-BF53-919859FE4905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5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79" name="Google Shape;1679;p25"/>
          <p:cNvSpPr/>
          <p:nvPr/>
        </p:nvSpPr>
        <p:spPr>
          <a:xfrm>
            <a:off x="1097700" y="906400"/>
            <a:ext cx="4555500" cy="449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25"/>
          <p:cNvSpPr/>
          <p:nvPr/>
        </p:nvSpPr>
        <p:spPr>
          <a:xfrm rot="-5400000">
            <a:off x="42904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681" name="Google Shape;1681;p25"/>
          <p:cNvSpPr/>
          <p:nvPr/>
        </p:nvSpPr>
        <p:spPr>
          <a:xfrm rot="-5400000">
            <a:off x="39760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82" name="Google Shape;1682;p25"/>
          <p:cNvSpPr/>
          <p:nvPr/>
        </p:nvSpPr>
        <p:spPr>
          <a:xfrm rot="-5400000">
            <a:off x="36616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83" name="Google Shape;1683;p25"/>
          <p:cNvSpPr/>
          <p:nvPr/>
        </p:nvSpPr>
        <p:spPr>
          <a:xfrm rot="-5400000">
            <a:off x="33472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84" name="Google Shape;1684;p25"/>
          <p:cNvSpPr/>
          <p:nvPr/>
        </p:nvSpPr>
        <p:spPr>
          <a:xfrm>
            <a:off x="1097700" y="405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685" name="Google Shape;1685;p25"/>
          <p:cNvSpPr/>
          <p:nvPr/>
        </p:nvSpPr>
        <p:spPr>
          <a:xfrm>
            <a:off x="1097700" y="373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86" name="Google Shape;1686;p25"/>
          <p:cNvSpPr/>
          <p:nvPr/>
        </p:nvSpPr>
        <p:spPr>
          <a:xfrm>
            <a:off x="1097700" y="342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87" name="Google Shape;1687;p25"/>
          <p:cNvSpPr/>
          <p:nvPr/>
        </p:nvSpPr>
        <p:spPr>
          <a:xfrm>
            <a:off x="1097700" y="310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88" name="Google Shape;1688;p25"/>
          <p:cNvSpPr/>
          <p:nvPr/>
        </p:nvSpPr>
        <p:spPr>
          <a:xfrm>
            <a:off x="1097700" y="2793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89" name="Google Shape;1689;p25"/>
          <p:cNvSpPr/>
          <p:nvPr/>
        </p:nvSpPr>
        <p:spPr>
          <a:xfrm>
            <a:off x="1097700" y="2478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90" name="Google Shape;1690;p25"/>
          <p:cNvSpPr/>
          <p:nvPr/>
        </p:nvSpPr>
        <p:spPr>
          <a:xfrm>
            <a:off x="1097700" y="2164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91" name="Google Shape;1691;p25"/>
          <p:cNvSpPr/>
          <p:nvPr/>
        </p:nvSpPr>
        <p:spPr>
          <a:xfrm>
            <a:off x="1097700" y="1850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692" name="Google Shape;1692;p25"/>
          <p:cNvSpPr/>
          <p:nvPr/>
        </p:nvSpPr>
        <p:spPr>
          <a:xfrm rot="10800000">
            <a:off x="5363400" y="1890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693" name="Google Shape;1693;p25"/>
          <p:cNvSpPr/>
          <p:nvPr/>
        </p:nvSpPr>
        <p:spPr>
          <a:xfrm rot="10800000">
            <a:off x="5363400" y="2204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94" name="Google Shape;1694;p25"/>
          <p:cNvSpPr/>
          <p:nvPr/>
        </p:nvSpPr>
        <p:spPr>
          <a:xfrm rot="10800000">
            <a:off x="5363400" y="2519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95" name="Google Shape;1695;p25"/>
          <p:cNvSpPr/>
          <p:nvPr/>
        </p:nvSpPr>
        <p:spPr>
          <a:xfrm rot="10800000">
            <a:off x="5363400" y="2833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96" name="Google Shape;1696;p25"/>
          <p:cNvSpPr/>
          <p:nvPr/>
        </p:nvSpPr>
        <p:spPr>
          <a:xfrm rot="10800000">
            <a:off x="5363400" y="3147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97" name="Google Shape;1697;p25"/>
          <p:cNvSpPr/>
          <p:nvPr/>
        </p:nvSpPr>
        <p:spPr>
          <a:xfrm rot="10800000">
            <a:off x="5363400" y="3462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98" name="Google Shape;1698;p25"/>
          <p:cNvSpPr/>
          <p:nvPr/>
        </p:nvSpPr>
        <p:spPr>
          <a:xfrm rot="10800000">
            <a:off x="5363400" y="3776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99" name="Google Shape;1699;p25"/>
          <p:cNvSpPr/>
          <p:nvPr/>
        </p:nvSpPr>
        <p:spPr>
          <a:xfrm rot="10800000">
            <a:off x="5363400" y="4091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00" name="Google Shape;1700;p25"/>
          <p:cNvSpPr/>
          <p:nvPr/>
        </p:nvSpPr>
        <p:spPr>
          <a:xfrm rot="5400000">
            <a:off x="20896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01" name="Google Shape;1701;p25"/>
          <p:cNvSpPr/>
          <p:nvPr/>
        </p:nvSpPr>
        <p:spPr>
          <a:xfrm rot="5400000">
            <a:off x="24040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02" name="Google Shape;1702;p25"/>
          <p:cNvSpPr/>
          <p:nvPr/>
        </p:nvSpPr>
        <p:spPr>
          <a:xfrm rot="5400000">
            <a:off x="27184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03" name="Google Shape;1703;p25"/>
          <p:cNvSpPr/>
          <p:nvPr/>
        </p:nvSpPr>
        <p:spPr>
          <a:xfrm rot="5400000">
            <a:off x="30328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04" name="Google Shape;1704;p25"/>
          <p:cNvSpPr/>
          <p:nvPr/>
        </p:nvSpPr>
        <p:spPr>
          <a:xfrm rot="5400000">
            <a:off x="22468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05" name="Google Shape;1705;p25"/>
          <p:cNvSpPr/>
          <p:nvPr/>
        </p:nvSpPr>
        <p:spPr>
          <a:xfrm rot="5400000">
            <a:off x="25612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06" name="Google Shape;1706;p25"/>
          <p:cNvSpPr/>
          <p:nvPr/>
        </p:nvSpPr>
        <p:spPr>
          <a:xfrm rot="5400000">
            <a:off x="28756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07" name="Google Shape;1707;p25"/>
          <p:cNvSpPr/>
          <p:nvPr/>
        </p:nvSpPr>
        <p:spPr>
          <a:xfrm rot="5400000">
            <a:off x="31900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08" name="Google Shape;1708;p25"/>
          <p:cNvSpPr/>
          <p:nvPr/>
        </p:nvSpPr>
        <p:spPr>
          <a:xfrm rot="-5400000">
            <a:off x="44476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09" name="Google Shape;1709;p25"/>
          <p:cNvSpPr/>
          <p:nvPr/>
        </p:nvSpPr>
        <p:spPr>
          <a:xfrm rot="-5400000">
            <a:off x="41332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10" name="Google Shape;1710;p25"/>
          <p:cNvSpPr/>
          <p:nvPr/>
        </p:nvSpPr>
        <p:spPr>
          <a:xfrm rot="-5400000">
            <a:off x="38188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11" name="Google Shape;1711;p25"/>
          <p:cNvSpPr/>
          <p:nvPr/>
        </p:nvSpPr>
        <p:spPr>
          <a:xfrm rot="-5400000">
            <a:off x="35044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12" name="Google Shape;1712;p25"/>
          <p:cNvSpPr txBox="1"/>
          <p:nvPr/>
        </p:nvSpPr>
        <p:spPr>
          <a:xfrm>
            <a:off x="3103875" y="138225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25"/>
          <p:cNvSpPr txBox="1"/>
          <p:nvPr/>
        </p:nvSpPr>
        <p:spPr>
          <a:xfrm>
            <a:off x="3218250" y="47130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25"/>
          <p:cNvSpPr txBox="1"/>
          <p:nvPr/>
        </p:nvSpPr>
        <p:spPr>
          <a:xfrm>
            <a:off x="1466950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5"/>
          <p:cNvSpPr txBox="1"/>
          <p:nvPr/>
        </p:nvSpPr>
        <p:spPr>
          <a:xfrm>
            <a:off x="4988075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5"/>
          <p:cNvSpPr txBox="1"/>
          <p:nvPr/>
        </p:nvSpPr>
        <p:spPr>
          <a:xfrm>
            <a:off x="2276175" y="5856600"/>
            <a:ext cx="8690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 = 256Gb BoW link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25"/>
          <p:cNvSpPr txBox="1"/>
          <p:nvPr/>
        </p:nvSpPr>
        <p:spPr>
          <a:xfrm>
            <a:off x="2151725" y="123660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0-15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8" name="Google Shape;1718;p25"/>
          <p:cNvCxnSpPr/>
          <p:nvPr/>
        </p:nvCxnSpPr>
        <p:spPr>
          <a:xfrm>
            <a:off x="22265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25"/>
          <p:cNvCxnSpPr/>
          <p:nvPr/>
        </p:nvCxnSpPr>
        <p:spPr>
          <a:xfrm>
            <a:off x="25313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0" name="Google Shape;1720;p25"/>
          <p:cNvSpPr txBox="1"/>
          <p:nvPr/>
        </p:nvSpPr>
        <p:spPr>
          <a:xfrm>
            <a:off x="4361525" y="123660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15-0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1" name="Google Shape;1721;p25"/>
          <p:cNvCxnSpPr/>
          <p:nvPr/>
        </p:nvCxnSpPr>
        <p:spPr>
          <a:xfrm>
            <a:off x="44363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2" name="Google Shape;1722;p25"/>
          <p:cNvCxnSpPr/>
          <p:nvPr/>
        </p:nvCxnSpPr>
        <p:spPr>
          <a:xfrm>
            <a:off x="47411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3" name="Google Shape;1723;p25"/>
          <p:cNvCxnSpPr/>
          <p:nvPr/>
        </p:nvCxnSpPr>
        <p:spPr>
          <a:xfrm>
            <a:off x="2226500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4" name="Google Shape;1724;p25"/>
          <p:cNvCxnSpPr/>
          <p:nvPr/>
        </p:nvCxnSpPr>
        <p:spPr>
          <a:xfrm>
            <a:off x="3492125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5" name="Google Shape;1725;p25"/>
          <p:cNvSpPr txBox="1"/>
          <p:nvPr/>
        </p:nvSpPr>
        <p:spPr>
          <a:xfrm>
            <a:off x="2536175" y="1585775"/>
            <a:ext cx="8409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Tx 0 - 63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6" name="Google Shape;1726;p25"/>
          <p:cNvCxnSpPr/>
          <p:nvPr/>
        </p:nvCxnSpPr>
        <p:spPr>
          <a:xfrm>
            <a:off x="4741100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7" name="Google Shape;1727;p25"/>
          <p:cNvSpPr txBox="1"/>
          <p:nvPr/>
        </p:nvSpPr>
        <p:spPr>
          <a:xfrm>
            <a:off x="3761404" y="1585775"/>
            <a:ext cx="840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Rx 63 - 0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8" name="Google Shape;1728;p25"/>
          <p:cNvGrpSpPr/>
          <p:nvPr/>
        </p:nvGrpSpPr>
        <p:grpSpPr>
          <a:xfrm rot="10800000">
            <a:off x="7242650" y="906400"/>
            <a:ext cx="4555500" cy="4498500"/>
            <a:chOff x="7242650" y="906400"/>
            <a:chExt cx="4555500" cy="4498500"/>
          </a:xfrm>
        </p:grpSpPr>
        <p:sp>
          <p:nvSpPr>
            <p:cNvPr id="1729" name="Google Shape;1729;p25"/>
            <p:cNvSpPr/>
            <p:nvPr/>
          </p:nvSpPr>
          <p:spPr>
            <a:xfrm>
              <a:off x="7242650" y="906400"/>
              <a:ext cx="4555500" cy="4498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5"/>
            <p:cNvSpPr/>
            <p:nvPr/>
          </p:nvSpPr>
          <p:spPr>
            <a:xfrm rot="10800000">
              <a:off x="11508350" y="18902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31" name="Google Shape;1731;p25"/>
            <p:cNvSpPr/>
            <p:nvPr/>
          </p:nvSpPr>
          <p:spPr>
            <a:xfrm rot="10800000">
              <a:off x="11508350" y="2204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32" name="Google Shape;1732;p25"/>
            <p:cNvSpPr/>
            <p:nvPr/>
          </p:nvSpPr>
          <p:spPr>
            <a:xfrm rot="10800000">
              <a:off x="11508350" y="25190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 rot="10800000">
              <a:off x="11508350" y="2833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 rot="10800000">
              <a:off x="11508350" y="3147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 rot="10800000">
              <a:off x="11508350" y="3462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 rot="10800000">
              <a:off x="11508350" y="37766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 rot="10800000">
              <a:off x="11508350" y="4091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38" name="Google Shape;1738;p25"/>
            <p:cNvSpPr txBox="1"/>
            <p:nvPr/>
          </p:nvSpPr>
          <p:spPr>
            <a:xfrm>
              <a:off x="9248825" y="138225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5"/>
            <p:cNvSpPr txBox="1"/>
            <p:nvPr/>
          </p:nvSpPr>
          <p:spPr>
            <a:xfrm>
              <a:off x="9363200" y="47130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5"/>
            <p:cNvSpPr txBox="1"/>
            <p:nvPr/>
          </p:nvSpPr>
          <p:spPr>
            <a:xfrm>
              <a:off x="7611900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 txBox="1"/>
            <p:nvPr/>
          </p:nvSpPr>
          <p:spPr>
            <a:xfrm>
              <a:off x="11133025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 rot="-5400000">
              <a:off x="10475900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 rot="-5400000">
              <a:off x="101615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 rot="-5400000">
              <a:off x="9847100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 rot="-5400000">
              <a:off x="95327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 rot="-5400000">
              <a:off x="9218300" y="5102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 rot="-5400000">
              <a:off x="89039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 rot="-5400000">
              <a:off x="8589500" y="5102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 rot="-5400000">
              <a:off x="82751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7242650" y="409885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7242650" y="37844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7242650" y="347005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7242650" y="31556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7242650" y="284125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7242650" y="25268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7242650" y="221245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7242650" y="18980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 rot="5400000">
              <a:off x="8275100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 rot="5400000">
              <a:off x="85895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 rot="5400000">
              <a:off x="8903900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 rot="5400000">
              <a:off x="92183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 rot="5400000">
              <a:off x="9532700" y="894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 rot="5400000">
              <a:off x="98471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 rot="5400000">
              <a:off x="10161500" y="894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 rot="5400000">
              <a:off x="104759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71234C-0D12-6F48-B85E-77E6FFC58E46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26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72" name="Google Shape;1772;p26"/>
          <p:cNvSpPr/>
          <p:nvPr/>
        </p:nvSpPr>
        <p:spPr>
          <a:xfrm>
            <a:off x="86595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26"/>
          <p:cNvSpPr/>
          <p:nvPr/>
        </p:nvSpPr>
        <p:spPr>
          <a:xfrm rot="-5400000">
            <a:off x="43309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74" name="Google Shape;1774;p26"/>
          <p:cNvSpPr/>
          <p:nvPr/>
        </p:nvSpPr>
        <p:spPr>
          <a:xfrm rot="-5400000">
            <a:off x="40165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75" name="Google Shape;1775;p26"/>
          <p:cNvSpPr/>
          <p:nvPr/>
        </p:nvSpPr>
        <p:spPr>
          <a:xfrm rot="-5400000">
            <a:off x="37021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76" name="Google Shape;1776;p26"/>
          <p:cNvSpPr/>
          <p:nvPr/>
        </p:nvSpPr>
        <p:spPr>
          <a:xfrm rot="-5400000">
            <a:off x="33877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77" name="Google Shape;1777;p26"/>
          <p:cNvSpPr/>
          <p:nvPr/>
        </p:nvSpPr>
        <p:spPr>
          <a:xfrm>
            <a:off x="8659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78" name="Google Shape;1778;p26"/>
          <p:cNvSpPr/>
          <p:nvPr/>
        </p:nvSpPr>
        <p:spPr>
          <a:xfrm>
            <a:off x="8659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79" name="Google Shape;1779;p26"/>
          <p:cNvSpPr/>
          <p:nvPr/>
        </p:nvSpPr>
        <p:spPr>
          <a:xfrm>
            <a:off x="8659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80" name="Google Shape;1780;p26"/>
          <p:cNvSpPr/>
          <p:nvPr/>
        </p:nvSpPr>
        <p:spPr>
          <a:xfrm>
            <a:off x="8659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81" name="Google Shape;1781;p26"/>
          <p:cNvSpPr/>
          <p:nvPr/>
        </p:nvSpPr>
        <p:spPr>
          <a:xfrm>
            <a:off x="8659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82" name="Google Shape;1782;p26"/>
          <p:cNvSpPr/>
          <p:nvPr/>
        </p:nvSpPr>
        <p:spPr>
          <a:xfrm>
            <a:off x="8659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83" name="Google Shape;1783;p26"/>
          <p:cNvSpPr/>
          <p:nvPr/>
        </p:nvSpPr>
        <p:spPr>
          <a:xfrm>
            <a:off x="8659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84" name="Google Shape;1784;p26"/>
          <p:cNvSpPr/>
          <p:nvPr/>
        </p:nvSpPr>
        <p:spPr>
          <a:xfrm>
            <a:off x="8659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85" name="Google Shape;1785;p26"/>
          <p:cNvSpPr/>
          <p:nvPr/>
        </p:nvSpPr>
        <p:spPr>
          <a:xfrm rot="10800000">
            <a:off x="55921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86" name="Google Shape;1786;p26"/>
          <p:cNvSpPr/>
          <p:nvPr/>
        </p:nvSpPr>
        <p:spPr>
          <a:xfrm rot="10800000">
            <a:off x="55921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787" name="Google Shape;1787;p26"/>
          <p:cNvSpPr/>
          <p:nvPr/>
        </p:nvSpPr>
        <p:spPr>
          <a:xfrm rot="10800000">
            <a:off x="55921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788" name="Google Shape;1788;p26"/>
          <p:cNvSpPr/>
          <p:nvPr/>
        </p:nvSpPr>
        <p:spPr>
          <a:xfrm rot="10800000">
            <a:off x="55921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789" name="Google Shape;1789;p26"/>
          <p:cNvSpPr/>
          <p:nvPr/>
        </p:nvSpPr>
        <p:spPr>
          <a:xfrm rot="10800000">
            <a:off x="55921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1790" name="Google Shape;1790;p26"/>
          <p:cNvSpPr/>
          <p:nvPr/>
        </p:nvSpPr>
        <p:spPr>
          <a:xfrm rot="10800000">
            <a:off x="55921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791" name="Google Shape;1791;p26"/>
          <p:cNvSpPr/>
          <p:nvPr/>
        </p:nvSpPr>
        <p:spPr>
          <a:xfrm rot="10800000">
            <a:off x="55921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792" name="Google Shape;1792;p26"/>
          <p:cNvSpPr/>
          <p:nvPr/>
        </p:nvSpPr>
        <p:spPr>
          <a:xfrm rot="10800000">
            <a:off x="55921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93" name="Google Shape;1793;p26"/>
          <p:cNvSpPr/>
          <p:nvPr/>
        </p:nvSpPr>
        <p:spPr>
          <a:xfrm rot="5400000">
            <a:off x="21301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94" name="Google Shape;1794;p26"/>
          <p:cNvSpPr/>
          <p:nvPr/>
        </p:nvSpPr>
        <p:spPr>
          <a:xfrm rot="5400000">
            <a:off x="24445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95" name="Google Shape;1795;p26"/>
          <p:cNvSpPr/>
          <p:nvPr/>
        </p:nvSpPr>
        <p:spPr>
          <a:xfrm rot="5400000">
            <a:off x="27589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96" name="Google Shape;1796;p26"/>
          <p:cNvSpPr/>
          <p:nvPr/>
        </p:nvSpPr>
        <p:spPr>
          <a:xfrm rot="5400000">
            <a:off x="30733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97" name="Google Shape;1797;p26"/>
          <p:cNvSpPr/>
          <p:nvPr/>
        </p:nvSpPr>
        <p:spPr>
          <a:xfrm rot="5400000">
            <a:off x="21301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798" name="Google Shape;1798;p26"/>
          <p:cNvSpPr/>
          <p:nvPr/>
        </p:nvSpPr>
        <p:spPr>
          <a:xfrm rot="5400000">
            <a:off x="24445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99" name="Google Shape;1799;p26"/>
          <p:cNvSpPr/>
          <p:nvPr/>
        </p:nvSpPr>
        <p:spPr>
          <a:xfrm rot="5400000">
            <a:off x="27589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00" name="Google Shape;1800;p26"/>
          <p:cNvSpPr/>
          <p:nvPr/>
        </p:nvSpPr>
        <p:spPr>
          <a:xfrm rot="5400000">
            <a:off x="30733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01" name="Google Shape;1801;p26"/>
          <p:cNvSpPr/>
          <p:nvPr/>
        </p:nvSpPr>
        <p:spPr>
          <a:xfrm rot="-5400000">
            <a:off x="43309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02" name="Google Shape;1802;p26"/>
          <p:cNvSpPr/>
          <p:nvPr/>
        </p:nvSpPr>
        <p:spPr>
          <a:xfrm rot="-5400000">
            <a:off x="40165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03" name="Google Shape;1803;p26"/>
          <p:cNvSpPr/>
          <p:nvPr/>
        </p:nvSpPr>
        <p:spPr>
          <a:xfrm rot="-5400000">
            <a:off x="37021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04" name="Google Shape;1804;p26"/>
          <p:cNvSpPr/>
          <p:nvPr/>
        </p:nvSpPr>
        <p:spPr>
          <a:xfrm rot="-5400000">
            <a:off x="33877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05" name="Google Shape;1805;p26"/>
          <p:cNvSpPr txBox="1"/>
          <p:nvPr/>
        </p:nvSpPr>
        <p:spPr>
          <a:xfrm>
            <a:off x="3205100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26"/>
          <p:cNvSpPr txBox="1"/>
          <p:nvPr/>
        </p:nvSpPr>
        <p:spPr>
          <a:xfrm>
            <a:off x="3218250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26"/>
          <p:cNvSpPr txBox="1"/>
          <p:nvPr/>
        </p:nvSpPr>
        <p:spPr>
          <a:xfrm>
            <a:off x="2117838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26"/>
          <p:cNvSpPr txBox="1"/>
          <p:nvPr/>
        </p:nvSpPr>
        <p:spPr>
          <a:xfrm>
            <a:off x="4385800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26"/>
          <p:cNvSpPr/>
          <p:nvPr/>
        </p:nvSpPr>
        <p:spPr>
          <a:xfrm rot="-5400000">
            <a:off x="43309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10" name="Google Shape;1810;p26"/>
          <p:cNvSpPr/>
          <p:nvPr/>
        </p:nvSpPr>
        <p:spPr>
          <a:xfrm rot="-5400000">
            <a:off x="40165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11" name="Google Shape;1811;p26"/>
          <p:cNvSpPr/>
          <p:nvPr/>
        </p:nvSpPr>
        <p:spPr>
          <a:xfrm rot="-5400000">
            <a:off x="37021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12" name="Google Shape;1812;p26"/>
          <p:cNvSpPr/>
          <p:nvPr/>
        </p:nvSpPr>
        <p:spPr>
          <a:xfrm rot="-5400000">
            <a:off x="33877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13" name="Google Shape;1813;p26"/>
          <p:cNvSpPr/>
          <p:nvPr/>
        </p:nvSpPr>
        <p:spPr>
          <a:xfrm rot="5400000">
            <a:off x="21301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14" name="Google Shape;1814;p26"/>
          <p:cNvSpPr/>
          <p:nvPr/>
        </p:nvSpPr>
        <p:spPr>
          <a:xfrm rot="5400000">
            <a:off x="24445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15" name="Google Shape;1815;p26"/>
          <p:cNvSpPr/>
          <p:nvPr/>
        </p:nvSpPr>
        <p:spPr>
          <a:xfrm rot="5400000">
            <a:off x="27589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16" name="Google Shape;1816;p26"/>
          <p:cNvSpPr/>
          <p:nvPr/>
        </p:nvSpPr>
        <p:spPr>
          <a:xfrm rot="5400000">
            <a:off x="30733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17" name="Google Shape;1817;p26"/>
          <p:cNvSpPr/>
          <p:nvPr/>
        </p:nvSpPr>
        <p:spPr>
          <a:xfrm rot="10800000">
            <a:off x="53023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18" name="Google Shape;1818;p26"/>
          <p:cNvSpPr/>
          <p:nvPr/>
        </p:nvSpPr>
        <p:spPr>
          <a:xfrm rot="10800000">
            <a:off x="53023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819" name="Google Shape;1819;p26"/>
          <p:cNvSpPr/>
          <p:nvPr/>
        </p:nvSpPr>
        <p:spPr>
          <a:xfrm rot="10800000">
            <a:off x="53023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820" name="Google Shape;1820;p26"/>
          <p:cNvSpPr/>
          <p:nvPr/>
        </p:nvSpPr>
        <p:spPr>
          <a:xfrm rot="10800000">
            <a:off x="53023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821" name="Google Shape;1821;p26"/>
          <p:cNvSpPr/>
          <p:nvPr/>
        </p:nvSpPr>
        <p:spPr>
          <a:xfrm rot="10800000">
            <a:off x="53023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1822" name="Google Shape;1822;p26"/>
          <p:cNvSpPr/>
          <p:nvPr/>
        </p:nvSpPr>
        <p:spPr>
          <a:xfrm rot="10800000">
            <a:off x="53023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823" name="Google Shape;1823;p26"/>
          <p:cNvSpPr/>
          <p:nvPr/>
        </p:nvSpPr>
        <p:spPr>
          <a:xfrm rot="10800000">
            <a:off x="53023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824" name="Google Shape;1824;p26"/>
          <p:cNvSpPr/>
          <p:nvPr/>
        </p:nvSpPr>
        <p:spPr>
          <a:xfrm rot="10800000">
            <a:off x="53023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25" name="Google Shape;1825;p26"/>
          <p:cNvSpPr/>
          <p:nvPr/>
        </p:nvSpPr>
        <p:spPr>
          <a:xfrm rot="5400000">
            <a:off x="21301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26" name="Google Shape;1826;p26"/>
          <p:cNvSpPr/>
          <p:nvPr/>
        </p:nvSpPr>
        <p:spPr>
          <a:xfrm rot="5400000">
            <a:off x="24445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27" name="Google Shape;1827;p26"/>
          <p:cNvSpPr/>
          <p:nvPr/>
        </p:nvSpPr>
        <p:spPr>
          <a:xfrm rot="5400000">
            <a:off x="27589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28" name="Google Shape;1828;p26"/>
          <p:cNvSpPr/>
          <p:nvPr/>
        </p:nvSpPr>
        <p:spPr>
          <a:xfrm rot="5400000">
            <a:off x="30733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29" name="Google Shape;1829;p26"/>
          <p:cNvSpPr/>
          <p:nvPr/>
        </p:nvSpPr>
        <p:spPr>
          <a:xfrm rot="-5400000">
            <a:off x="43309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30" name="Google Shape;1830;p26"/>
          <p:cNvSpPr/>
          <p:nvPr/>
        </p:nvSpPr>
        <p:spPr>
          <a:xfrm rot="-5400000">
            <a:off x="40165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31" name="Google Shape;1831;p26"/>
          <p:cNvSpPr/>
          <p:nvPr/>
        </p:nvSpPr>
        <p:spPr>
          <a:xfrm rot="-5400000">
            <a:off x="37021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32" name="Google Shape;1832;p26"/>
          <p:cNvSpPr/>
          <p:nvPr/>
        </p:nvSpPr>
        <p:spPr>
          <a:xfrm rot="-5400000">
            <a:off x="33877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33" name="Google Shape;1833;p26"/>
          <p:cNvSpPr/>
          <p:nvPr/>
        </p:nvSpPr>
        <p:spPr>
          <a:xfrm>
            <a:off x="11557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34" name="Google Shape;1834;p26"/>
          <p:cNvSpPr/>
          <p:nvPr/>
        </p:nvSpPr>
        <p:spPr>
          <a:xfrm>
            <a:off x="11557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35" name="Google Shape;1835;p26"/>
          <p:cNvSpPr/>
          <p:nvPr/>
        </p:nvSpPr>
        <p:spPr>
          <a:xfrm>
            <a:off x="11557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36" name="Google Shape;1836;p26"/>
          <p:cNvSpPr/>
          <p:nvPr/>
        </p:nvSpPr>
        <p:spPr>
          <a:xfrm>
            <a:off x="11557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37" name="Google Shape;1837;p26"/>
          <p:cNvSpPr/>
          <p:nvPr/>
        </p:nvSpPr>
        <p:spPr>
          <a:xfrm>
            <a:off x="11557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38" name="Google Shape;1838;p26"/>
          <p:cNvSpPr/>
          <p:nvPr/>
        </p:nvSpPr>
        <p:spPr>
          <a:xfrm>
            <a:off x="11557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39" name="Google Shape;1839;p26"/>
          <p:cNvSpPr/>
          <p:nvPr/>
        </p:nvSpPr>
        <p:spPr>
          <a:xfrm>
            <a:off x="11557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40" name="Google Shape;1840;p26"/>
          <p:cNvSpPr/>
          <p:nvPr/>
        </p:nvSpPr>
        <p:spPr>
          <a:xfrm>
            <a:off x="11557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41" name="Google Shape;1841;p26"/>
          <p:cNvSpPr/>
          <p:nvPr/>
        </p:nvSpPr>
        <p:spPr>
          <a:xfrm>
            <a:off x="14427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42" name="Google Shape;1842;p26"/>
          <p:cNvSpPr/>
          <p:nvPr/>
        </p:nvSpPr>
        <p:spPr>
          <a:xfrm>
            <a:off x="14427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43" name="Google Shape;1843;p26"/>
          <p:cNvSpPr/>
          <p:nvPr/>
        </p:nvSpPr>
        <p:spPr>
          <a:xfrm>
            <a:off x="14427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44" name="Google Shape;1844;p26"/>
          <p:cNvSpPr/>
          <p:nvPr/>
        </p:nvSpPr>
        <p:spPr>
          <a:xfrm>
            <a:off x="14427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45" name="Google Shape;1845;p26"/>
          <p:cNvSpPr/>
          <p:nvPr/>
        </p:nvSpPr>
        <p:spPr>
          <a:xfrm>
            <a:off x="14427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46" name="Google Shape;1846;p26"/>
          <p:cNvSpPr/>
          <p:nvPr/>
        </p:nvSpPr>
        <p:spPr>
          <a:xfrm>
            <a:off x="14427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47" name="Google Shape;1847;p26"/>
          <p:cNvSpPr/>
          <p:nvPr/>
        </p:nvSpPr>
        <p:spPr>
          <a:xfrm>
            <a:off x="14427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48" name="Google Shape;1848;p26"/>
          <p:cNvSpPr/>
          <p:nvPr/>
        </p:nvSpPr>
        <p:spPr>
          <a:xfrm>
            <a:off x="14427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49" name="Google Shape;1849;p26"/>
          <p:cNvSpPr/>
          <p:nvPr/>
        </p:nvSpPr>
        <p:spPr>
          <a:xfrm>
            <a:off x="17325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50" name="Google Shape;1850;p26"/>
          <p:cNvSpPr/>
          <p:nvPr/>
        </p:nvSpPr>
        <p:spPr>
          <a:xfrm>
            <a:off x="17325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51" name="Google Shape;1851;p26"/>
          <p:cNvSpPr/>
          <p:nvPr/>
        </p:nvSpPr>
        <p:spPr>
          <a:xfrm>
            <a:off x="17325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52" name="Google Shape;1852;p26"/>
          <p:cNvSpPr/>
          <p:nvPr/>
        </p:nvSpPr>
        <p:spPr>
          <a:xfrm>
            <a:off x="17325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53" name="Google Shape;1853;p26"/>
          <p:cNvSpPr/>
          <p:nvPr/>
        </p:nvSpPr>
        <p:spPr>
          <a:xfrm>
            <a:off x="17325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54" name="Google Shape;1854;p26"/>
          <p:cNvSpPr/>
          <p:nvPr/>
        </p:nvSpPr>
        <p:spPr>
          <a:xfrm>
            <a:off x="17325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55" name="Google Shape;1855;p26"/>
          <p:cNvSpPr/>
          <p:nvPr/>
        </p:nvSpPr>
        <p:spPr>
          <a:xfrm>
            <a:off x="17325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56" name="Google Shape;1856;p26"/>
          <p:cNvSpPr/>
          <p:nvPr/>
        </p:nvSpPr>
        <p:spPr>
          <a:xfrm>
            <a:off x="17325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57" name="Google Shape;1857;p26"/>
          <p:cNvSpPr/>
          <p:nvPr/>
        </p:nvSpPr>
        <p:spPr>
          <a:xfrm rot="-5400000">
            <a:off x="43309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58" name="Google Shape;1858;p26"/>
          <p:cNvSpPr/>
          <p:nvPr/>
        </p:nvSpPr>
        <p:spPr>
          <a:xfrm rot="-5400000">
            <a:off x="40165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59" name="Google Shape;1859;p26"/>
          <p:cNvSpPr/>
          <p:nvPr/>
        </p:nvSpPr>
        <p:spPr>
          <a:xfrm rot="-5400000">
            <a:off x="37021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60" name="Google Shape;1860;p26"/>
          <p:cNvSpPr/>
          <p:nvPr/>
        </p:nvSpPr>
        <p:spPr>
          <a:xfrm rot="-5400000">
            <a:off x="33877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61" name="Google Shape;1861;p26"/>
          <p:cNvSpPr/>
          <p:nvPr/>
        </p:nvSpPr>
        <p:spPr>
          <a:xfrm rot="5400000">
            <a:off x="21301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62" name="Google Shape;1862;p26"/>
          <p:cNvSpPr/>
          <p:nvPr/>
        </p:nvSpPr>
        <p:spPr>
          <a:xfrm rot="5400000">
            <a:off x="24445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63" name="Google Shape;1863;p26"/>
          <p:cNvSpPr/>
          <p:nvPr/>
        </p:nvSpPr>
        <p:spPr>
          <a:xfrm rot="5400000">
            <a:off x="27589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64" name="Google Shape;1864;p26"/>
          <p:cNvSpPr/>
          <p:nvPr/>
        </p:nvSpPr>
        <p:spPr>
          <a:xfrm rot="5400000">
            <a:off x="30733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65" name="Google Shape;1865;p26"/>
          <p:cNvSpPr/>
          <p:nvPr/>
        </p:nvSpPr>
        <p:spPr>
          <a:xfrm rot="-5400000">
            <a:off x="43309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66" name="Google Shape;1866;p26"/>
          <p:cNvSpPr/>
          <p:nvPr/>
        </p:nvSpPr>
        <p:spPr>
          <a:xfrm rot="-5400000">
            <a:off x="40165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67" name="Google Shape;1867;p26"/>
          <p:cNvSpPr/>
          <p:nvPr/>
        </p:nvSpPr>
        <p:spPr>
          <a:xfrm rot="-5400000">
            <a:off x="37021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68" name="Google Shape;1868;p26"/>
          <p:cNvSpPr/>
          <p:nvPr/>
        </p:nvSpPr>
        <p:spPr>
          <a:xfrm rot="-5400000">
            <a:off x="33877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69" name="Google Shape;1869;p26"/>
          <p:cNvSpPr/>
          <p:nvPr/>
        </p:nvSpPr>
        <p:spPr>
          <a:xfrm rot="5400000">
            <a:off x="21301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70" name="Google Shape;1870;p26"/>
          <p:cNvSpPr/>
          <p:nvPr/>
        </p:nvSpPr>
        <p:spPr>
          <a:xfrm rot="5400000">
            <a:off x="24445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71" name="Google Shape;1871;p26"/>
          <p:cNvSpPr/>
          <p:nvPr/>
        </p:nvSpPr>
        <p:spPr>
          <a:xfrm rot="5400000">
            <a:off x="27589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72" name="Google Shape;1872;p26"/>
          <p:cNvSpPr/>
          <p:nvPr/>
        </p:nvSpPr>
        <p:spPr>
          <a:xfrm rot="5400000">
            <a:off x="30733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73" name="Google Shape;1873;p26"/>
          <p:cNvSpPr/>
          <p:nvPr/>
        </p:nvSpPr>
        <p:spPr>
          <a:xfrm rot="5400000">
            <a:off x="21301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74" name="Google Shape;1874;p26"/>
          <p:cNvSpPr/>
          <p:nvPr/>
        </p:nvSpPr>
        <p:spPr>
          <a:xfrm rot="5400000">
            <a:off x="24445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75" name="Google Shape;1875;p26"/>
          <p:cNvSpPr/>
          <p:nvPr/>
        </p:nvSpPr>
        <p:spPr>
          <a:xfrm rot="5400000">
            <a:off x="27589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76" name="Google Shape;1876;p26"/>
          <p:cNvSpPr/>
          <p:nvPr/>
        </p:nvSpPr>
        <p:spPr>
          <a:xfrm rot="5400000">
            <a:off x="30733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77" name="Google Shape;1877;p26"/>
          <p:cNvSpPr/>
          <p:nvPr/>
        </p:nvSpPr>
        <p:spPr>
          <a:xfrm rot="-5400000">
            <a:off x="43309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78" name="Google Shape;1878;p26"/>
          <p:cNvSpPr/>
          <p:nvPr/>
        </p:nvSpPr>
        <p:spPr>
          <a:xfrm rot="-5400000">
            <a:off x="40165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79" name="Google Shape;1879;p26"/>
          <p:cNvSpPr/>
          <p:nvPr/>
        </p:nvSpPr>
        <p:spPr>
          <a:xfrm rot="-5400000">
            <a:off x="37021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80" name="Google Shape;1880;p26"/>
          <p:cNvSpPr/>
          <p:nvPr/>
        </p:nvSpPr>
        <p:spPr>
          <a:xfrm rot="-5400000">
            <a:off x="33877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81" name="Google Shape;1881;p26"/>
          <p:cNvSpPr/>
          <p:nvPr/>
        </p:nvSpPr>
        <p:spPr>
          <a:xfrm rot="5400000">
            <a:off x="21301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82" name="Google Shape;1882;p26"/>
          <p:cNvSpPr/>
          <p:nvPr/>
        </p:nvSpPr>
        <p:spPr>
          <a:xfrm rot="5400000">
            <a:off x="24445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83" name="Google Shape;1883;p26"/>
          <p:cNvSpPr/>
          <p:nvPr/>
        </p:nvSpPr>
        <p:spPr>
          <a:xfrm rot="5400000">
            <a:off x="27589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84" name="Google Shape;1884;p26"/>
          <p:cNvSpPr/>
          <p:nvPr/>
        </p:nvSpPr>
        <p:spPr>
          <a:xfrm rot="5400000">
            <a:off x="30733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85" name="Google Shape;1885;p26"/>
          <p:cNvSpPr/>
          <p:nvPr/>
        </p:nvSpPr>
        <p:spPr>
          <a:xfrm rot="-5400000">
            <a:off x="43309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86" name="Google Shape;1886;p26"/>
          <p:cNvSpPr/>
          <p:nvPr/>
        </p:nvSpPr>
        <p:spPr>
          <a:xfrm rot="-5400000">
            <a:off x="40165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87" name="Google Shape;1887;p26"/>
          <p:cNvSpPr/>
          <p:nvPr/>
        </p:nvSpPr>
        <p:spPr>
          <a:xfrm rot="-5400000">
            <a:off x="37021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88" name="Google Shape;1888;p26"/>
          <p:cNvSpPr/>
          <p:nvPr/>
        </p:nvSpPr>
        <p:spPr>
          <a:xfrm rot="-5400000">
            <a:off x="33877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89" name="Google Shape;1889;p26"/>
          <p:cNvSpPr/>
          <p:nvPr/>
        </p:nvSpPr>
        <p:spPr>
          <a:xfrm rot="10800000">
            <a:off x="50125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90" name="Google Shape;1890;p26"/>
          <p:cNvSpPr/>
          <p:nvPr/>
        </p:nvSpPr>
        <p:spPr>
          <a:xfrm rot="10800000">
            <a:off x="50125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891" name="Google Shape;1891;p26"/>
          <p:cNvSpPr/>
          <p:nvPr/>
        </p:nvSpPr>
        <p:spPr>
          <a:xfrm rot="10800000">
            <a:off x="50125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892" name="Google Shape;1892;p26"/>
          <p:cNvSpPr/>
          <p:nvPr/>
        </p:nvSpPr>
        <p:spPr>
          <a:xfrm rot="10800000">
            <a:off x="50125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893" name="Google Shape;1893;p26"/>
          <p:cNvSpPr/>
          <p:nvPr/>
        </p:nvSpPr>
        <p:spPr>
          <a:xfrm rot="10800000">
            <a:off x="50125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1894" name="Google Shape;1894;p26"/>
          <p:cNvSpPr/>
          <p:nvPr/>
        </p:nvSpPr>
        <p:spPr>
          <a:xfrm rot="10800000">
            <a:off x="50125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1895" name="Google Shape;1895;p26"/>
          <p:cNvSpPr/>
          <p:nvPr/>
        </p:nvSpPr>
        <p:spPr>
          <a:xfrm rot="10800000">
            <a:off x="50125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896" name="Google Shape;1896;p26"/>
          <p:cNvSpPr/>
          <p:nvPr/>
        </p:nvSpPr>
        <p:spPr>
          <a:xfrm rot="10800000">
            <a:off x="50125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97" name="Google Shape;1897;p26"/>
          <p:cNvSpPr/>
          <p:nvPr/>
        </p:nvSpPr>
        <p:spPr>
          <a:xfrm rot="10800000">
            <a:off x="47227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98" name="Google Shape;1898;p26"/>
          <p:cNvSpPr/>
          <p:nvPr/>
        </p:nvSpPr>
        <p:spPr>
          <a:xfrm rot="10800000">
            <a:off x="47227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899" name="Google Shape;1899;p26"/>
          <p:cNvSpPr/>
          <p:nvPr/>
        </p:nvSpPr>
        <p:spPr>
          <a:xfrm rot="10800000">
            <a:off x="47227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900" name="Google Shape;1900;p26"/>
          <p:cNvSpPr/>
          <p:nvPr/>
        </p:nvSpPr>
        <p:spPr>
          <a:xfrm rot="10800000">
            <a:off x="47227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901" name="Google Shape;1901;p26"/>
          <p:cNvSpPr/>
          <p:nvPr/>
        </p:nvSpPr>
        <p:spPr>
          <a:xfrm rot="10800000">
            <a:off x="47227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1902" name="Google Shape;1902;p26"/>
          <p:cNvSpPr/>
          <p:nvPr/>
        </p:nvSpPr>
        <p:spPr>
          <a:xfrm rot="10800000">
            <a:off x="47227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1903" name="Google Shape;1903;p26"/>
          <p:cNvSpPr/>
          <p:nvPr/>
        </p:nvSpPr>
        <p:spPr>
          <a:xfrm rot="10800000">
            <a:off x="47227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904" name="Google Shape;1904;p26"/>
          <p:cNvSpPr/>
          <p:nvPr/>
        </p:nvSpPr>
        <p:spPr>
          <a:xfrm rot="10800000">
            <a:off x="47227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905" name="Google Shape;1905;p26"/>
          <p:cNvSpPr txBox="1"/>
          <p:nvPr/>
        </p:nvSpPr>
        <p:spPr>
          <a:xfrm>
            <a:off x="55777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26"/>
          <p:cNvSpPr txBox="1"/>
          <p:nvPr/>
        </p:nvSpPr>
        <p:spPr>
          <a:xfrm>
            <a:off x="52658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26"/>
          <p:cNvSpPr txBox="1"/>
          <p:nvPr/>
        </p:nvSpPr>
        <p:spPr>
          <a:xfrm>
            <a:off x="49514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26"/>
          <p:cNvSpPr txBox="1"/>
          <p:nvPr/>
        </p:nvSpPr>
        <p:spPr>
          <a:xfrm>
            <a:off x="46370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26"/>
          <p:cNvSpPr txBox="1"/>
          <p:nvPr/>
        </p:nvSpPr>
        <p:spPr>
          <a:xfrm>
            <a:off x="3519500" y="6033825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0" name="Google Shape;1910;p26"/>
          <p:cNvGrpSpPr/>
          <p:nvPr/>
        </p:nvGrpSpPr>
        <p:grpSpPr>
          <a:xfrm rot="10800000">
            <a:off x="6529800" y="597386"/>
            <a:ext cx="5156300" cy="5177100"/>
            <a:chOff x="6609800" y="691200"/>
            <a:chExt cx="5156300" cy="5177100"/>
          </a:xfrm>
        </p:grpSpPr>
        <p:sp>
          <p:nvSpPr>
            <p:cNvPr id="1911" name="Google Shape;1911;p26"/>
            <p:cNvSpPr/>
            <p:nvPr/>
          </p:nvSpPr>
          <p:spPr>
            <a:xfrm>
              <a:off x="6613600" y="691200"/>
              <a:ext cx="5019000" cy="517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6"/>
            <p:cNvSpPr txBox="1"/>
            <p:nvPr/>
          </p:nvSpPr>
          <p:spPr>
            <a:xfrm>
              <a:off x="8952750" y="19326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6"/>
            <p:cNvSpPr txBox="1"/>
            <p:nvPr/>
          </p:nvSpPr>
          <p:spPr>
            <a:xfrm>
              <a:off x="8965900" y="390057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6"/>
            <p:cNvSpPr txBox="1"/>
            <p:nvPr/>
          </p:nvSpPr>
          <p:spPr>
            <a:xfrm>
              <a:off x="7865488" y="304142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6"/>
            <p:cNvSpPr txBox="1"/>
            <p:nvPr/>
          </p:nvSpPr>
          <p:spPr>
            <a:xfrm>
              <a:off x="10133450" y="304142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6"/>
            <p:cNvSpPr txBox="1"/>
            <p:nvPr/>
          </p:nvSpPr>
          <p:spPr>
            <a:xfrm>
              <a:off x="113254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6"/>
            <p:cNvSpPr txBox="1"/>
            <p:nvPr/>
          </p:nvSpPr>
          <p:spPr>
            <a:xfrm>
              <a:off x="110135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6"/>
            <p:cNvSpPr txBox="1"/>
            <p:nvPr/>
          </p:nvSpPr>
          <p:spPr>
            <a:xfrm>
              <a:off x="106991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6"/>
            <p:cNvSpPr txBox="1"/>
            <p:nvPr/>
          </p:nvSpPr>
          <p:spPr>
            <a:xfrm>
              <a:off x="10384700" y="16348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6"/>
            <p:cNvSpPr/>
            <p:nvPr/>
          </p:nvSpPr>
          <p:spPr>
            <a:xfrm rot="10800000">
              <a:off x="11342800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 rot="10800000">
              <a:off x="11342800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922" name="Google Shape;1922;p26"/>
            <p:cNvSpPr/>
            <p:nvPr/>
          </p:nvSpPr>
          <p:spPr>
            <a:xfrm rot="10800000">
              <a:off x="11342800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 rot="10800000">
              <a:off x="11342800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 rot="10800000">
              <a:off x="11342800" y="3240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 rot="10800000">
              <a:off x="11342800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 rot="10800000">
              <a:off x="11342800" y="386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927" name="Google Shape;1927;p26"/>
            <p:cNvSpPr/>
            <p:nvPr/>
          </p:nvSpPr>
          <p:spPr>
            <a:xfrm rot="10800000">
              <a:off x="11342800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11053000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11053000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11053000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11053000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11053000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11053000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11053000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11053000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936" name="Google Shape;1936;p26"/>
            <p:cNvSpPr/>
            <p:nvPr/>
          </p:nvSpPr>
          <p:spPr>
            <a:xfrm rot="10800000">
              <a:off x="10773200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 rot="10800000">
              <a:off x="10773200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938" name="Google Shape;1938;p26"/>
            <p:cNvSpPr/>
            <p:nvPr/>
          </p:nvSpPr>
          <p:spPr>
            <a:xfrm rot="10800000">
              <a:off x="10773200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 rot="10800000">
              <a:off x="10773200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 rot="10800000">
              <a:off x="10773200" y="3240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 rot="10800000">
              <a:off x="10773200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 rot="10800000">
              <a:off x="10773200" y="386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943" name="Google Shape;1943;p26"/>
            <p:cNvSpPr/>
            <p:nvPr/>
          </p:nvSpPr>
          <p:spPr>
            <a:xfrm rot="10800000">
              <a:off x="10773200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10483400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10483400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10483400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10483400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10483400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10483400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10483400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10483400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1952" name="Google Shape;1952;p26"/>
            <p:cNvSpPr/>
            <p:nvPr/>
          </p:nvSpPr>
          <p:spPr>
            <a:xfrm rot="-5400000">
              <a:off x="10065450" y="55662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 rot="-5400000">
              <a:off x="97510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954" name="Google Shape;1954;p26"/>
            <p:cNvSpPr/>
            <p:nvPr/>
          </p:nvSpPr>
          <p:spPr>
            <a:xfrm rot="-5400000">
              <a:off x="9436650" y="55662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 rot="-5400000">
              <a:off x="91222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 rot="-5400000">
              <a:off x="8807850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 rot="-5400000">
              <a:off x="84934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 rot="-5400000">
              <a:off x="8179050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959" name="Google Shape;1959;p26"/>
            <p:cNvSpPr/>
            <p:nvPr/>
          </p:nvSpPr>
          <p:spPr>
            <a:xfrm rot="-5400000">
              <a:off x="7864650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 rot="5400000">
              <a:off x="7864650" y="52764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961" name="Google Shape;1961;p26"/>
            <p:cNvSpPr/>
            <p:nvPr/>
          </p:nvSpPr>
          <p:spPr>
            <a:xfrm rot="5400000">
              <a:off x="81790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 rot="5400000">
              <a:off x="8493450" y="52764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63" name="Google Shape;1963;p26"/>
            <p:cNvSpPr/>
            <p:nvPr/>
          </p:nvSpPr>
          <p:spPr>
            <a:xfrm rot="5400000">
              <a:off x="88078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 rot="5400000">
              <a:off x="9122250" y="52764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 rot="5400000">
              <a:off x="94366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66" name="Google Shape;1966;p26"/>
            <p:cNvSpPr/>
            <p:nvPr/>
          </p:nvSpPr>
          <p:spPr>
            <a:xfrm rot="5400000">
              <a:off x="9751050" y="52764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 rot="5400000">
              <a:off x="10065450" y="5276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968" name="Google Shape;1968;p26"/>
            <p:cNvSpPr/>
            <p:nvPr/>
          </p:nvSpPr>
          <p:spPr>
            <a:xfrm rot="-5400000">
              <a:off x="10065450" y="49966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 rot="-5400000">
              <a:off x="97510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1970" name="Google Shape;1970;p26"/>
            <p:cNvSpPr/>
            <p:nvPr/>
          </p:nvSpPr>
          <p:spPr>
            <a:xfrm rot="-5400000">
              <a:off x="9436650" y="49966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 rot="-5400000">
              <a:off x="91222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 rot="-5400000">
              <a:off x="8807850" y="499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 rot="-5400000">
              <a:off x="84934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 rot="-5400000">
              <a:off x="8179050" y="499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1975" name="Google Shape;1975;p26"/>
            <p:cNvSpPr/>
            <p:nvPr/>
          </p:nvSpPr>
          <p:spPr>
            <a:xfrm rot="-5400000">
              <a:off x="7864650" y="499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 rot="5400000">
              <a:off x="7864650" y="4706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1977" name="Google Shape;1977;p26"/>
            <p:cNvSpPr/>
            <p:nvPr/>
          </p:nvSpPr>
          <p:spPr>
            <a:xfrm rot="5400000">
              <a:off x="81790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 rot="5400000">
              <a:off x="8493450" y="4706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1979" name="Google Shape;1979;p26"/>
            <p:cNvSpPr/>
            <p:nvPr/>
          </p:nvSpPr>
          <p:spPr>
            <a:xfrm rot="5400000">
              <a:off x="88078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 rot="5400000">
              <a:off x="9122250" y="4706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 rot="5400000">
              <a:off x="94366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1982" name="Google Shape;1982;p26"/>
            <p:cNvSpPr/>
            <p:nvPr/>
          </p:nvSpPr>
          <p:spPr>
            <a:xfrm rot="5400000">
              <a:off x="9751050" y="4706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 rot="5400000">
              <a:off x="10065450" y="4706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6609800" y="4158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6609800" y="3844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6609800" y="3529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6609800" y="3215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6609800" y="2900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6609800" y="2586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6609800" y="2272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6609800" y="1957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 rot="10800000">
              <a:off x="6899600" y="1957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1993" name="Google Shape;1993;p26"/>
            <p:cNvSpPr/>
            <p:nvPr/>
          </p:nvSpPr>
          <p:spPr>
            <a:xfrm rot="10800000">
              <a:off x="6899600" y="2272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 rot="10800000">
              <a:off x="6899600" y="2586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95" name="Google Shape;1995;p26"/>
            <p:cNvSpPr/>
            <p:nvPr/>
          </p:nvSpPr>
          <p:spPr>
            <a:xfrm rot="10800000">
              <a:off x="6899600" y="2900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 rot="10800000">
              <a:off x="6899600" y="32152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 rot="10800000">
              <a:off x="6899600" y="3529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1998" name="Google Shape;1998;p26"/>
            <p:cNvSpPr/>
            <p:nvPr/>
          </p:nvSpPr>
          <p:spPr>
            <a:xfrm rot="10800000">
              <a:off x="6899600" y="3844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 rot="10800000">
              <a:off x="6899600" y="4158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7179400" y="4158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7179400" y="3844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7179400" y="3529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7179400" y="3215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7179400" y="2900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7179400" y="2586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7179400" y="2272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7179400" y="1957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 rot="10800000">
              <a:off x="7469200" y="1957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2009" name="Google Shape;2009;p26"/>
            <p:cNvSpPr/>
            <p:nvPr/>
          </p:nvSpPr>
          <p:spPr>
            <a:xfrm rot="10800000">
              <a:off x="7469200" y="2272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 rot="10800000">
              <a:off x="7469200" y="2586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2011" name="Google Shape;2011;p26"/>
            <p:cNvSpPr/>
            <p:nvPr/>
          </p:nvSpPr>
          <p:spPr>
            <a:xfrm rot="10800000">
              <a:off x="7469200" y="2900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 rot="10800000">
              <a:off x="7469200" y="32152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 rot="10800000">
              <a:off x="7469200" y="3529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2014" name="Google Shape;2014;p26"/>
            <p:cNvSpPr/>
            <p:nvPr/>
          </p:nvSpPr>
          <p:spPr>
            <a:xfrm rot="10800000">
              <a:off x="7469200" y="38440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 rot="10800000">
              <a:off x="7469200" y="4158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  <p:sp>
          <p:nvSpPr>
            <p:cNvPr id="2016" name="Google Shape;2016;p26"/>
            <p:cNvSpPr/>
            <p:nvPr/>
          </p:nvSpPr>
          <p:spPr>
            <a:xfrm rot="5400000">
              <a:off x="7877800" y="67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 rot="5400000">
              <a:off x="81922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12</a:t>
              </a:r>
              <a:endParaRPr sz="600"/>
            </a:p>
          </p:txBody>
        </p:sp>
        <p:sp>
          <p:nvSpPr>
            <p:cNvPr id="2018" name="Google Shape;2018;p26"/>
            <p:cNvSpPr/>
            <p:nvPr/>
          </p:nvSpPr>
          <p:spPr>
            <a:xfrm rot="5400000">
              <a:off x="8506600" y="67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 rot="5400000">
              <a:off x="88210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 rot="5400000">
              <a:off x="9135400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 rot="5400000">
              <a:off x="94498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 rot="5400000">
              <a:off x="9764200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2023" name="Google Shape;2023;p26"/>
            <p:cNvSpPr/>
            <p:nvPr/>
          </p:nvSpPr>
          <p:spPr>
            <a:xfrm rot="5400000">
              <a:off x="10078600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 rot="-5400000">
              <a:off x="10078600" y="968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025" name="Google Shape;2025;p26"/>
            <p:cNvSpPr/>
            <p:nvPr/>
          </p:nvSpPr>
          <p:spPr>
            <a:xfrm rot="-5400000">
              <a:off x="97642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 rot="-5400000">
              <a:off x="9449800" y="968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2027" name="Google Shape;2027;p26"/>
            <p:cNvSpPr/>
            <p:nvPr/>
          </p:nvSpPr>
          <p:spPr>
            <a:xfrm rot="-5400000">
              <a:off x="91354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 rot="-5400000">
              <a:off x="8821000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 rot="-5400000">
              <a:off x="85066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2030" name="Google Shape;2030;p26"/>
            <p:cNvSpPr/>
            <p:nvPr/>
          </p:nvSpPr>
          <p:spPr>
            <a:xfrm rot="-5400000">
              <a:off x="8192200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 rot="-5400000">
              <a:off x="7877800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032" name="Google Shape;2032;p26"/>
            <p:cNvSpPr/>
            <p:nvPr/>
          </p:nvSpPr>
          <p:spPr>
            <a:xfrm rot="5400000">
              <a:off x="7877800" y="1248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 rot="5400000">
              <a:off x="81922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400"/>
            </a:p>
          </p:txBody>
        </p:sp>
        <p:sp>
          <p:nvSpPr>
            <p:cNvPr id="2034" name="Google Shape;2034;p26"/>
            <p:cNvSpPr/>
            <p:nvPr/>
          </p:nvSpPr>
          <p:spPr>
            <a:xfrm rot="5400000">
              <a:off x="8506600" y="1248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 rot="5400000">
              <a:off x="88210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 rot="5400000">
              <a:off x="9135400" y="124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 rot="5400000">
              <a:off x="94498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 rot="5400000">
              <a:off x="9764200" y="124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2039" name="Google Shape;2039;p26"/>
            <p:cNvSpPr/>
            <p:nvPr/>
          </p:nvSpPr>
          <p:spPr>
            <a:xfrm rot="5400000">
              <a:off x="10078600" y="124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 rot="-5400000">
              <a:off x="10078600" y="1538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2041" name="Google Shape;2041;p26"/>
            <p:cNvSpPr/>
            <p:nvPr/>
          </p:nvSpPr>
          <p:spPr>
            <a:xfrm rot="-5400000">
              <a:off x="97642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 rot="-5400000">
              <a:off x="9449800" y="1538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2043" name="Google Shape;2043;p26"/>
            <p:cNvSpPr/>
            <p:nvPr/>
          </p:nvSpPr>
          <p:spPr>
            <a:xfrm rot="-5400000">
              <a:off x="91354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 rot="-5400000">
              <a:off x="8821000" y="153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 rot="-5400000">
              <a:off x="85066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200"/>
            </a:p>
          </p:txBody>
        </p:sp>
        <p:sp>
          <p:nvSpPr>
            <p:cNvPr id="2046" name="Google Shape;2046;p26"/>
            <p:cNvSpPr/>
            <p:nvPr/>
          </p:nvSpPr>
          <p:spPr>
            <a:xfrm rot="-5400000">
              <a:off x="8192200" y="153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 rot="-5400000">
              <a:off x="7877800" y="153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15</a:t>
              </a:r>
              <a:endParaRPr sz="1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8FADD3-184A-AF4D-B707-4D56772D4099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27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54" name="Google Shape;2054;p27"/>
          <p:cNvSpPr txBox="1"/>
          <p:nvPr/>
        </p:nvSpPr>
        <p:spPr>
          <a:xfrm>
            <a:off x="3519500" y="6033825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27"/>
          <p:cNvSpPr/>
          <p:nvPr/>
        </p:nvSpPr>
        <p:spPr>
          <a:xfrm>
            <a:off x="86595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27"/>
          <p:cNvSpPr/>
          <p:nvPr/>
        </p:nvSpPr>
        <p:spPr>
          <a:xfrm rot="-5400000">
            <a:off x="43309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57" name="Google Shape;2057;p27"/>
          <p:cNvSpPr/>
          <p:nvPr/>
        </p:nvSpPr>
        <p:spPr>
          <a:xfrm rot="-5400000">
            <a:off x="40165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58" name="Google Shape;2058;p27"/>
          <p:cNvSpPr/>
          <p:nvPr/>
        </p:nvSpPr>
        <p:spPr>
          <a:xfrm rot="-5400000">
            <a:off x="37021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59" name="Google Shape;2059;p27"/>
          <p:cNvSpPr/>
          <p:nvPr/>
        </p:nvSpPr>
        <p:spPr>
          <a:xfrm rot="-5400000">
            <a:off x="33877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60" name="Google Shape;2060;p27"/>
          <p:cNvSpPr/>
          <p:nvPr/>
        </p:nvSpPr>
        <p:spPr>
          <a:xfrm>
            <a:off x="8659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61" name="Google Shape;2061;p27"/>
          <p:cNvSpPr/>
          <p:nvPr/>
        </p:nvSpPr>
        <p:spPr>
          <a:xfrm>
            <a:off x="8659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62" name="Google Shape;2062;p27"/>
          <p:cNvSpPr/>
          <p:nvPr/>
        </p:nvSpPr>
        <p:spPr>
          <a:xfrm>
            <a:off x="8659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63" name="Google Shape;2063;p27"/>
          <p:cNvSpPr/>
          <p:nvPr/>
        </p:nvSpPr>
        <p:spPr>
          <a:xfrm>
            <a:off x="8659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64" name="Google Shape;2064;p27"/>
          <p:cNvSpPr/>
          <p:nvPr/>
        </p:nvSpPr>
        <p:spPr>
          <a:xfrm>
            <a:off x="8659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65" name="Google Shape;2065;p27"/>
          <p:cNvSpPr/>
          <p:nvPr/>
        </p:nvSpPr>
        <p:spPr>
          <a:xfrm>
            <a:off x="8659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66" name="Google Shape;2066;p27"/>
          <p:cNvSpPr/>
          <p:nvPr/>
        </p:nvSpPr>
        <p:spPr>
          <a:xfrm>
            <a:off x="8659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67" name="Google Shape;2067;p27"/>
          <p:cNvSpPr/>
          <p:nvPr/>
        </p:nvSpPr>
        <p:spPr>
          <a:xfrm>
            <a:off x="8659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68" name="Google Shape;2068;p27"/>
          <p:cNvSpPr/>
          <p:nvPr/>
        </p:nvSpPr>
        <p:spPr>
          <a:xfrm rot="10800000">
            <a:off x="55921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69" name="Google Shape;2069;p27"/>
          <p:cNvSpPr/>
          <p:nvPr/>
        </p:nvSpPr>
        <p:spPr>
          <a:xfrm rot="10800000">
            <a:off x="55921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070" name="Google Shape;2070;p27"/>
          <p:cNvSpPr/>
          <p:nvPr/>
        </p:nvSpPr>
        <p:spPr>
          <a:xfrm rot="10800000">
            <a:off x="55921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071" name="Google Shape;2071;p27"/>
          <p:cNvSpPr/>
          <p:nvPr/>
        </p:nvSpPr>
        <p:spPr>
          <a:xfrm rot="10800000">
            <a:off x="55921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072" name="Google Shape;2072;p27"/>
          <p:cNvSpPr/>
          <p:nvPr/>
        </p:nvSpPr>
        <p:spPr>
          <a:xfrm rot="10800000">
            <a:off x="55921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073" name="Google Shape;2073;p27"/>
          <p:cNvSpPr/>
          <p:nvPr/>
        </p:nvSpPr>
        <p:spPr>
          <a:xfrm rot="10800000">
            <a:off x="55921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074" name="Google Shape;2074;p27"/>
          <p:cNvSpPr/>
          <p:nvPr/>
        </p:nvSpPr>
        <p:spPr>
          <a:xfrm rot="10800000">
            <a:off x="55921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075" name="Google Shape;2075;p27"/>
          <p:cNvSpPr/>
          <p:nvPr/>
        </p:nvSpPr>
        <p:spPr>
          <a:xfrm rot="10800000">
            <a:off x="55921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76" name="Google Shape;2076;p27"/>
          <p:cNvSpPr/>
          <p:nvPr/>
        </p:nvSpPr>
        <p:spPr>
          <a:xfrm rot="5400000">
            <a:off x="21301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77" name="Google Shape;2077;p27"/>
          <p:cNvSpPr/>
          <p:nvPr/>
        </p:nvSpPr>
        <p:spPr>
          <a:xfrm rot="5400000">
            <a:off x="24445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78" name="Google Shape;2078;p27"/>
          <p:cNvSpPr/>
          <p:nvPr/>
        </p:nvSpPr>
        <p:spPr>
          <a:xfrm rot="5400000">
            <a:off x="27589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79" name="Google Shape;2079;p27"/>
          <p:cNvSpPr/>
          <p:nvPr/>
        </p:nvSpPr>
        <p:spPr>
          <a:xfrm rot="5400000">
            <a:off x="30733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80" name="Google Shape;2080;p27"/>
          <p:cNvSpPr/>
          <p:nvPr/>
        </p:nvSpPr>
        <p:spPr>
          <a:xfrm rot="5400000">
            <a:off x="21301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81" name="Google Shape;2081;p27"/>
          <p:cNvSpPr/>
          <p:nvPr/>
        </p:nvSpPr>
        <p:spPr>
          <a:xfrm rot="5400000">
            <a:off x="24445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82" name="Google Shape;2082;p27"/>
          <p:cNvSpPr/>
          <p:nvPr/>
        </p:nvSpPr>
        <p:spPr>
          <a:xfrm rot="5400000">
            <a:off x="27589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83" name="Google Shape;2083;p27"/>
          <p:cNvSpPr/>
          <p:nvPr/>
        </p:nvSpPr>
        <p:spPr>
          <a:xfrm rot="5400000">
            <a:off x="30733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84" name="Google Shape;2084;p27"/>
          <p:cNvSpPr/>
          <p:nvPr/>
        </p:nvSpPr>
        <p:spPr>
          <a:xfrm rot="-5400000">
            <a:off x="43309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85" name="Google Shape;2085;p27"/>
          <p:cNvSpPr/>
          <p:nvPr/>
        </p:nvSpPr>
        <p:spPr>
          <a:xfrm rot="-5400000">
            <a:off x="40165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86" name="Google Shape;2086;p27"/>
          <p:cNvSpPr/>
          <p:nvPr/>
        </p:nvSpPr>
        <p:spPr>
          <a:xfrm rot="-5400000">
            <a:off x="37021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87" name="Google Shape;2087;p27"/>
          <p:cNvSpPr/>
          <p:nvPr/>
        </p:nvSpPr>
        <p:spPr>
          <a:xfrm rot="-5400000">
            <a:off x="33877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88" name="Google Shape;2088;p27"/>
          <p:cNvSpPr txBox="1"/>
          <p:nvPr/>
        </p:nvSpPr>
        <p:spPr>
          <a:xfrm>
            <a:off x="3205100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27"/>
          <p:cNvSpPr txBox="1"/>
          <p:nvPr/>
        </p:nvSpPr>
        <p:spPr>
          <a:xfrm>
            <a:off x="3218250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27"/>
          <p:cNvSpPr txBox="1"/>
          <p:nvPr/>
        </p:nvSpPr>
        <p:spPr>
          <a:xfrm>
            <a:off x="2117838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27"/>
          <p:cNvSpPr txBox="1"/>
          <p:nvPr/>
        </p:nvSpPr>
        <p:spPr>
          <a:xfrm>
            <a:off x="4385800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27"/>
          <p:cNvSpPr/>
          <p:nvPr/>
        </p:nvSpPr>
        <p:spPr>
          <a:xfrm rot="-5400000">
            <a:off x="43309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93" name="Google Shape;2093;p27"/>
          <p:cNvSpPr/>
          <p:nvPr/>
        </p:nvSpPr>
        <p:spPr>
          <a:xfrm rot="-5400000">
            <a:off x="40165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94" name="Google Shape;2094;p27"/>
          <p:cNvSpPr/>
          <p:nvPr/>
        </p:nvSpPr>
        <p:spPr>
          <a:xfrm rot="-5400000">
            <a:off x="37021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95" name="Google Shape;2095;p27"/>
          <p:cNvSpPr/>
          <p:nvPr/>
        </p:nvSpPr>
        <p:spPr>
          <a:xfrm rot="-5400000">
            <a:off x="33877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96" name="Google Shape;2096;p27"/>
          <p:cNvSpPr/>
          <p:nvPr/>
        </p:nvSpPr>
        <p:spPr>
          <a:xfrm rot="5400000">
            <a:off x="21301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97" name="Google Shape;2097;p27"/>
          <p:cNvSpPr/>
          <p:nvPr/>
        </p:nvSpPr>
        <p:spPr>
          <a:xfrm rot="5400000">
            <a:off x="24445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98" name="Google Shape;2098;p27"/>
          <p:cNvSpPr/>
          <p:nvPr/>
        </p:nvSpPr>
        <p:spPr>
          <a:xfrm rot="5400000">
            <a:off x="27589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99" name="Google Shape;2099;p27"/>
          <p:cNvSpPr/>
          <p:nvPr/>
        </p:nvSpPr>
        <p:spPr>
          <a:xfrm rot="5400000">
            <a:off x="30733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00" name="Google Shape;2100;p27"/>
          <p:cNvSpPr/>
          <p:nvPr/>
        </p:nvSpPr>
        <p:spPr>
          <a:xfrm rot="10800000">
            <a:off x="53023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01" name="Google Shape;2101;p27"/>
          <p:cNvSpPr/>
          <p:nvPr/>
        </p:nvSpPr>
        <p:spPr>
          <a:xfrm rot="10800000">
            <a:off x="53023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102" name="Google Shape;2102;p27"/>
          <p:cNvSpPr/>
          <p:nvPr/>
        </p:nvSpPr>
        <p:spPr>
          <a:xfrm rot="10800000">
            <a:off x="53023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103" name="Google Shape;2103;p27"/>
          <p:cNvSpPr/>
          <p:nvPr/>
        </p:nvSpPr>
        <p:spPr>
          <a:xfrm rot="10800000">
            <a:off x="53023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104" name="Google Shape;2104;p27"/>
          <p:cNvSpPr/>
          <p:nvPr/>
        </p:nvSpPr>
        <p:spPr>
          <a:xfrm rot="10800000">
            <a:off x="53023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105" name="Google Shape;2105;p27"/>
          <p:cNvSpPr/>
          <p:nvPr/>
        </p:nvSpPr>
        <p:spPr>
          <a:xfrm rot="10800000">
            <a:off x="53023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106" name="Google Shape;2106;p27"/>
          <p:cNvSpPr/>
          <p:nvPr/>
        </p:nvSpPr>
        <p:spPr>
          <a:xfrm rot="10800000">
            <a:off x="53023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107" name="Google Shape;2107;p27"/>
          <p:cNvSpPr/>
          <p:nvPr/>
        </p:nvSpPr>
        <p:spPr>
          <a:xfrm rot="10800000">
            <a:off x="53023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08" name="Google Shape;2108;p27"/>
          <p:cNvSpPr/>
          <p:nvPr/>
        </p:nvSpPr>
        <p:spPr>
          <a:xfrm rot="5400000">
            <a:off x="21301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09" name="Google Shape;2109;p27"/>
          <p:cNvSpPr/>
          <p:nvPr/>
        </p:nvSpPr>
        <p:spPr>
          <a:xfrm rot="5400000">
            <a:off x="24445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10" name="Google Shape;2110;p27"/>
          <p:cNvSpPr/>
          <p:nvPr/>
        </p:nvSpPr>
        <p:spPr>
          <a:xfrm rot="5400000">
            <a:off x="27589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11" name="Google Shape;2111;p27"/>
          <p:cNvSpPr/>
          <p:nvPr/>
        </p:nvSpPr>
        <p:spPr>
          <a:xfrm rot="5400000">
            <a:off x="30733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12" name="Google Shape;2112;p27"/>
          <p:cNvSpPr/>
          <p:nvPr/>
        </p:nvSpPr>
        <p:spPr>
          <a:xfrm rot="-5400000">
            <a:off x="43309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13" name="Google Shape;2113;p27"/>
          <p:cNvSpPr/>
          <p:nvPr/>
        </p:nvSpPr>
        <p:spPr>
          <a:xfrm rot="-5400000">
            <a:off x="40165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14" name="Google Shape;2114;p27"/>
          <p:cNvSpPr/>
          <p:nvPr/>
        </p:nvSpPr>
        <p:spPr>
          <a:xfrm rot="-5400000">
            <a:off x="37021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15" name="Google Shape;2115;p27"/>
          <p:cNvSpPr/>
          <p:nvPr/>
        </p:nvSpPr>
        <p:spPr>
          <a:xfrm rot="-5400000">
            <a:off x="33877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16" name="Google Shape;2116;p27"/>
          <p:cNvSpPr/>
          <p:nvPr/>
        </p:nvSpPr>
        <p:spPr>
          <a:xfrm>
            <a:off x="11557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17" name="Google Shape;2117;p27"/>
          <p:cNvSpPr/>
          <p:nvPr/>
        </p:nvSpPr>
        <p:spPr>
          <a:xfrm>
            <a:off x="11557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18" name="Google Shape;2118;p27"/>
          <p:cNvSpPr/>
          <p:nvPr/>
        </p:nvSpPr>
        <p:spPr>
          <a:xfrm>
            <a:off x="11557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19" name="Google Shape;2119;p27"/>
          <p:cNvSpPr/>
          <p:nvPr/>
        </p:nvSpPr>
        <p:spPr>
          <a:xfrm>
            <a:off x="11557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20" name="Google Shape;2120;p27"/>
          <p:cNvSpPr/>
          <p:nvPr/>
        </p:nvSpPr>
        <p:spPr>
          <a:xfrm>
            <a:off x="11557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21" name="Google Shape;2121;p27"/>
          <p:cNvSpPr/>
          <p:nvPr/>
        </p:nvSpPr>
        <p:spPr>
          <a:xfrm>
            <a:off x="11557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22" name="Google Shape;2122;p27"/>
          <p:cNvSpPr/>
          <p:nvPr/>
        </p:nvSpPr>
        <p:spPr>
          <a:xfrm>
            <a:off x="11557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23" name="Google Shape;2123;p27"/>
          <p:cNvSpPr/>
          <p:nvPr/>
        </p:nvSpPr>
        <p:spPr>
          <a:xfrm>
            <a:off x="11557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24" name="Google Shape;2124;p27"/>
          <p:cNvSpPr/>
          <p:nvPr/>
        </p:nvSpPr>
        <p:spPr>
          <a:xfrm>
            <a:off x="14427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25" name="Google Shape;2125;p27"/>
          <p:cNvSpPr/>
          <p:nvPr/>
        </p:nvSpPr>
        <p:spPr>
          <a:xfrm>
            <a:off x="14427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26" name="Google Shape;2126;p27"/>
          <p:cNvSpPr/>
          <p:nvPr/>
        </p:nvSpPr>
        <p:spPr>
          <a:xfrm>
            <a:off x="14427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27" name="Google Shape;2127;p27"/>
          <p:cNvSpPr/>
          <p:nvPr/>
        </p:nvSpPr>
        <p:spPr>
          <a:xfrm>
            <a:off x="14427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28" name="Google Shape;2128;p27"/>
          <p:cNvSpPr/>
          <p:nvPr/>
        </p:nvSpPr>
        <p:spPr>
          <a:xfrm>
            <a:off x="14427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29" name="Google Shape;2129;p27"/>
          <p:cNvSpPr/>
          <p:nvPr/>
        </p:nvSpPr>
        <p:spPr>
          <a:xfrm>
            <a:off x="14427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30" name="Google Shape;2130;p27"/>
          <p:cNvSpPr/>
          <p:nvPr/>
        </p:nvSpPr>
        <p:spPr>
          <a:xfrm>
            <a:off x="14427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31" name="Google Shape;2131;p27"/>
          <p:cNvSpPr/>
          <p:nvPr/>
        </p:nvSpPr>
        <p:spPr>
          <a:xfrm>
            <a:off x="14427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32" name="Google Shape;2132;p27"/>
          <p:cNvSpPr/>
          <p:nvPr/>
        </p:nvSpPr>
        <p:spPr>
          <a:xfrm>
            <a:off x="17325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33" name="Google Shape;2133;p27"/>
          <p:cNvSpPr/>
          <p:nvPr/>
        </p:nvSpPr>
        <p:spPr>
          <a:xfrm>
            <a:off x="17325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34" name="Google Shape;2134;p27"/>
          <p:cNvSpPr/>
          <p:nvPr/>
        </p:nvSpPr>
        <p:spPr>
          <a:xfrm>
            <a:off x="17325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35" name="Google Shape;2135;p27"/>
          <p:cNvSpPr/>
          <p:nvPr/>
        </p:nvSpPr>
        <p:spPr>
          <a:xfrm>
            <a:off x="17325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36" name="Google Shape;2136;p27"/>
          <p:cNvSpPr/>
          <p:nvPr/>
        </p:nvSpPr>
        <p:spPr>
          <a:xfrm>
            <a:off x="17325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37" name="Google Shape;2137;p27"/>
          <p:cNvSpPr/>
          <p:nvPr/>
        </p:nvSpPr>
        <p:spPr>
          <a:xfrm>
            <a:off x="17325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38" name="Google Shape;2138;p27"/>
          <p:cNvSpPr/>
          <p:nvPr/>
        </p:nvSpPr>
        <p:spPr>
          <a:xfrm>
            <a:off x="17325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39" name="Google Shape;2139;p27"/>
          <p:cNvSpPr/>
          <p:nvPr/>
        </p:nvSpPr>
        <p:spPr>
          <a:xfrm>
            <a:off x="17325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40" name="Google Shape;2140;p27"/>
          <p:cNvSpPr/>
          <p:nvPr/>
        </p:nvSpPr>
        <p:spPr>
          <a:xfrm rot="-5400000">
            <a:off x="43309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41" name="Google Shape;2141;p27"/>
          <p:cNvSpPr/>
          <p:nvPr/>
        </p:nvSpPr>
        <p:spPr>
          <a:xfrm rot="-5400000">
            <a:off x="40165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42" name="Google Shape;2142;p27"/>
          <p:cNvSpPr/>
          <p:nvPr/>
        </p:nvSpPr>
        <p:spPr>
          <a:xfrm rot="-5400000">
            <a:off x="37021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43" name="Google Shape;2143;p27"/>
          <p:cNvSpPr/>
          <p:nvPr/>
        </p:nvSpPr>
        <p:spPr>
          <a:xfrm rot="-5400000">
            <a:off x="33877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44" name="Google Shape;2144;p27"/>
          <p:cNvSpPr/>
          <p:nvPr/>
        </p:nvSpPr>
        <p:spPr>
          <a:xfrm rot="5400000">
            <a:off x="21301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45" name="Google Shape;2145;p27"/>
          <p:cNvSpPr/>
          <p:nvPr/>
        </p:nvSpPr>
        <p:spPr>
          <a:xfrm rot="5400000">
            <a:off x="24445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46" name="Google Shape;2146;p27"/>
          <p:cNvSpPr/>
          <p:nvPr/>
        </p:nvSpPr>
        <p:spPr>
          <a:xfrm rot="5400000">
            <a:off x="27589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47" name="Google Shape;2147;p27"/>
          <p:cNvSpPr/>
          <p:nvPr/>
        </p:nvSpPr>
        <p:spPr>
          <a:xfrm rot="5400000">
            <a:off x="30733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48" name="Google Shape;2148;p27"/>
          <p:cNvSpPr/>
          <p:nvPr/>
        </p:nvSpPr>
        <p:spPr>
          <a:xfrm rot="-5400000">
            <a:off x="43309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49" name="Google Shape;2149;p27"/>
          <p:cNvSpPr/>
          <p:nvPr/>
        </p:nvSpPr>
        <p:spPr>
          <a:xfrm rot="-5400000">
            <a:off x="40165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50" name="Google Shape;2150;p27"/>
          <p:cNvSpPr/>
          <p:nvPr/>
        </p:nvSpPr>
        <p:spPr>
          <a:xfrm rot="-5400000">
            <a:off x="37021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51" name="Google Shape;2151;p27"/>
          <p:cNvSpPr/>
          <p:nvPr/>
        </p:nvSpPr>
        <p:spPr>
          <a:xfrm rot="-5400000">
            <a:off x="33877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52" name="Google Shape;2152;p27"/>
          <p:cNvSpPr/>
          <p:nvPr/>
        </p:nvSpPr>
        <p:spPr>
          <a:xfrm rot="5400000">
            <a:off x="21301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53" name="Google Shape;2153;p27"/>
          <p:cNvSpPr/>
          <p:nvPr/>
        </p:nvSpPr>
        <p:spPr>
          <a:xfrm rot="5400000">
            <a:off x="24445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54" name="Google Shape;2154;p27"/>
          <p:cNvSpPr/>
          <p:nvPr/>
        </p:nvSpPr>
        <p:spPr>
          <a:xfrm rot="5400000">
            <a:off x="27589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55" name="Google Shape;2155;p27"/>
          <p:cNvSpPr/>
          <p:nvPr/>
        </p:nvSpPr>
        <p:spPr>
          <a:xfrm rot="5400000">
            <a:off x="30733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56" name="Google Shape;2156;p27"/>
          <p:cNvSpPr/>
          <p:nvPr/>
        </p:nvSpPr>
        <p:spPr>
          <a:xfrm rot="5400000">
            <a:off x="21301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57" name="Google Shape;2157;p27"/>
          <p:cNvSpPr/>
          <p:nvPr/>
        </p:nvSpPr>
        <p:spPr>
          <a:xfrm rot="5400000">
            <a:off x="24445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58" name="Google Shape;2158;p27"/>
          <p:cNvSpPr/>
          <p:nvPr/>
        </p:nvSpPr>
        <p:spPr>
          <a:xfrm rot="5400000">
            <a:off x="27589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59" name="Google Shape;2159;p27"/>
          <p:cNvSpPr/>
          <p:nvPr/>
        </p:nvSpPr>
        <p:spPr>
          <a:xfrm rot="5400000">
            <a:off x="30733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60" name="Google Shape;2160;p27"/>
          <p:cNvSpPr/>
          <p:nvPr/>
        </p:nvSpPr>
        <p:spPr>
          <a:xfrm rot="-5400000">
            <a:off x="43309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61" name="Google Shape;2161;p27"/>
          <p:cNvSpPr/>
          <p:nvPr/>
        </p:nvSpPr>
        <p:spPr>
          <a:xfrm rot="-5400000">
            <a:off x="40165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62" name="Google Shape;2162;p27"/>
          <p:cNvSpPr/>
          <p:nvPr/>
        </p:nvSpPr>
        <p:spPr>
          <a:xfrm rot="-5400000">
            <a:off x="37021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63" name="Google Shape;2163;p27"/>
          <p:cNvSpPr/>
          <p:nvPr/>
        </p:nvSpPr>
        <p:spPr>
          <a:xfrm rot="-5400000">
            <a:off x="33877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64" name="Google Shape;2164;p27"/>
          <p:cNvSpPr/>
          <p:nvPr/>
        </p:nvSpPr>
        <p:spPr>
          <a:xfrm rot="5400000">
            <a:off x="21301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65" name="Google Shape;2165;p27"/>
          <p:cNvSpPr/>
          <p:nvPr/>
        </p:nvSpPr>
        <p:spPr>
          <a:xfrm rot="5400000">
            <a:off x="24445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66" name="Google Shape;2166;p27"/>
          <p:cNvSpPr/>
          <p:nvPr/>
        </p:nvSpPr>
        <p:spPr>
          <a:xfrm rot="5400000">
            <a:off x="27589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67" name="Google Shape;2167;p27"/>
          <p:cNvSpPr/>
          <p:nvPr/>
        </p:nvSpPr>
        <p:spPr>
          <a:xfrm rot="5400000">
            <a:off x="30733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68" name="Google Shape;2168;p27"/>
          <p:cNvSpPr/>
          <p:nvPr/>
        </p:nvSpPr>
        <p:spPr>
          <a:xfrm rot="-5400000">
            <a:off x="43309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69" name="Google Shape;2169;p27"/>
          <p:cNvSpPr/>
          <p:nvPr/>
        </p:nvSpPr>
        <p:spPr>
          <a:xfrm rot="-5400000">
            <a:off x="40165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70" name="Google Shape;2170;p27"/>
          <p:cNvSpPr/>
          <p:nvPr/>
        </p:nvSpPr>
        <p:spPr>
          <a:xfrm rot="-5400000">
            <a:off x="37021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71" name="Google Shape;2171;p27"/>
          <p:cNvSpPr/>
          <p:nvPr/>
        </p:nvSpPr>
        <p:spPr>
          <a:xfrm rot="-5400000">
            <a:off x="33877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72" name="Google Shape;2172;p27"/>
          <p:cNvSpPr/>
          <p:nvPr/>
        </p:nvSpPr>
        <p:spPr>
          <a:xfrm rot="10800000">
            <a:off x="50125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73" name="Google Shape;2173;p27"/>
          <p:cNvSpPr/>
          <p:nvPr/>
        </p:nvSpPr>
        <p:spPr>
          <a:xfrm rot="10800000">
            <a:off x="50125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174" name="Google Shape;2174;p27"/>
          <p:cNvSpPr/>
          <p:nvPr/>
        </p:nvSpPr>
        <p:spPr>
          <a:xfrm rot="10800000">
            <a:off x="50125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175" name="Google Shape;2175;p27"/>
          <p:cNvSpPr/>
          <p:nvPr/>
        </p:nvSpPr>
        <p:spPr>
          <a:xfrm rot="10800000">
            <a:off x="50125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176" name="Google Shape;2176;p27"/>
          <p:cNvSpPr/>
          <p:nvPr/>
        </p:nvSpPr>
        <p:spPr>
          <a:xfrm rot="10800000">
            <a:off x="50125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177" name="Google Shape;2177;p27"/>
          <p:cNvSpPr/>
          <p:nvPr/>
        </p:nvSpPr>
        <p:spPr>
          <a:xfrm rot="10800000">
            <a:off x="50125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178" name="Google Shape;2178;p27"/>
          <p:cNvSpPr/>
          <p:nvPr/>
        </p:nvSpPr>
        <p:spPr>
          <a:xfrm rot="10800000">
            <a:off x="50125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179" name="Google Shape;2179;p27"/>
          <p:cNvSpPr/>
          <p:nvPr/>
        </p:nvSpPr>
        <p:spPr>
          <a:xfrm rot="10800000">
            <a:off x="50125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80" name="Google Shape;2180;p27"/>
          <p:cNvSpPr/>
          <p:nvPr/>
        </p:nvSpPr>
        <p:spPr>
          <a:xfrm rot="10800000">
            <a:off x="4722725" y="1982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81" name="Google Shape;2181;p27"/>
          <p:cNvSpPr/>
          <p:nvPr/>
        </p:nvSpPr>
        <p:spPr>
          <a:xfrm rot="10800000">
            <a:off x="4722725" y="2296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182" name="Google Shape;2182;p27"/>
          <p:cNvSpPr/>
          <p:nvPr/>
        </p:nvSpPr>
        <p:spPr>
          <a:xfrm rot="10800000">
            <a:off x="4722725" y="2611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183" name="Google Shape;2183;p27"/>
          <p:cNvSpPr/>
          <p:nvPr/>
        </p:nvSpPr>
        <p:spPr>
          <a:xfrm rot="10800000">
            <a:off x="4722725" y="29257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184" name="Google Shape;2184;p27"/>
          <p:cNvSpPr/>
          <p:nvPr/>
        </p:nvSpPr>
        <p:spPr>
          <a:xfrm rot="10800000">
            <a:off x="472272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185" name="Google Shape;2185;p27"/>
          <p:cNvSpPr/>
          <p:nvPr/>
        </p:nvSpPr>
        <p:spPr>
          <a:xfrm rot="10800000">
            <a:off x="472272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186" name="Google Shape;2186;p27"/>
          <p:cNvSpPr/>
          <p:nvPr/>
        </p:nvSpPr>
        <p:spPr>
          <a:xfrm rot="10800000">
            <a:off x="472272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187" name="Google Shape;2187;p27"/>
          <p:cNvSpPr/>
          <p:nvPr/>
        </p:nvSpPr>
        <p:spPr>
          <a:xfrm rot="10800000">
            <a:off x="472272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88" name="Google Shape;2188;p27"/>
          <p:cNvSpPr txBox="1"/>
          <p:nvPr/>
        </p:nvSpPr>
        <p:spPr>
          <a:xfrm>
            <a:off x="55777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27"/>
          <p:cNvSpPr txBox="1"/>
          <p:nvPr/>
        </p:nvSpPr>
        <p:spPr>
          <a:xfrm>
            <a:off x="52658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27"/>
          <p:cNvSpPr txBox="1"/>
          <p:nvPr/>
        </p:nvSpPr>
        <p:spPr>
          <a:xfrm>
            <a:off x="49514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27"/>
          <p:cNvSpPr txBox="1"/>
          <p:nvPr/>
        </p:nvSpPr>
        <p:spPr>
          <a:xfrm>
            <a:off x="46370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27"/>
          <p:cNvSpPr/>
          <p:nvPr/>
        </p:nvSpPr>
        <p:spPr>
          <a:xfrm>
            <a:off x="6583675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27"/>
          <p:cNvSpPr/>
          <p:nvPr/>
        </p:nvSpPr>
        <p:spPr>
          <a:xfrm>
            <a:off x="6583675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94" name="Google Shape;2194;p27"/>
          <p:cNvSpPr/>
          <p:nvPr/>
        </p:nvSpPr>
        <p:spPr>
          <a:xfrm>
            <a:off x="6583675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95" name="Google Shape;2195;p27"/>
          <p:cNvSpPr/>
          <p:nvPr/>
        </p:nvSpPr>
        <p:spPr>
          <a:xfrm>
            <a:off x="6583675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196" name="Google Shape;2196;p27"/>
          <p:cNvSpPr/>
          <p:nvPr/>
        </p:nvSpPr>
        <p:spPr>
          <a:xfrm>
            <a:off x="6583675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197" name="Google Shape;2197;p27"/>
          <p:cNvSpPr/>
          <p:nvPr/>
        </p:nvSpPr>
        <p:spPr>
          <a:xfrm>
            <a:off x="6583675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198" name="Google Shape;2198;p27"/>
          <p:cNvSpPr/>
          <p:nvPr/>
        </p:nvSpPr>
        <p:spPr>
          <a:xfrm>
            <a:off x="6583675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199" name="Google Shape;2199;p27"/>
          <p:cNvSpPr/>
          <p:nvPr/>
        </p:nvSpPr>
        <p:spPr>
          <a:xfrm>
            <a:off x="6583675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00" name="Google Shape;2200;p27"/>
          <p:cNvSpPr/>
          <p:nvPr/>
        </p:nvSpPr>
        <p:spPr>
          <a:xfrm>
            <a:off x="6583675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01" name="Google Shape;2201;p27"/>
          <p:cNvSpPr txBox="1"/>
          <p:nvPr/>
        </p:nvSpPr>
        <p:spPr>
          <a:xfrm>
            <a:off x="8922825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7"/>
          <p:cNvSpPr txBox="1"/>
          <p:nvPr/>
        </p:nvSpPr>
        <p:spPr>
          <a:xfrm>
            <a:off x="8935975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27"/>
          <p:cNvSpPr txBox="1"/>
          <p:nvPr/>
        </p:nvSpPr>
        <p:spPr>
          <a:xfrm>
            <a:off x="7835563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27"/>
          <p:cNvSpPr txBox="1"/>
          <p:nvPr/>
        </p:nvSpPr>
        <p:spPr>
          <a:xfrm>
            <a:off x="10103525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27"/>
          <p:cNvSpPr/>
          <p:nvPr/>
        </p:nvSpPr>
        <p:spPr>
          <a:xfrm>
            <a:off x="687347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206" name="Google Shape;2206;p27"/>
          <p:cNvSpPr/>
          <p:nvPr/>
        </p:nvSpPr>
        <p:spPr>
          <a:xfrm>
            <a:off x="687347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207" name="Google Shape;2207;p27"/>
          <p:cNvSpPr/>
          <p:nvPr/>
        </p:nvSpPr>
        <p:spPr>
          <a:xfrm>
            <a:off x="687347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208" name="Google Shape;2208;p27"/>
          <p:cNvSpPr/>
          <p:nvPr/>
        </p:nvSpPr>
        <p:spPr>
          <a:xfrm>
            <a:off x="687347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09" name="Google Shape;2209;p27"/>
          <p:cNvSpPr/>
          <p:nvPr/>
        </p:nvSpPr>
        <p:spPr>
          <a:xfrm>
            <a:off x="6873475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10" name="Google Shape;2210;p27"/>
          <p:cNvSpPr/>
          <p:nvPr/>
        </p:nvSpPr>
        <p:spPr>
          <a:xfrm>
            <a:off x="6873475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211" name="Google Shape;2211;p27"/>
          <p:cNvSpPr/>
          <p:nvPr/>
        </p:nvSpPr>
        <p:spPr>
          <a:xfrm>
            <a:off x="6873475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212" name="Google Shape;2212;p27"/>
          <p:cNvSpPr/>
          <p:nvPr/>
        </p:nvSpPr>
        <p:spPr>
          <a:xfrm>
            <a:off x="6873475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213" name="Google Shape;2213;p27"/>
          <p:cNvSpPr/>
          <p:nvPr/>
        </p:nvSpPr>
        <p:spPr>
          <a:xfrm>
            <a:off x="7160438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14" name="Google Shape;2214;p27"/>
          <p:cNvSpPr/>
          <p:nvPr/>
        </p:nvSpPr>
        <p:spPr>
          <a:xfrm>
            <a:off x="7160438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15" name="Google Shape;2215;p27"/>
          <p:cNvSpPr/>
          <p:nvPr/>
        </p:nvSpPr>
        <p:spPr>
          <a:xfrm>
            <a:off x="7160438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216" name="Google Shape;2216;p27"/>
          <p:cNvSpPr/>
          <p:nvPr/>
        </p:nvSpPr>
        <p:spPr>
          <a:xfrm>
            <a:off x="7160438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217" name="Google Shape;2217;p27"/>
          <p:cNvSpPr/>
          <p:nvPr/>
        </p:nvSpPr>
        <p:spPr>
          <a:xfrm>
            <a:off x="7160438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218" name="Google Shape;2218;p27"/>
          <p:cNvSpPr/>
          <p:nvPr/>
        </p:nvSpPr>
        <p:spPr>
          <a:xfrm>
            <a:off x="7160438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219" name="Google Shape;2219;p27"/>
          <p:cNvSpPr/>
          <p:nvPr/>
        </p:nvSpPr>
        <p:spPr>
          <a:xfrm>
            <a:off x="7160438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20" name="Google Shape;2220;p27"/>
          <p:cNvSpPr/>
          <p:nvPr/>
        </p:nvSpPr>
        <p:spPr>
          <a:xfrm>
            <a:off x="7160438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21" name="Google Shape;2221;p27"/>
          <p:cNvSpPr/>
          <p:nvPr/>
        </p:nvSpPr>
        <p:spPr>
          <a:xfrm>
            <a:off x="7450238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222" name="Google Shape;2222;p27"/>
          <p:cNvSpPr/>
          <p:nvPr/>
        </p:nvSpPr>
        <p:spPr>
          <a:xfrm>
            <a:off x="7450238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223" name="Google Shape;2223;p27"/>
          <p:cNvSpPr/>
          <p:nvPr/>
        </p:nvSpPr>
        <p:spPr>
          <a:xfrm>
            <a:off x="7450238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224" name="Google Shape;2224;p27"/>
          <p:cNvSpPr/>
          <p:nvPr/>
        </p:nvSpPr>
        <p:spPr>
          <a:xfrm>
            <a:off x="7450238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225" name="Google Shape;2225;p27"/>
          <p:cNvSpPr/>
          <p:nvPr/>
        </p:nvSpPr>
        <p:spPr>
          <a:xfrm>
            <a:off x="7450238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226" name="Google Shape;2226;p27"/>
          <p:cNvSpPr/>
          <p:nvPr/>
        </p:nvSpPr>
        <p:spPr>
          <a:xfrm>
            <a:off x="7450238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227" name="Google Shape;2227;p27"/>
          <p:cNvSpPr/>
          <p:nvPr/>
        </p:nvSpPr>
        <p:spPr>
          <a:xfrm>
            <a:off x="7450238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228" name="Google Shape;2228;p27"/>
          <p:cNvSpPr/>
          <p:nvPr/>
        </p:nvSpPr>
        <p:spPr>
          <a:xfrm>
            <a:off x="7450238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229" name="Google Shape;2229;p27"/>
          <p:cNvSpPr txBox="1"/>
          <p:nvPr/>
        </p:nvSpPr>
        <p:spPr>
          <a:xfrm>
            <a:off x="112954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7"/>
          <p:cNvSpPr txBox="1"/>
          <p:nvPr/>
        </p:nvSpPr>
        <p:spPr>
          <a:xfrm>
            <a:off x="109835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27"/>
          <p:cNvSpPr txBox="1"/>
          <p:nvPr/>
        </p:nvSpPr>
        <p:spPr>
          <a:xfrm>
            <a:off x="106691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27"/>
          <p:cNvSpPr txBox="1"/>
          <p:nvPr/>
        </p:nvSpPr>
        <p:spPr>
          <a:xfrm>
            <a:off x="103547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27"/>
          <p:cNvSpPr/>
          <p:nvPr/>
        </p:nvSpPr>
        <p:spPr>
          <a:xfrm rot="-5400000">
            <a:off x="100486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34" name="Google Shape;2234;p27"/>
          <p:cNvSpPr/>
          <p:nvPr/>
        </p:nvSpPr>
        <p:spPr>
          <a:xfrm rot="-5400000">
            <a:off x="97342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35" name="Google Shape;2235;p27"/>
          <p:cNvSpPr/>
          <p:nvPr/>
        </p:nvSpPr>
        <p:spPr>
          <a:xfrm rot="-5400000">
            <a:off x="94198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36" name="Google Shape;2236;p27"/>
          <p:cNvSpPr/>
          <p:nvPr/>
        </p:nvSpPr>
        <p:spPr>
          <a:xfrm rot="-5400000">
            <a:off x="91054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37" name="Google Shape;2237;p27"/>
          <p:cNvSpPr/>
          <p:nvPr/>
        </p:nvSpPr>
        <p:spPr>
          <a:xfrm rot="-5400000">
            <a:off x="87910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38" name="Google Shape;2238;p27"/>
          <p:cNvSpPr/>
          <p:nvPr/>
        </p:nvSpPr>
        <p:spPr>
          <a:xfrm rot="-5400000">
            <a:off x="84766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39" name="Google Shape;2239;p27"/>
          <p:cNvSpPr/>
          <p:nvPr/>
        </p:nvSpPr>
        <p:spPr>
          <a:xfrm rot="-5400000">
            <a:off x="81622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40" name="Google Shape;2240;p27"/>
          <p:cNvSpPr/>
          <p:nvPr/>
        </p:nvSpPr>
        <p:spPr>
          <a:xfrm rot="-5400000">
            <a:off x="78478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41" name="Google Shape;2241;p27"/>
          <p:cNvSpPr/>
          <p:nvPr/>
        </p:nvSpPr>
        <p:spPr>
          <a:xfrm rot="-5400000">
            <a:off x="100486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42" name="Google Shape;2242;p27"/>
          <p:cNvSpPr/>
          <p:nvPr/>
        </p:nvSpPr>
        <p:spPr>
          <a:xfrm rot="-5400000">
            <a:off x="97342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43" name="Google Shape;2243;p27"/>
          <p:cNvSpPr/>
          <p:nvPr/>
        </p:nvSpPr>
        <p:spPr>
          <a:xfrm rot="-5400000">
            <a:off x="94198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44" name="Google Shape;2244;p27"/>
          <p:cNvSpPr/>
          <p:nvPr/>
        </p:nvSpPr>
        <p:spPr>
          <a:xfrm rot="-5400000">
            <a:off x="91054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45" name="Google Shape;2245;p27"/>
          <p:cNvSpPr/>
          <p:nvPr/>
        </p:nvSpPr>
        <p:spPr>
          <a:xfrm rot="-5400000">
            <a:off x="87910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46" name="Google Shape;2246;p27"/>
          <p:cNvSpPr/>
          <p:nvPr/>
        </p:nvSpPr>
        <p:spPr>
          <a:xfrm rot="-5400000">
            <a:off x="84766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47" name="Google Shape;2247;p27"/>
          <p:cNvSpPr/>
          <p:nvPr/>
        </p:nvSpPr>
        <p:spPr>
          <a:xfrm rot="-5400000">
            <a:off x="81622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48" name="Google Shape;2248;p27"/>
          <p:cNvSpPr/>
          <p:nvPr/>
        </p:nvSpPr>
        <p:spPr>
          <a:xfrm rot="-5400000">
            <a:off x="78478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49" name="Google Shape;2249;p27"/>
          <p:cNvSpPr/>
          <p:nvPr/>
        </p:nvSpPr>
        <p:spPr>
          <a:xfrm rot="-5400000">
            <a:off x="100486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50" name="Google Shape;2250;p27"/>
          <p:cNvSpPr/>
          <p:nvPr/>
        </p:nvSpPr>
        <p:spPr>
          <a:xfrm rot="-5400000">
            <a:off x="97342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51" name="Google Shape;2251;p27"/>
          <p:cNvSpPr/>
          <p:nvPr/>
        </p:nvSpPr>
        <p:spPr>
          <a:xfrm rot="-5400000">
            <a:off x="94198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52" name="Google Shape;2252;p27"/>
          <p:cNvSpPr/>
          <p:nvPr/>
        </p:nvSpPr>
        <p:spPr>
          <a:xfrm rot="-5400000">
            <a:off x="91054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53" name="Google Shape;2253;p27"/>
          <p:cNvSpPr/>
          <p:nvPr/>
        </p:nvSpPr>
        <p:spPr>
          <a:xfrm rot="-5400000">
            <a:off x="87910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54" name="Google Shape;2254;p27"/>
          <p:cNvSpPr/>
          <p:nvPr/>
        </p:nvSpPr>
        <p:spPr>
          <a:xfrm rot="-5400000">
            <a:off x="84766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55" name="Google Shape;2255;p27"/>
          <p:cNvSpPr/>
          <p:nvPr/>
        </p:nvSpPr>
        <p:spPr>
          <a:xfrm rot="-5400000">
            <a:off x="81622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56" name="Google Shape;2256;p27"/>
          <p:cNvSpPr/>
          <p:nvPr/>
        </p:nvSpPr>
        <p:spPr>
          <a:xfrm rot="-5400000">
            <a:off x="78478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57" name="Google Shape;2257;p27"/>
          <p:cNvSpPr/>
          <p:nvPr/>
        </p:nvSpPr>
        <p:spPr>
          <a:xfrm rot="-5400000">
            <a:off x="100486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58" name="Google Shape;2258;p27"/>
          <p:cNvSpPr/>
          <p:nvPr/>
        </p:nvSpPr>
        <p:spPr>
          <a:xfrm rot="-5400000">
            <a:off x="97342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59" name="Google Shape;2259;p27"/>
          <p:cNvSpPr/>
          <p:nvPr/>
        </p:nvSpPr>
        <p:spPr>
          <a:xfrm rot="-5400000">
            <a:off x="94198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60" name="Google Shape;2260;p27"/>
          <p:cNvSpPr/>
          <p:nvPr/>
        </p:nvSpPr>
        <p:spPr>
          <a:xfrm rot="-5400000">
            <a:off x="91054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61" name="Google Shape;2261;p27"/>
          <p:cNvSpPr/>
          <p:nvPr/>
        </p:nvSpPr>
        <p:spPr>
          <a:xfrm rot="-5400000">
            <a:off x="87910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62" name="Google Shape;2262;p27"/>
          <p:cNvSpPr/>
          <p:nvPr/>
        </p:nvSpPr>
        <p:spPr>
          <a:xfrm rot="-5400000">
            <a:off x="84766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63" name="Google Shape;2263;p27"/>
          <p:cNvSpPr/>
          <p:nvPr/>
        </p:nvSpPr>
        <p:spPr>
          <a:xfrm rot="-5400000">
            <a:off x="81622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64" name="Google Shape;2264;p27"/>
          <p:cNvSpPr/>
          <p:nvPr/>
        </p:nvSpPr>
        <p:spPr>
          <a:xfrm rot="-5400000">
            <a:off x="78478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65" name="Google Shape;2265;p27"/>
          <p:cNvSpPr/>
          <p:nvPr/>
        </p:nvSpPr>
        <p:spPr>
          <a:xfrm rot="10800000">
            <a:off x="11312863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66" name="Google Shape;2266;p27"/>
          <p:cNvSpPr/>
          <p:nvPr/>
        </p:nvSpPr>
        <p:spPr>
          <a:xfrm rot="10800000">
            <a:off x="11312863" y="227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67" name="Google Shape;2267;p27"/>
          <p:cNvSpPr/>
          <p:nvPr/>
        </p:nvSpPr>
        <p:spPr>
          <a:xfrm rot="10800000">
            <a:off x="11312863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68" name="Google Shape;2268;p27"/>
          <p:cNvSpPr/>
          <p:nvPr/>
        </p:nvSpPr>
        <p:spPr>
          <a:xfrm rot="10800000">
            <a:off x="11312863" y="290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69" name="Google Shape;2269;p27"/>
          <p:cNvSpPr/>
          <p:nvPr/>
        </p:nvSpPr>
        <p:spPr>
          <a:xfrm rot="10800000">
            <a:off x="11312863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70" name="Google Shape;2270;p27"/>
          <p:cNvSpPr/>
          <p:nvPr/>
        </p:nvSpPr>
        <p:spPr>
          <a:xfrm rot="10800000">
            <a:off x="11312863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71" name="Google Shape;2271;p27"/>
          <p:cNvSpPr/>
          <p:nvPr/>
        </p:nvSpPr>
        <p:spPr>
          <a:xfrm rot="10800000">
            <a:off x="11312863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72" name="Google Shape;2272;p27"/>
          <p:cNvSpPr/>
          <p:nvPr/>
        </p:nvSpPr>
        <p:spPr>
          <a:xfrm rot="10800000">
            <a:off x="11312863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73" name="Google Shape;2273;p27"/>
          <p:cNvSpPr/>
          <p:nvPr/>
        </p:nvSpPr>
        <p:spPr>
          <a:xfrm rot="10800000">
            <a:off x="11023063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74" name="Google Shape;2274;p27"/>
          <p:cNvSpPr/>
          <p:nvPr/>
        </p:nvSpPr>
        <p:spPr>
          <a:xfrm rot="10800000">
            <a:off x="11023063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75" name="Google Shape;2275;p27"/>
          <p:cNvSpPr/>
          <p:nvPr/>
        </p:nvSpPr>
        <p:spPr>
          <a:xfrm rot="10800000">
            <a:off x="11023063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76" name="Google Shape;2276;p27"/>
          <p:cNvSpPr/>
          <p:nvPr/>
        </p:nvSpPr>
        <p:spPr>
          <a:xfrm rot="10800000">
            <a:off x="11023063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77" name="Google Shape;2277;p27"/>
          <p:cNvSpPr/>
          <p:nvPr/>
        </p:nvSpPr>
        <p:spPr>
          <a:xfrm rot="10800000">
            <a:off x="11023063" y="3215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78" name="Google Shape;2278;p27"/>
          <p:cNvSpPr/>
          <p:nvPr/>
        </p:nvSpPr>
        <p:spPr>
          <a:xfrm rot="10800000">
            <a:off x="11023063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79" name="Google Shape;2279;p27"/>
          <p:cNvSpPr/>
          <p:nvPr/>
        </p:nvSpPr>
        <p:spPr>
          <a:xfrm rot="10800000">
            <a:off x="11023063" y="3844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80" name="Google Shape;2280;p27"/>
          <p:cNvSpPr/>
          <p:nvPr/>
        </p:nvSpPr>
        <p:spPr>
          <a:xfrm rot="10800000">
            <a:off x="11023063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81" name="Google Shape;2281;p27"/>
          <p:cNvSpPr/>
          <p:nvPr/>
        </p:nvSpPr>
        <p:spPr>
          <a:xfrm rot="10800000">
            <a:off x="10736100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82" name="Google Shape;2282;p27"/>
          <p:cNvSpPr/>
          <p:nvPr/>
        </p:nvSpPr>
        <p:spPr>
          <a:xfrm rot="10800000">
            <a:off x="10736100" y="227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83" name="Google Shape;2283;p27"/>
          <p:cNvSpPr/>
          <p:nvPr/>
        </p:nvSpPr>
        <p:spPr>
          <a:xfrm rot="10800000">
            <a:off x="10736100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84" name="Google Shape;2284;p27"/>
          <p:cNvSpPr/>
          <p:nvPr/>
        </p:nvSpPr>
        <p:spPr>
          <a:xfrm rot="10800000">
            <a:off x="10736100" y="290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85" name="Google Shape;2285;p27"/>
          <p:cNvSpPr/>
          <p:nvPr/>
        </p:nvSpPr>
        <p:spPr>
          <a:xfrm rot="10800000">
            <a:off x="10736100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86" name="Google Shape;2286;p27"/>
          <p:cNvSpPr/>
          <p:nvPr/>
        </p:nvSpPr>
        <p:spPr>
          <a:xfrm rot="10800000">
            <a:off x="10736100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87" name="Google Shape;2287;p27"/>
          <p:cNvSpPr/>
          <p:nvPr/>
        </p:nvSpPr>
        <p:spPr>
          <a:xfrm rot="10800000">
            <a:off x="10736100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88" name="Google Shape;2288;p27"/>
          <p:cNvSpPr/>
          <p:nvPr/>
        </p:nvSpPr>
        <p:spPr>
          <a:xfrm rot="10800000">
            <a:off x="10736100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89" name="Google Shape;2289;p27"/>
          <p:cNvSpPr/>
          <p:nvPr/>
        </p:nvSpPr>
        <p:spPr>
          <a:xfrm rot="10800000">
            <a:off x="10446300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90" name="Google Shape;2290;p27"/>
          <p:cNvSpPr/>
          <p:nvPr/>
        </p:nvSpPr>
        <p:spPr>
          <a:xfrm rot="10800000">
            <a:off x="10446300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91" name="Google Shape;2291;p27"/>
          <p:cNvSpPr/>
          <p:nvPr/>
        </p:nvSpPr>
        <p:spPr>
          <a:xfrm rot="10800000">
            <a:off x="10446300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2" name="Google Shape;2292;p27"/>
          <p:cNvSpPr/>
          <p:nvPr/>
        </p:nvSpPr>
        <p:spPr>
          <a:xfrm rot="10800000">
            <a:off x="10446300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93" name="Google Shape;2293;p27"/>
          <p:cNvSpPr/>
          <p:nvPr/>
        </p:nvSpPr>
        <p:spPr>
          <a:xfrm rot="10800000">
            <a:off x="10446300" y="3215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94" name="Google Shape;2294;p27"/>
          <p:cNvSpPr/>
          <p:nvPr/>
        </p:nvSpPr>
        <p:spPr>
          <a:xfrm rot="10800000">
            <a:off x="10446300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5" name="Google Shape;2295;p27"/>
          <p:cNvSpPr/>
          <p:nvPr/>
        </p:nvSpPr>
        <p:spPr>
          <a:xfrm rot="10800000">
            <a:off x="10446300" y="3844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96" name="Google Shape;2296;p27"/>
          <p:cNvSpPr/>
          <p:nvPr/>
        </p:nvSpPr>
        <p:spPr>
          <a:xfrm rot="10800000">
            <a:off x="10446300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297" name="Google Shape;2297;p27"/>
          <p:cNvSpPr/>
          <p:nvPr/>
        </p:nvSpPr>
        <p:spPr>
          <a:xfrm rot="5400000">
            <a:off x="78478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98" name="Google Shape;2298;p27"/>
          <p:cNvSpPr/>
          <p:nvPr/>
        </p:nvSpPr>
        <p:spPr>
          <a:xfrm rot="5400000">
            <a:off x="81622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9" name="Google Shape;2299;p27"/>
          <p:cNvSpPr/>
          <p:nvPr/>
        </p:nvSpPr>
        <p:spPr>
          <a:xfrm rot="5400000">
            <a:off x="84766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0" name="Google Shape;2300;p27"/>
          <p:cNvSpPr/>
          <p:nvPr/>
        </p:nvSpPr>
        <p:spPr>
          <a:xfrm rot="5400000">
            <a:off x="87910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01" name="Google Shape;2301;p27"/>
          <p:cNvSpPr/>
          <p:nvPr/>
        </p:nvSpPr>
        <p:spPr>
          <a:xfrm rot="5400000">
            <a:off x="91054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02" name="Google Shape;2302;p27"/>
          <p:cNvSpPr/>
          <p:nvPr/>
        </p:nvSpPr>
        <p:spPr>
          <a:xfrm rot="5400000">
            <a:off x="94198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3" name="Google Shape;2303;p27"/>
          <p:cNvSpPr/>
          <p:nvPr/>
        </p:nvSpPr>
        <p:spPr>
          <a:xfrm rot="5400000">
            <a:off x="97342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04" name="Google Shape;2304;p27"/>
          <p:cNvSpPr/>
          <p:nvPr/>
        </p:nvSpPr>
        <p:spPr>
          <a:xfrm rot="5400000">
            <a:off x="100486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05" name="Google Shape;2305;p27"/>
          <p:cNvSpPr/>
          <p:nvPr/>
        </p:nvSpPr>
        <p:spPr>
          <a:xfrm rot="5400000">
            <a:off x="78478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06" name="Google Shape;2306;p27"/>
          <p:cNvSpPr/>
          <p:nvPr/>
        </p:nvSpPr>
        <p:spPr>
          <a:xfrm rot="5400000">
            <a:off x="81622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7" name="Google Shape;2307;p27"/>
          <p:cNvSpPr/>
          <p:nvPr/>
        </p:nvSpPr>
        <p:spPr>
          <a:xfrm rot="5400000">
            <a:off x="84766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08" name="Google Shape;2308;p27"/>
          <p:cNvSpPr/>
          <p:nvPr/>
        </p:nvSpPr>
        <p:spPr>
          <a:xfrm rot="5400000">
            <a:off x="87910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09" name="Google Shape;2309;p27"/>
          <p:cNvSpPr/>
          <p:nvPr/>
        </p:nvSpPr>
        <p:spPr>
          <a:xfrm rot="5400000">
            <a:off x="91054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10" name="Google Shape;2310;p27"/>
          <p:cNvSpPr/>
          <p:nvPr/>
        </p:nvSpPr>
        <p:spPr>
          <a:xfrm rot="5400000">
            <a:off x="94198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11" name="Google Shape;2311;p27"/>
          <p:cNvSpPr/>
          <p:nvPr/>
        </p:nvSpPr>
        <p:spPr>
          <a:xfrm rot="5400000">
            <a:off x="97342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12" name="Google Shape;2312;p27"/>
          <p:cNvSpPr/>
          <p:nvPr/>
        </p:nvSpPr>
        <p:spPr>
          <a:xfrm rot="5400000">
            <a:off x="100486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3" name="Google Shape;2313;p27"/>
          <p:cNvSpPr/>
          <p:nvPr/>
        </p:nvSpPr>
        <p:spPr>
          <a:xfrm rot="5400000">
            <a:off x="78478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14" name="Google Shape;2314;p27"/>
          <p:cNvSpPr/>
          <p:nvPr/>
        </p:nvSpPr>
        <p:spPr>
          <a:xfrm rot="5400000">
            <a:off x="81622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15" name="Google Shape;2315;p27"/>
          <p:cNvSpPr/>
          <p:nvPr/>
        </p:nvSpPr>
        <p:spPr>
          <a:xfrm rot="5400000">
            <a:off x="84766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16" name="Google Shape;2316;p27"/>
          <p:cNvSpPr/>
          <p:nvPr/>
        </p:nvSpPr>
        <p:spPr>
          <a:xfrm rot="5400000">
            <a:off x="87910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7" name="Google Shape;2317;p27"/>
          <p:cNvSpPr/>
          <p:nvPr/>
        </p:nvSpPr>
        <p:spPr>
          <a:xfrm rot="5400000">
            <a:off x="91054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8" name="Google Shape;2318;p27"/>
          <p:cNvSpPr/>
          <p:nvPr/>
        </p:nvSpPr>
        <p:spPr>
          <a:xfrm rot="5400000">
            <a:off x="94198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19" name="Google Shape;2319;p27"/>
          <p:cNvSpPr/>
          <p:nvPr/>
        </p:nvSpPr>
        <p:spPr>
          <a:xfrm rot="5400000">
            <a:off x="97342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20" name="Google Shape;2320;p27"/>
          <p:cNvSpPr/>
          <p:nvPr/>
        </p:nvSpPr>
        <p:spPr>
          <a:xfrm rot="5400000">
            <a:off x="100486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21" name="Google Shape;2321;p27"/>
          <p:cNvSpPr/>
          <p:nvPr/>
        </p:nvSpPr>
        <p:spPr>
          <a:xfrm rot="5400000">
            <a:off x="78478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22" name="Google Shape;2322;p27"/>
          <p:cNvSpPr/>
          <p:nvPr/>
        </p:nvSpPr>
        <p:spPr>
          <a:xfrm rot="5400000">
            <a:off x="81622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23" name="Google Shape;2323;p27"/>
          <p:cNvSpPr/>
          <p:nvPr/>
        </p:nvSpPr>
        <p:spPr>
          <a:xfrm rot="5400000">
            <a:off x="84766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24" name="Google Shape;2324;p27"/>
          <p:cNvSpPr/>
          <p:nvPr/>
        </p:nvSpPr>
        <p:spPr>
          <a:xfrm rot="5400000">
            <a:off x="87910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25" name="Google Shape;2325;p27"/>
          <p:cNvSpPr/>
          <p:nvPr/>
        </p:nvSpPr>
        <p:spPr>
          <a:xfrm rot="5400000">
            <a:off x="91054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326" name="Google Shape;2326;p27"/>
          <p:cNvSpPr/>
          <p:nvPr/>
        </p:nvSpPr>
        <p:spPr>
          <a:xfrm rot="5400000">
            <a:off x="94198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327" name="Google Shape;2327;p27"/>
          <p:cNvSpPr/>
          <p:nvPr/>
        </p:nvSpPr>
        <p:spPr>
          <a:xfrm rot="5400000">
            <a:off x="97342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28" name="Google Shape;2328;p27"/>
          <p:cNvSpPr/>
          <p:nvPr/>
        </p:nvSpPr>
        <p:spPr>
          <a:xfrm rot="5400000">
            <a:off x="100486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275A19-D1C1-A040-8EAE-EB441DDFDD19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29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17" name="Google Shape;2617;p29"/>
          <p:cNvSpPr txBox="1"/>
          <p:nvPr/>
        </p:nvSpPr>
        <p:spPr>
          <a:xfrm>
            <a:off x="3519500" y="6033825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29"/>
          <p:cNvSpPr/>
          <p:nvPr/>
        </p:nvSpPr>
        <p:spPr>
          <a:xfrm>
            <a:off x="6583675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29"/>
          <p:cNvSpPr/>
          <p:nvPr/>
        </p:nvSpPr>
        <p:spPr>
          <a:xfrm>
            <a:off x="6583675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20" name="Google Shape;2620;p29"/>
          <p:cNvSpPr/>
          <p:nvPr/>
        </p:nvSpPr>
        <p:spPr>
          <a:xfrm>
            <a:off x="6583675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21" name="Google Shape;2621;p29"/>
          <p:cNvSpPr/>
          <p:nvPr/>
        </p:nvSpPr>
        <p:spPr>
          <a:xfrm>
            <a:off x="6583675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622" name="Google Shape;2622;p29"/>
          <p:cNvSpPr/>
          <p:nvPr/>
        </p:nvSpPr>
        <p:spPr>
          <a:xfrm>
            <a:off x="6583675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623" name="Google Shape;2623;p29"/>
          <p:cNvSpPr/>
          <p:nvPr/>
        </p:nvSpPr>
        <p:spPr>
          <a:xfrm>
            <a:off x="6583675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624" name="Google Shape;2624;p29"/>
          <p:cNvSpPr/>
          <p:nvPr/>
        </p:nvSpPr>
        <p:spPr>
          <a:xfrm>
            <a:off x="6583675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625" name="Google Shape;2625;p29"/>
          <p:cNvSpPr/>
          <p:nvPr/>
        </p:nvSpPr>
        <p:spPr>
          <a:xfrm>
            <a:off x="6583675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26" name="Google Shape;2626;p29"/>
          <p:cNvSpPr/>
          <p:nvPr/>
        </p:nvSpPr>
        <p:spPr>
          <a:xfrm>
            <a:off x="6583675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27" name="Google Shape;2627;p29"/>
          <p:cNvSpPr txBox="1"/>
          <p:nvPr/>
        </p:nvSpPr>
        <p:spPr>
          <a:xfrm>
            <a:off x="8922825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29"/>
          <p:cNvSpPr txBox="1"/>
          <p:nvPr/>
        </p:nvSpPr>
        <p:spPr>
          <a:xfrm>
            <a:off x="8935975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9"/>
          <p:cNvSpPr txBox="1"/>
          <p:nvPr/>
        </p:nvSpPr>
        <p:spPr>
          <a:xfrm>
            <a:off x="7835563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29"/>
          <p:cNvSpPr txBox="1"/>
          <p:nvPr/>
        </p:nvSpPr>
        <p:spPr>
          <a:xfrm>
            <a:off x="10103525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29"/>
          <p:cNvSpPr/>
          <p:nvPr/>
        </p:nvSpPr>
        <p:spPr>
          <a:xfrm>
            <a:off x="6873475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632" name="Google Shape;2632;p29"/>
          <p:cNvSpPr/>
          <p:nvPr/>
        </p:nvSpPr>
        <p:spPr>
          <a:xfrm>
            <a:off x="6873475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633" name="Google Shape;2633;p29"/>
          <p:cNvSpPr/>
          <p:nvPr/>
        </p:nvSpPr>
        <p:spPr>
          <a:xfrm>
            <a:off x="6873475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634" name="Google Shape;2634;p29"/>
          <p:cNvSpPr/>
          <p:nvPr/>
        </p:nvSpPr>
        <p:spPr>
          <a:xfrm>
            <a:off x="6873475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635" name="Google Shape;2635;p29"/>
          <p:cNvSpPr/>
          <p:nvPr/>
        </p:nvSpPr>
        <p:spPr>
          <a:xfrm>
            <a:off x="6873475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636" name="Google Shape;2636;p29"/>
          <p:cNvSpPr/>
          <p:nvPr/>
        </p:nvSpPr>
        <p:spPr>
          <a:xfrm>
            <a:off x="6873475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637" name="Google Shape;2637;p29"/>
          <p:cNvSpPr/>
          <p:nvPr/>
        </p:nvSpPr>
        <p:spPr>
          <a:xfrm>
            <a:off x="6873475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638" name="Google Shape;2638;p29"/>
          <p:cNvSpPr/>
          <p:nvPr/>
        </p:nvSpPr>
        <p:spPr>
          <a:xfrm>
            <a:off x="6873475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639" name="Google Shape;2639;p29"/>
          <p:cNvSpPr/>
          <p:nvPr/>
        </p:nvSpPr>
        <p:spPr>
          <a:xfrm>
            <a:off x="7160438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40" name="Google Shape;2640;p29"/>
          <p:cNvSpPr/>
          <p:nvPr/>
        </p:nvSpPr>
        <p:spPr>
          <a:xfrm>
            <a:off x="7160438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41" name="Google Shape;2641;p29"/>
          <p:cNvSpPr/>
          <p:nvPr/>
        </p:nvSpPr>
        <p:spPr>
          <a:xfrm>
            <a:off x="7160438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642" name="Google Shape;2642;p29"/>
          <p:cNvSpPr/>
          <p:nvPr/>
        </p:nvSpPr>
        <p:spPr>
          <a:xfrm>
            <a:off x="7160438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643" name="Google Shape;2643;p29"/>
          <p:cNvSpPr/>
          <p:nvPr/>
        </p:nvSpPr>
        <p:spPr>
          <a:xfrm>
            <a:off x="7160438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644" name="Google Shape;2644;p29"/>
          <p:cNvSpPr/>
          <p:nvPr/>
        </p:nvSpPr>
        <p:spPr>
          <a:xfrm>
            <a:off x="7160438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645" name="Google Shape;2645;p29"/>
          <p:cNvSpPr/>
          <p:nvPr/>
        </p:nvSpPr>
        <p:spPr>
          <a:xfrm>
            <a:off x="7160438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46" name="Google Shape;2646;p29"/>
          <p:cNvSpPr/>
          <p:nvPr/>
        </p:nvSpPr>
        <p:spPr>
          <a:xfrm>
            <a:off x="7160438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47" name="Google Shape;2647;p29"/>
          <p:cNvSpPr/>
          <p:nvPr/>
        </p:nvSpPr>
        <p:spPr>
          <a:xfrm>
            <a:off x="7450238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648" name="Google Shape;2648;p29"/>
          <p:cNvSpPr/>
          <p:nvPr/>
        </p:nvSpPr>
        <p:spPr>
          <a:xfrm>
            <a:off x="7450238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649" name="Google Shape;2649;p29"/>
          <p:cNvSpPr/>
          <p:nvPr/>
        </p:nvSpPr>
        <p:spPr>
          <a:xfrm>
            <a:off x="7450238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650" name="Google Shape;2650;p29"/>
          <p:cNvSpPr/>
          <p:nvPr/>
        </p:nvSpPr>
        <p:spPr>
          <a:xfrm>
            <a:off x="7450238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651" name="Google Shape;2651;p29"/>
          <p:cNvSpPr/>
          <p:nvPr/>
        </p:nvSpPr>
        <p:spPr>
          <a:xfrm>
            <a:off x="7450238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652" name="Google Shape;2652;p29"/>
          <p:cNvSpPr/>
          <p:nvPr/>
        </p:nvSpPr>
        <p:spPr>
          <a:xfrm>
            <a:off x="7450238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653" name="Google Shape;2653;p29"/>
          <p:cNvSpPr/>
          <p:nvPr/>
        </p:nvSpPr>
        <p:spPr>
          <a:xfrm>
            <a:off x="7450238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654" name="Google Shape;2654;p29"/>
          <p:cNvSpPr/>
          <p:nvPr/>
        </p:nvSpPr>
        <p:spPr>
          <a:xfrm>
            <a:off x="7450238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655" name="Google Shape;2655;p29"/>
          <p:cNvSpPr txBox="1"/>
          <p:nvPr/>
        </p:nvSpPr>
        <p:spPr>
          <a:xfrm>
            <a:off x="112954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29"/>
          <p:cNvSpPr txBox="1"/>
          <p:nvPr/>
        </p:nvSpPr>
        <p:spPr>
          <a:xfrm>
            <a:off x="109835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29"/>
          <p:cNvSpPr txBox="1"/>
          <p:nvPr/>
        </p:nvSpPr>
        <p:spPr>
          <a:xfrm>
            <a:off x="106691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29"/>
          <p:cNvSpPr txBox="1"/>
          <p:nvPr/>
        </p:nvSpPr>
        <p:spPr>
          <a:xfrm>
            <a:off x="10354775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9" name="Google Shape;2659;p29"/>
          <p:cNvSpPr/>
          <p:nvPr/>
        </p:nvSpPr>
        <p:spPr>
          <a:xfrm rot="-5400000">
            <a:off x="100486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60" name="Google Shape;2660;p29"/>
          <p:cNvSpPr/>
          <p:nvPr/>
        </p:nvSpPr>
        <p:spPr>
          <a:xfrm rot="-5400000">
            <a:off x="97342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61" name="Google Shape;2661;p29"/>
          <p:cNvSpPr/>
          <p:nvPr/>
        </p:nvSpPr>
        <p:spPr>
          <a:xfrm rot="-5400000">
            <a:off x="94198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 rot="-5400000">
            <a:off x="9105481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63" name="Google Shape;2663;p29"/>
          <p:cNvSpPr/>
          <p:nvPr/>
        </p:nvSpPr>
        <p:spPr>
          <a:xfrm rot="-5400000">
            <a:off x="87910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64" name="Google Shape;2664;p29"/>
          <p:cNvSpPr/>
          <p:nvPr/>
        </p:nvSpPr>
        <p:spPr>
          <a:xfrm rot="-5400000">
            <a:off x="84766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65" name="Google Shape;2665;p29"/>
          <p:cNvSpPr/>
          <p:nvPr/>
        </p:nvSpPr>
        <p:spPr>
          <a:xfrm rot="-5400000">
            <a:off x="81622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66" name="Google Shape;2666;p29"/>
          <p:cNvSpPr/>
          <p:nvPr/>
        </p:nvSpPr>
        <p:spPr>
          <a:xfrm rot="-5400000">
            <a:off x="7847881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67" name="Google Shape;2667;p29"/>
          <p:cNvSpPr/>
          <p:nvPr/>
        </p:nvSpPr>
        <p:spPr>
          <a:xfrm rot="-5400000">
            <a:off x="100486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68" name="Google Shape;2668;p29"/>
          <p:cNvSpPr/>
          <p:nvPr/>
        </p:nvSpPr>
        <p:spPr>
          <a:xfrm rot="-5400000">
            <a:off x="97342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69" name="Google Shape;2669;p29"/>
          <p:cNvSpPr/>
          <p:nvPr/>
        </p:nvSpPr>
        <p:spPr>
          <a:xfrm rot="-5400000">
            <a:off x="94198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70" name="Google Shape;2670;p29"/>
          <p:cNvSpPr/>
          <p:nvPr/>
        </p:nvSpPr>
        <p:spPr>
          <a:xfrm rot="-5400000">
            <a:off x="9105481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71" name="Google Shape;2671;p29"/>
          <p:cNvSpPr/>
          <p:nvPr/>
        </p:nvSpPr>
        <p:spPr>
          <a:xfrm rot="-5400000">
            <a:off x="87910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72" name="Google Shape;2672;p29"/>
          <p:cNvSpPr/>
          <p:nvPr/>
        </p:nvSpPr>
        <p:spPr>
          <a:xfrm rot="-5400000">
            <a:off x="84766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73" name="Google Shape;2673;p29"/>
          <p:cNvSpPr/>
          <p:nvPr/>
        </p:nvSpPr>
        <p:spPr>
          <a:xfrm rot="-5400000">
            <a:off x="81622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74" name="Google Shape;2674;p29"/>
          <p:cNvSpPr/>
          <p:nvPr/>
        </p:nvSpPr>
        <p:spPr>
          <a:xfrm rot="-5400000">
            <a:off x="7847881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75" name="Google Shape;2675;p29"/>
          <p:cNvSpPr/>
          <p:nvPr/>
        </p:nvSpPr>
        <p:spPr>
          <a:xfrm rot="-5400000">
            <a:off x="100486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76" name="Google Shape;2676;p29"/>
          <p:cNvSpPr/>
          <p:nvPr/>
        </p:nvSpPr>
        <p:spPr>
          <a:xfrm rot="-5400000">
            <a:off x="97342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77" name="Google Shape;2677;p29"/>
          <p:cNvSpPr/>
          <p:nvPr/>
        </p:nvSpPr>
        <p:spPr>
          <a:xfrm rot="-5400000">
            <a:off x="94198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78" name="Google Shape;2678;p29"/>
          <p:cNvSpPr/>
          <p:nvPr/>
        </p:nvSpPr>
        <p:spPr>
          <a:xfrm rot="-5400000">
            <a:off x="9105481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79" name="Google Shape;2679;p29"/>
          <p:cNvSpPr/>
          <p:nvPr/>
        </p:nvSpPr>
        <p:spPr>
          <a:xfrm rot="-5400000">
            <a:off x="87910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80" name="Google Shape;2680;p29"/>
          <p:cNvSpPr/>
          <p:nvPr/>
        </p:nvSpPr>
        <p:spPr>
          <a:xfrm rot="-5400000">
            <a:off x="84766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81" name="Google Shape;2681;p29"/>
          <p:cNvSpPr/>
          <p:nvPr/>
        </p:nvSpPr>
        <p:spPr>
          <a:xfrm rot="-5400000">
            <a:off x="81622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82" name="Google Shape;2682;p29"/>
          <p:cNvSpPr/>
          <p:nvPr/>
        </p:nvSpPr>
        <p:spPr>
          <a:xfrm rot="-5400000">
            <a:off x="7847881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83" name="Google Shape;2683;p29"/>
          <p:cNvSpPr/>
          <p:nvPr/>
        </p:nvSpPr>
        <p:spPr>
          <a:xfrm rot="-5400000">
            <a:off x="100486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84" name="Google Shape;2684;p29"/>
          <p:cNvSpPr/>
          <p:nvPr/>
        </p:nvSpPr>
        <p:spPr>
          <a:xfrm rot="-5400000">
            <a:off x="97342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85" name="Google Shape;2685;p29"/>
          <p:cNvSpPr/>
          <p:nvPr/>
        </p:nvSpPr>
        <p:spPr>
          <a:xfrm rot="-5400000">
            <a:off x="94198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86" name="Google Shape;2686;p29"/>
          <p:cNvSpPr/>
          <p:nvPr/>
        </p:nvSpPr>
        <p:spPr>
          <a:xfrm rot="-5400000">
            <a:off x="9105481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87" name="Google Shape;2687;p29"/>
          <p:cNvSpPr/>
          <p:nvPr/>
        </p:nvSpPr>
        <p:spPr>
          <a:xfrm rot="-5400000">
            <a:off x="87910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88" name="Google Shape;2688;p29"/>
          <p:cNvSpPr/>
          <p:nvPr/>
        </p:nvSpPr>
        <p:spPr>
          <a:xfrm rot="-5400000">
            <a:off x="84766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89" name="Google Shape;2689;p29"/>
          <p:cNvSpPr/>
          <p:nvPr/>
        </p:nvSpPr>
        <p:spPr>
          <a:xfrm rot="-5400000">
            <a:off x="81622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90" name="Google Shape;2690;p29"/>
          <p:cNvSpPr/>
          <p:nvPr/>
        </p:nvSpPr>
        <p:spPr>
          <a:xfrm rot="-5400000">
            <a:off x="7847881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91" name="Google Shape;2691;p29"/>
          <p:cNvSpPr/>
          <p:nvPr/>
        </p:nvSpPr>
        <p:spPr>
          <a:xfrm rot="10800000">
            <a:off x="11312863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92" name="Google Shape;2692;p29"/>
          <p:cNvSpPr/>
          <p:nvPr/>
        </p:nvSpPr>
        <p:spPr>
          <a:xfrm rot="10800000">
            <a:off x="11312863" y="227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93" name="Google Shape;2693;p29"/>
          <p:cNvSpPr/>
          <p:nvPr/>
        </p:nvSpPr>
        <p:spPr>
          <a:xfrm rot="10800000">
            <a:off x="11312863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94" name="Google Shape;2694;p29"/>
          <p:cNvSpPr/>
          <p:nvPr/>
        </p:nvSpPr>
        <p:spPr>
          <a:xfrm rot="10800000">
            <a:off x="11312863" y="290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95" name="Google Shape;2695;p29"/>
          <p:cNvSpPr/>
          <p:nvPr/>
        </p:nvSpPr>
        <p:spPr>
          <a:xfrm rot="10800000">
            <a:off x="11312863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96" name="Google Shape;2696;p29"/>
          <p:cNvSpPr/>
          <p:nvPr/>
        </p:nvSpPr>
        <p:spPr>
          <a:xfrm rot="10800000">
            <a:off x="11312863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97" name="Google Shape;2697;p29"/>
          <p:cNvSpPr/>
          <p:nvPr/>
        </p:nvSpPr>
        <p:spPr>
          <a:xfrm rot="10800000">
            <a:off x="11312863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98" name="Google Shape;2698;p29"/>
          <p:cNvSpPr/>
          <p:nvPr/>
        </p:nvSpPr>
        <p:spPr>
          <a:xfrm rot="10800000">
            <a:off x="11312863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99" name="Google Shape;2699;p29"/>
          <p:cNvSpPr/>
          <p:nvPr/>
        </p:nvSpPr>
        <p:spPr>
          <a:xfrm rot="10800000">
            <a:off x="11023063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00" name="Google Shape;2700;p29"/>
          <p:cNvSpPr/>
          <p:nvPr/>
        </p:nvSpPr>
        <p:spPr>
          <a:xfrm rot="10800000">
            <a:off x="11023063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01" name="Google Shape;2701;p29"/>
          <p:cNvSpPr/>
          <p:nvPr/>
        </p:nvSpPr>
        <p:spPr>
          <a:xfrm rot="10800000">
            <a:off x="11023063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02" name="Google Shape;2702;p29"/>
          <p:cNvSpPr/>
          <p:nvPr/>
        </p:nvSpPr>
        <p:spPr>
          <a:xfrm rot="10800000">
            <a:off x="11023063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03" name="Google Shape;2703;p29"/>
          <p:cNvSpPr/>
          <p:nvPr/>
        </p:nvSpPr>
        <p:spPr>
          <a:xfrm rot="10800000">
            <a:off x="11023063" y="3215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04" name="Google Shape;2704;p29"/>
          <p:cNvSpPr/>
          <p:nvPr/>
        </p:nvSpPr>
        <p:spPr>
          <a:xfrm rot="10800000">
            <a:off x="11023063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05" name="Google Shape;2705;p29"/>
          <p:cNvSpPr/>
          <p:nvPr/>
        </p:nvSpPr>
        <p:spPr>
          <a:xfrm rot="10800000">
            <a:off x="11023063" y="3844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06" name="Google Shape;2706;p29"/>
          <p:cNvSpPr/>
          <p:nvPr/>
        </p:nvSpPr>
        <p:spPr>
          <a:xfrm rot="10800000">
            <a:off x="11023063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07" name="Google Shape;2707;p29"/>
          <p:cNvSpPr/>
          <p:nvPr/>
        </p:nvSpPr>
        <p:spPr>
          <a:xfrm rot="10800000">
            <a:off x="10736100" y="195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08" name="Google Shape;2708;p29"/>
          <p:cNvSpPr/>
          <p:nvPr/>
        </p:nvSpPr>
        <p:spPr>
          <a:xfrm rot="10800000">
            <a:off x="10736100" y="227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09" name="Google Shape;2709;p29"/>
          <p:cNvSpPr/>
          <p:nvPr/>
        </p:nvSpPr>
        <p:spPr>
          <a:xfrm rot="10800000">
            <a:off x="10736100" y="258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10" name="Google Shape;2710;p29"/>
          <p:cNvSpPr/>
          <p:nvPr/>
        </p:nvSpPr>
        <p:spPr>
          <a:xfrm rot="10800000">
            <a:off x="10736100" y="290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11" name="Google Shape;2711;p29"/>
          <p:cNvSpPr/>
          <p:nvPr/>
        </p:nvSpPr>
        <p:spPr>
          <a:xfrm rot="10800000">
            <a:off x="10736100" y="3215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12" name="Google Shape;2712;p29"/>
          <p:cNvSpPr/>
          <p:nvPr/>
        </p:nvSpPr>
        <p:spPr>
          <a:xfrm rot="10800000">
            <a:off x="10736100" y="3529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13" name="Google Shape;2713;p29"/>
          <p:cNvSpPr/>
          <p:nvPr/>
        </p:nvSpPr>
        <p:spPr>
          <a:xfrm rot="10800000">
            <a:off x="10736100" y="3844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14" name="Google Shape;2714;p29"/>
          <p:cNvSpPr/>
          <p:nvPr/>
        </p:nvSpPr>
        <p:spPr>
          <a:xfrm rot="10800000">
            <a:off x="10736100" y="4158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15" name="Google Shape;2715;p29"/>
          <p:cNvSpPr/>
          <p:nvPr/>
        </p:nvSpPr>
        <p:spPr>
          <a:xfrm rot="10800000">
            <a:off x="10446300" y="1957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16" name="Google Shape;2716;p29"/>
          <p:cNvSpPr/>
          <p:nvPr/>
        </p:nvSpPr>
        <p:spPr>
          <a:xfrm rot="10800000">
            <a:off x="10446300" y="2272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17" name="Google Shape;2717;p29"/>
          <p:cNvSpPr/>
          <p:nvPr/>
        </p:nvSpPr>
        <p:spPr>
          <a:xfrm rot="10800000">
            <a:off x="10446300" y="2586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18" name="Google Shape;2718;p29"/>
          <p:cNvSpPr/>
          <p:nvPr/>
        </p:nvSpPr>
        <p:spPr>
          <a:xfrm rot="10800000">
            <a:off x="10446300" y="2900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19" name="Google Shape;2719;p29"/>
          <p:cNvSpPr/>
          <p:nvPr/>
        </p:nvSpPr>
        <p:spPr>
          <a:xfrm rot="10800000">
            <a:off x="10446300" y="3215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20" name="Google Shape;2720;p29"/>
          <p:cNvSpPr/>
          <p:nvPr/>
        </p:nvSpPr>
        <p:spPr>
          <a:xfrm rot="10800000">
            <a:off x="10446300" y="3529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21" name="Google Shape;2721;p29"/>
          <p:cNvSpPr/>
          <p:nvPr/>
        </p:nvSpPr>
        <p:spPr>
          <a:xfrm rot="10800000">
            <a:off x="10446300" y="3844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22" name="Google Shape;2722;p29"/>
          <p:cNvSpPr/>
          <p:nvPr/>
        </p:nvSpPr>
        <p:spPr>
          <a:xfrm rot="10800000">
            <a:off x="10446300" y="4158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23" name="Google Shape;2723;p29"/>
          <p:cNvSpPr/>
          <p:nvPr/>
        </p:nvSpPr>
        <p:spPr>
          <a:xfrm rot="5400000">
            <a:off x="78478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24" name="Google Shape;2724;p29"/>
          <p:cNvSpPr/>
          <p:nvPr/>
        </p:nvSpPr>
        <p:spPr>
          <a:xfrm rot="5400000">
            <a:off x="81622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25" name="Google Shape;2725;p29"/>
          <p:cNvSpPr/>
          <p:nvPr/>
        </p:nvSpPr>
        <p:spPr>
          <a:xfrm rot="5400000">
            <a:off x="84766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26" name="Google Shape;2726;p29"/>
          <p:cNvSpPr/>
          <p:nvPr/>
        </p:nvSpPr>
        <p:spPr>
          <a:xfrm rot="5400000">
            <a:off x="8791081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27" name="Google Shape;2727;p29"/>
          <p:cNvSpPr/>
          <p:nvPr/>
        </p:nvSpPr>
        <p:spPr>
          <a:xfrm rot="5400000">
            <a:off x="91054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28" name="Google Shape;2728;p29"/>
          <p:cNvSpPr/>
          <p:nvPr/>
        </p:nvSpPr>
        <p:spPr>
          <a:xfrm rot="5400000">
            <a:off x="94198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29" name="Google Shape;2729;p29"/>
          <p:cNvSpPr/>
          <p:nvPr/>
        </p:nvSpPr>
        <p:spPr>
          <a:xfrm rot="5400000">
            <a:off x="97342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30" name="Google Shape;2730;p29"/>
          <p:cNvSpPr/>
          <p:nvPr/>
        </p:nvSpPr>
        <p:spPr>
          <a:xfrm rot="5400000">
            <a:off x="10048681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31" name="Google Shape;2731;p29"/>
          <p:cNvSpPr/>
          <p:nvPr/>
        </p:nvSpPr>
        <p:spPr>
          <a:xfrm rot="5400000">
            <a:off x="78478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32" name="Google Shape;2732;p29"/>
          <p:cNvSpPr/>
          <p:nvPr/>
        </p:nvSpPr>
        <p:spPr>
          <a:xfrm rot="5400000">
            <a:off x="81622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33" name="Google Shape;2733;p29"/>
          <p:cNvSpPr/>
          <p:nvPr/>
        </p:nvSpPr>
        <p:spPr>
          <a:xfrm rot="5400000">
            <a:off x="84766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34" name="Google Shape;2734;p29"/>
          <p:cNvSpPr/>
          <p:nvPr/>
        </p:nvSpPr>
        <p:spPr>
          <a:xfrm rot="5400000">
            <a:off x="8791081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35" name="Google Shape;2735;p29"/>
          <p:cNvSpPr/>
          <p:nvPr/>
        </p:nvSpPr>
        <p:spPr>
          <a:xfrm rot="5400000">
            <a:off x="91054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36" name="Google Shape;2736;p29"/>
          <p:cNvSpPr/>
          <p:nvPr/>
        </p:nvSpPr>
        <p:spPr>
          <a:xfrm rot="5400000">
            <a:off x="94198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37" name="Google Shape;2737;p29"/>
          <p:cNvSpPr/>
          <p:nvPr/>
        </p:nvSpPr>
        <p:spPr>
          <a:xfrm rot="5400000">
            <a:off x="97342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38" name="Google Shape;2738;p29"/>
          <p:cNvSpPr/>
          <p:nvPr/>
        </p:nvSpPr>
        <p:spPr>
          <a:xfrm rot="5400000">
            <a:off x="10048681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39" name="Google Shape;2739;p29"/>
          <p:cNvSpPr/>
          <p:nvPr/>
        </p:nvSpPr>
        <p:spPr>
          <a:xfrm rot="5400000">
            <a:off x="78478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40" name="Google Shape;2740;p29"/>
          <p:cNvSpPr/>
          <p:nvPr/>
        </p:nvSpPr>
        <p:spPr>
          <a:xfrm rot="5400000">
            <a:off x="81622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41" name="Google Shape;2741;p29"/>
          <p:cNvSpPr/>
          <p:nvPr/>
        </p:nvSpPr>
        <p:spPr>
          <a:xfrm rot="5400000">
            <a:off x="84766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42" name="Google Shape;2742;p29"/>
          <p:cNvSpPr/>
          <p:nvPr/>
        </p:nvSpPr>
        <p:spPr>
          <a:xfrm rot="5400000">
            <a:off x="8791081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43" name="Google Shape;2743;p29"/>
          <p:cNvSpPr/>
          <p:nvPr/>
        </p:nvSpPr>
        <p:spPr>
          <a:xfrm rot="5400000">
            <a:off x="91054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44" name="Google Shape;2744;p29"/>
          <p:cNvSpPr/>
          <p:nvPr/>
        </p:nvSpPr>
        <p:spPr>
          <a:xfrm rot="5400000">
            <a:off x="94198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45" name="Google Shape;2745;p29"/>
          <p:cNvSpPr/>
          <p:nvPr/>
        </p:nvSpPr>
        <p:spPr>
          <a:xfrm rot="5400000">
            <a:off x="97342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46" name="Google Shape;2746;p29"/>
          <p:cNvSpPr/>
          <p:nvPr/>
        </p:nvSpPr>
        <p:spPr>
          <a:xfrm rot="5400000">
            <a:off x="10048681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47" name="Google Shape;2747;p29"/>
          <p:cNvSpPr/>
          <p:nvPr/>
        </p:nvSpPr>
        <p:spPr>
          <a:xfrm rot="5400000">
            <a:off x="78478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48" name="Google Shape;2748;p29"/>
          <p:cNvSpPr/>
          <p:nvPr/>
        </p:nvSpPr>
        <p:spPr>
          <a:xfrm rot="5400000">
            <a:off x="81622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49" name="Google Shape;2749;p29"/>
          <p:cNvSpPr/>
          <p:nvPr/>
        </p:nvSpPr>
        <p:spPr>
          <a:xfrm rot="5400000">
            <a:off x="84766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50" name="Google Shape;2750;p29"/>
          <p:cNvSpPr/>
          <p:nvPr/>
        </p:nvSpPr>
        <p:spPr>
          <a:xfrm rot="5400000">
            <a:off x="8791081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51" name="Google Shape;2751;p29"/>
          <p:cNvSpPr/>
          <p:nvPr/>
        </p:nvSpPr>
        <p:spPr>
          <a:xfrm rot="5400000">
            <a:off x="91054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52" name="Google Shape;2752;p29"/>
          <p:cNvSpPr/>
          <p:nvPr/>
        </p:nvSpPr>
        <p:spPr>
          <a:xfrm rot="5400000">
            <a:off x="94198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53" name="Google Shape;2753;p29"/>
          <p:cNvSpPr/>
          <p:nvPr/>
        </p:nvSpPr>
        <p:spPr>
          <a:xfrm rot="5400000">
            <a:off x="97342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54" name="Google Shape;2754;p29"/>
          <p:cNvSpPr/>
          <p:nvPr/>
        </p:nvSpPr>
        <p:spPr>
          <a:xfrm rot="5400000">
            <a:off x="10048681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55" name="Google Shape;2755;p29"/>
          <p:cNvSpPr/>
          <p:nvPr/>
        </p:nvSpPr>
        <p:spPr>
          <a:xfrm rot="10800000">
            <a:off x="566950" y="59918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29"/>
          <p:cNvSpPr txBox="1"/>
          <p:nvPr/>
        </p:nvSpPr>
        <p:spPr>
          <a:xfrm rot="10800000">
            <a:off x="2932400" y="418718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29"/>
          <p:cNvSpPr txBox="1"/>
          <p:nvPr/>
        </p:nvSpPr>
        <p:spPr>
          <a:xfrm rot="10800000">
            <a:off x="2919250" y="221920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29"/>
          <p:cNvSpPr txBox="1"/>
          <p:nvPr/>
        </p:nvSpPr>
        <p:spPr>
          <a:xfrm rot="10800000">
            <a:off x="4019663" y="307835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29"/>
          <p:cNvSpPr txBox="1"/>
          <p:nvPr/>
        </p:nvSpPr>
        <p:spPr>
          <a:xfrm rot="10800000">
            <a:off x="1751700" y="307835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29"/>
          <p:cNvSpPr txBox="1"/>
          <p:nvPr/>
        </p:nvSpPr>
        <p:spPr>
          <a:xfrm rot="10800000">
            <a:off x="433450" y="448498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29"/>
          <p:cNvSpPr txBox="1"/>
          <p:nvPr/>
        </p:nvSpPr>
        <p:spPr>
          <a:xfrm rot="10800000">
            <a:off x="745350" y="448498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29"/>
          <p:cNvSpPr txBox="1"/>
          <p:nvPr/>
        </p:nvSpPr>
        <p:spPr>
          <a:xfrm rot="10800000">
            <a:off x="1059750" y="448498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29"/>
          <p:cNvSpPr txBox="1"/>
          <p:nvPr/>
        </p:nvSpPr>
        <p:spPr>
          <a:xfrm rot="10800000">
            <a:off x="1374150" y="448498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29"/>
          <p:cNvSpPr/>
          <p:nvPr/>
        </p:nvSpPr>
        <p:spPr>
          <a:xfrm>
            <a:off x="566950" y="4170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65" name="Google Shape;2765;p29"/>
          <p:cNvSpPr/>
          <p:nvPr/>
        </p:nvSpPr>
        <p:spPr>
          <a:xfrm>
            <a:off x="566950" y="3856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2766" name="Google Shape;2766;p29"/>
          <p:cNvSpPr/>
          <p:nvPr/>
        </p:nvSpPr>
        <p:spPr>
          <a:xfrm>
            <a:off x="566950" y="3541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67" name="Google Shape;2767;p29"/>
          <p:cNvSpPr/>
          <p:nvPr/>
        </p:nvSpPr>
        <p:spPr>
          <a:xfrm>
            <a:off x="566950" y="3227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768" name="Google Shape;2768;p29"/>
          <p:cNvSpPr/>
          <p:nvPr/>
        </p:nvSpPr>
        <p:spPr>
          <a:xfrm>
            <a:off x="566950" y="29129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769" name="Google Shape;2769;p29"/>
          <p:cNvSpPr/>
          <p:nvPr/>
        </p:nvSpPr>
        <p:spPr>
          <a:xfrm>
            <a:off x="566950" y="2598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70" name="Google Shape;2770;p29"/>
          <p:cNvSpPr/>
          <p:nvPr/>
        </p:nvSpPr>
        <p:spPr>
          <a:xfrm>
            <a:off x="566950" y="2284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771" name="Google Shape;2771;p29"/>
          <p:cNvSpPr/>
          <p:nvPr/>
        </p:nvSpPr>
        <p:spPr>
          <a:xfrm>
            <a:off x="566950" y="1969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72" name="Google Shape;2772;p29"/>
          <p:cNvSpPr/>
          <p:nvPr/>
        </p:nvSpPr>
        <p:spPr>
          <a:xfrm rot="10800000">
            <a:off x="856750" y="1969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773" name="Google Shape;2773;p29"/>
          <p:cNvSpPr/>
          <p:nvPr/>
        </p:nvSpPr>
        <p:spPr>
          <a:xfrm rot="10800000">
            <a:off x="856750" y="228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74" name="Google Shape;2774;p29"/>
          <p:cNvSpPr/>
          <p:nvPr/>
        </p:nvSpPr>
        <p:spPr>
          <a:xfrm rot="10800000">
            <a:off x="856750" y="2598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775" name="Google Shape;2775;p29"/>
          <p:cNvSpPr/>
          <p:nvPr/>
        </p:nvSpPr>
        <p:spPr>
          <a:xfrm rot="10800000">
            <a:off x="856750" y="29129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776" name="Google Shape;2776;p29"/>
          <p:cNvSpPr/>
          <p:nvPr/>
        </p:nvSpPr>
        <p:spPr>
          <a:xfrm rot="10800000">
            <a:off x="856750" y="32273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777" name="Google Shape;2777;p29"/>
          <p:cNvSpPr/>
          <p:nvPr/>
        </p:nvSpPr>
        <p:spPr>
          <a:xfrm rot="10800000">
            <a:off x="856750" y="3541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778" name="Google Shape;2778;p29"/>
          <p:cNvSpPr/>
          <p:nvPr/>
        </p:nvSpPr>
        <p:spPr>
          <a:xfrm rot="10800000">
            <a:off x="856750" y="3856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79" name="Google Shape;2779;p29"/>
          <p:cNvSpPr/>
          <p:nvPr/>
        </p:nvSpPr>
        <p:spPr>
          <a:xfrm rot="10800000">
            <a:off x="856750" y="4170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780" name="Google Shape;2780;p29"/>
          <p:cNvSpPr/>
          <p:nvPr/>
        </p:nvSpPr>
        <p:spPr>
          <a:xfrm>
            <a:off x="1136550" y="4170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81" name="Google Shape;2781;p29"/>
          <p:cNvSpPr/>
          <p:nvPr/>
        </p:nvSpPr>
        <p:spPr>
          <a:xfrm>
            <a:off x="1136550" y="3856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2782" name="Google Shape;2782;p29"/>
          <p:cNvSpPr/>
          <p:nvPr/>
        </p:nvSpPr>
        <p:spPr>
          <a:xfrm>
            <a:off x="1136550" y="3541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783" name="Google Shape;2783;p29"/>
          <p:cNvSpPr/>
          <p:nvPr/>
        </p:nvSpPr>
        <p:spPr>
          <a:xfrm>
            <a:off x="1136550" y="3227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784" name="Google Shape;2784;p29"/>
          <p:cNvSpPr/>
          <p:nvPr/>
        </p:nvSpPr>
        <p:spPr>
          <a:xfrm>
            <a:off x="1136550" y="29129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785" name="Google Shape;2785;p29"/>
          <p:cNvSpPr/>
          <p:nvPr/>
        </p:nvSpPr>
        <p:spPr>
          <a:xfrm>
            <a:off x="1136550" y="2598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786" name="Google Shape;2786;p29"/>
          <p:cNvSpPr/>
          <p:nvPr/>
        </p:nvSpPr>
        <p:spPr>
          <a:xfrm>
            <a:off x="1136550" y="2284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787" name="Google Shape;2787;p29"/>
          <p:cNvSpPr/>
          <p:nvPr/>
        </p:nvSpPr>
        <p:spPr>
          <a:xfrm>
            <a:off x="1136550" y="1969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788" name="Google Shape;2788;p29"/>
          <p:cNvSpPr/>
          <p:nvPr/>
        </p:nvSpPr>
        <p:spPr>
          <a:xfrm rot="10800000">
            <a:off x="1426350" y="1969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789" name="Google Shape;2789;p29"/>
          <p:cNvSpPr/>
          <p:nvPr/>
        </p:nvSpPr>
        <p:spPr>
          <a:xfrm rot="10800000">
            <a:off x="1426350" y="228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90" name="Google Shape;2790;p29"/>
          <p:cNvSpPr/>
          <p:nvPr/>
        </p:nvSpPr>
        <p:spPr>
          <a:xfrm rot="10800000">
            <a:off x="1426350" y="2598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791" name="Google Shape;2791;p29"/>
          <p:cNvSpPr/>
          <p:nvPr/>
        </p:nvSpPr>
        <p:spPr>
          <a:xfrm rot="10800000">
            <a:off x="1426350" y="29129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792" name="Google Shape;2792;p29"/>
          <p:cNvSpPr/>
          <p:nvPr/>
        </p:nvSpPr>
        <p:spPr>
          <a:xfrm rot="10800000">
            <a:off x="1426350" y="32273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793" name="Google Shape;2793;p29"/>
          <p:cNvSpPr/>
          <p:nvPr/>
        </p:nvSpPr>
        <p:spPr>
          <a:xfrm rot="10800000">
            <a:off x="1426350" y="3541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2794" name="Google Shape;2794;p29"/>
          <p:cNvSpPr/>
          <p:nvPr/>
        </p:nvSpPr>
        <p:spPr>
          <a:xfrm rot="10800000">
            <a:off x="1426350" y="3856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95" name="Google Shape;2795;p29"/>
          <p:cNvSpPr/>
          <p:nvPr/>
        </p:nvSpPr>
        <p:spPr>
          <a:xfrm rot="10800000">
            <a:off x="1426350" y="4170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2796" name="Google Shape;2796;p29"/>
          <p:cNvSpPr/>
          <p:nvPr/>
        </p:nvSpPr>
        <p:spPr>
          <a:xfrm rot="5400000">
            <a:off x="1844300" y="5868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97" name="Google Shape;2797;p29"/>
          <p:cNvSpPr/>
          <p:nvPr/>
        </p:nvSpPr>
        <p:spPr>
          <a:xfrm rot="5400000">
            <a:off x="2158700" y="5868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2798" name="Google Shape;2798;p29"/>
          <p:cNvSpPr/>
          <p:nvPr/>
        </p:nvSpPr>
        <p:spPr>
          <a:xfrm rot="5400000">
            <a:off x="2473100" y="5868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99" name="Google Shape;2799;p29"/>
          <p:cNvSpPr/>
          <p:nvPr/>
        </p:nvSpPr>
        <p:spPr>
          <a:xfrm rot="5400000">
            <a:off x="2787500" y="5868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00" name="Google Shape;2800;p29"/>
          <p:cNvSpPr/>
          <p:nvPr/>
        </p:nvSpPr>
        <p:spPr>
          <a:xfrm rot="5400000">
            <a:off x="3101900" y="5868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01" name="Google Shape;2801;p29"/>
          <p:cNvSpPr/>
          <p:nvPr/>
        </p:nvSpPr>
        <p:spPr>
          <a:xfrm rot="5400000">
            <a:off x="3416300" y="5868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02" name="Google Shape;2802;p29"/>
          <p:cNvSpPr/>
          <p:nvPr/>
        </p:nvSpPr>
        <p:spPr>
          <a:xfrm rot="5400000">
            <a:off x="3730700" y="5868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803" name="Google Shape;2803;p29"/>
          <p:cNvSpPr/>
          <p:nvPr/>
        </p:nvSpPr>
        <p:spPr>
          <a:xfrm rot="5400000">
            <a:off x="4045100" y="5868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04" name="Google Shape;2804;p29"/>
          <p:cNvSpPr/>
          <p:nvPr/>
        </p:nvSpPr>
        <p:spPr>
          <a:xfrm rot="-5400000">
            <a:off x="4045100" y="8766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05" name="Google Shape;2805;p29"/>
          <p:cNvSpPr/>
          <p:nvPr/>
        </p:nvSpPr>
        <p:spPr>
          <a:xfrm rot="-5400000">
            <a:off x="3730700" y="8766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06" name="Google Shape;2806;p29"/>
          <p:cNvSpPr/>
          <p:nvPr/>
        </p:nvSpPr>
        <p:spPr>
          <a:xfrm rot="-5400000">
            <a:off x="3416300" y="8766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07" name="Google Shape;2807;p29"/>
          <p:cNvSpPr/>
          <p:nvPr/>
        </p:nvSpPr>
        <p:spPr>
          <a:xfrm rot="-5400000">
            <a:off x="3101900" y="8766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08" name="Google Shape;2808;p29"/>
          <p:cNvSpPr/>
          <p:nvPr/>
        </p:nvSpPr>
        <p:spPr>
          <a:xfrm rot="-5400000">
            <a:off x="2787500" y="8766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09" name="Google Shape;2809;p29"/>
          <p:cNvSpPr/>
          <p:nvPr/>
        </p:nvSpPr>
        <p:spPr>
          <a:xfrm rot="-5400000">
            <a:off x="2473100" y="8766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10" name="Google Shape;2810;p29"/>
          <p:cNvSpPr/>
          <p:nvPr/>
        </p:nvSpPr>
        <p:spPr>
          <a:xfrm rot="-5400000">
            <a:off x="2158700" y="8766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11" name="Google Shape;2811;p29"/>
          <p:cNvSpPr/>
          <p:nvPr/>
        </p:nvSpPr>
        <p:spPr>
          <a:xfrm rot="-5400000">
            <a:off x="1844300" y="8766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12" name="Google Shape;2812;p29"/>
          <p:cNvSpPr/>
          <p:nvPr/>
        </p:nvSpPr>
        <p:spPr>
          <a:xfrm rot="5400000">
            <a:off x="1844300" y="11564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13" name="Google Shape;2813;p29"/>
          <p:cNvSpPr/>
          <p:nvPr/>
        </p:nvSpPr>
        <p:spPr>
          <a:xfrm rot="5400000">
            <a:off x="2158700" y="11564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2814" name="Google Shape;2814;p29"/>
          <p:cNvSpPr/>
          <p:nvPr/>
        </p:nvSpPr>
        <p:spPr>
          <a:xfrm rot="5400000">
            <a:off x="2473100" y="11564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15" name="Google Shape;2815;p29"/>
          <p:cNvSpPr/>
          <p:nvPr/>
        </p:nvSpPr>
        <p:spPr>
          <a:xfrm rot="5400000">
            <a:off x="2787500" y="11564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16" name="Google Shape;2816;p29"/>
          <p:cNvSpPr/>
          <p:nvPr/>
        </p:nvSpPr>
        <p:spPr>
          <a:xfrm rot="5400000">
            <a:off x="3101900" y="11564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17" name="Google Shape;2817;p29"/>
          <p:cNvSpPr/>
          <p:nvPr/>
        </p:nvSpPr>
        <p:spPr>
          <a:xfrm rot="5400000">
            <a:off x="3416300" y="11564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18" name="Google Shape;2818;p29"/>
          <p:cNvSpPr/>
          <p:nvPr/>
        </p:nvSpPr>
        <p:spPr>
          <a:xfrm rot="5400000">
            <a:off x="3730700" y="11564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819" name="Google Shape;2819;p29"/>
          <p:cNvSpPr/>
          <p:nvPr/>
        </p:nvSpPr>
        <p:spPr>
          <a:xfrm rot="5400000">
            <a:off x="4045100" y="11564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20" name="Google Shape;2820;p29"/>
          <p:cNvSpPr/>
          <p:nvPr/>
        </p:nvSpPr>
        <p:spPr>
          <a:xfrm rot="-5400000">
            <a:off x="4045100" y="14462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821" name="Google Shape;2821;p29"/>
          <p:cNvSpPr/>
          <p:nvPr/>
        </p:nvSpPr>
        <p:spPr>
          <a:xfrm rot="-5400000">
            <a:off x="3730700" y="14462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22" name="Google Shape;2822;p29"/>
          <p:cNvSpPr/>
          <p:nvPr/>
        </p:nvSpPr>
        <p:spPr>
          <a:xfrm rot="-5400000">
            <a:off x="3416300" y="14462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823" name="Google Shape;2823;p29"/>
          <p:cNvSpPr/>
          <p:nvPr/>
        </p:nvSpPr>
        <p:spPr>
          <a:xfrm rot="-5400000">
            <a:off x="3101900" y="14462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24" name="Google Shape;2824;p29"/>
          <p:cNvSpPr/>
          <p:nvPr/>
        </p:nvSpPr>
        <p:spPr>
          <a:xfrm rot="-5400000">
            <a:off x="2787500" y="14462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25" name="Google Shape;2825;p29"/>
          <p:cNvSpPr/>
          <p:nvPr/>
        </p:nvSpPr>
        <p:spPr>
          <a:xfrm rot="-5400000">
            <a:off x="2473100" y="14462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2826" name="Google Shape;2826;p29"/>
          <p:cNvSpPr/>
          <p:nvPr/>
        </p:nvSpPr>
        <p:spPr>
          <a:xfrm rot="-5400000">
            <a:off x="2158700" y="14462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27" name="Google Shape;2827;p29"/>
          <p:cNvSpPr/>
          <p:nvPr/>
        </p:nvSpPr>
        <p:spPr>
          <a:xfrm rot="-5400000">
            <a:off x="1844300" y="14462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2828" name="Google Shape;2828;p29"/>
          <p:cNvSpPr/>
          <p:nvPr/>
        </p:nvSpPr>
        <p:spPr>
          <a:xfrm rot="10800000">
            <a:off x="5299950" y="19946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29" name="Google Shape;2829;p29"/>
          <p:cNvSpPr/>
          <p:nvPr/>
        </p:nvSpPr>
        <p:spPr>
          <a:xfrm rot="10800000">
            <a:off x="5299950" y="23090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2830" name="Google Shape;2830;p29"/>
          <p:cNvSpPr/>
          <p:nvPr/>
        </p:nvSpPr>
        <p:spPr>
          <a:xfrm rot="10800000">
            <a:off x="5299950" y="26234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31" name="Google Shape;2831;p29"/>
          <p:cNvSpPr/>
          <p:nvPr/>
        </p:nvSpPr>
        <p:spPr>
          <a:xfrm rot="10800000">
            <a:off x="5299950" y="29378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32" name="Google Shape;2832;p29"/>
          <p:cNvSpPr/>
          <p:nvPr/>
        </p:nvSpPr>
        <p:spPr>
          <a:xfrm rot="10800000">
            <a:off x="5299950" y="32522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33" name="Google Shape;2833;p29"/>
          <p:cNvSpPr/>
          <p:nvPr/>
        </p:nvSpPr>
        <p:spPr>
          <a:xfrm rot="10800000">
            <a:off x="5299950" y="35666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34" name="Google Shape;2834;p29"/>
          <p:cNvSpPr/>
          <p:nvPr/>
        </p:nvSpPr>
        <p:spPr>
          <a:xfrm rot="10800000">
            <a:off x="5299950" y="38810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835" name="Google Shape;2835;p29"/>
          <p:cNvSpPr/>
          <p:nvPr/>
        </p:nvSpPr>
        <p:spPr>
          <a:xfrm rot="10800000">
            <a:off x="5299950" y="41954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36" name="Google Shape;2836;p29"/>
          <p:cNvSpPr/>
          <p:nvPr/>
        </p:nvSpPr>
        <p:spPr>
          <a:xfrm>
            <a:off x="5010150" y="41954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37" name="Google Shape;2837;p29"/>
          <p:cNvSpPr/>
          <p:nvPr/>
        </p:nvSpPr>
        <p:spPr>
          <a:xfrm>
            <a:off x="5010150" y="38810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38" name="Google Shape;2838;p29"/>
          <p:cNvSpPr/>
          <p:nvPr/>
        </p:nvSpPr>
        <p:spPr>
          <a:xfrm>
            <a:off x="5010150" y="35666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39" name="Google Shape;2839;p29"/>
          <p:cNvSpPr/>
          <p:nvPr/>
        </p:nvSpPr>
        <p:spPr>
          <a:xfrm>
            <a:off x="5010150" y="32522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40" name="Google Shape;2840;p29"/>
          <p:cNvSpPr/>
          <p:nvPr/>
        </p:nvSpPr>
        <p:spPr>
          <a:xfrm>
            <a:off x="5010150" y="29378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41" name="Google Shape;2841;p29"/>
          <p:cNvSpPr/>
          <p:nvPr/>
        </p:nvSpPr>
        <p:spPr>
          <a:xfrm>
            <a:off x="5010150" y="26234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42" name="Google Shape;2842;p29"/>
          <p:cNvSpPr/>
          <p:nvPr/>
        </p:nvSpPr>
        <p:spPr>
          <a:xfrm>
            <a:off x="5010150" y="23090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43" name="Google Shape;2843;p29"/>
          <p:cNvSpPr/>
          <p:nvPr/>
        </p:nvSpPr>
        <p:spPr>
          <a:xfrm>
            <a:off x="5010150" y="19946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44" name="Google Shape;2844;p29"/>
          <p:cNvSpPr/>
          <p:nvPr/>
        </p:nvSpPr>
        <p:spPr>
          <a:xfrm rot="10800000">
            <a:off x="4730350" y="19946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45" name="Google Shape;2845;p29"/>
          <p:cNvSpPr/>
          <p:nvPr/>
        </p:nvSpPr>
        <p:spPr>
          <a:xfrm rot="10800000">
            <a:off x="4730350" y="23090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2846" name="Google Shape;2846;p29"/>
          <p:cNvSpPr/>
          <p:nvPr/>
        </p:nvSpPr>
        <p:spPr>
          <a:xfrm rot="10800000">
            <a:off x="4730350" y="26234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47" name="Google Shape;2847;p29"/>
          <p:cNvSpPr/>
          <p:nvPr/>
        </p:nvSpPr>
        <p:spPr>
          <a:xfrm rot="10800000">
            <a:off x="4730350" y="29378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48" name="Google Shape;2848;p29"/>
          <p:cNvSpPr/>
          <p:nvPr/>
        </p:nvSpPr>
        <p:spPr>
          <a:xfrm rot="10800000">
            <a:off x="4730350" y="32522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49" name="Google Shape;2849;p29"/>
          <p:cNvSpPr/>
          <p:nvPr/>
        </p:nvSpPr>
        <p:spPr>
          <a:xfrm rot="10800000">
            <a:off x="4730350" y="35666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50" name="Google Shape;2850;p29"/>
          <p:cNvSpPr/>
          <p:nvPr/>
        </p:nvSpPr>
        <p:spPr>
          <a:xfrm rot="10800000">
            <a:off x="4730350" y="38810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851" name="Google Shape;2851;p29"/>
          <p:cNvSpPr/>
          <p:nvPr/>
        </p:nvSpPr>
        <p:spPr>
          <a:xfrm rot="10800000">
            <a:off x="4730350" y="41954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52" name="Google Shape;2852;p29"/>
          <p:cNvSpPr/>
          <p:nvPr/>
        </p:nvSpPr>
        <p:spPr>
          <a:xfrm>
            <a:off x="4440550" y="41954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853" name="Google Shape;2853;p29"/>
          <p:cNvSpPr/>
          <p:nvPr/>
        </p:nvSpPr>
        <p:spPr>
          <a:xfrm>
            <a:off x="4440550" y="38810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54" name="Google Shape;2854;p29"/>
          <p:cNvSpPr/>
          <p:nvPr/>
        </p:nvSpPr>
        <p:spPr>
          <a:xfrm>
            <a:off x="4440550" y="356660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855" name="Google Shape;2855;p29"/>
          <p:cNvSpPr/>
          <p:nvPr/>
        </p:nvSpPr>
        <p:spPr>
          <a:xfrm>
            <a:off x="4440550" y="32522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56" name="Google Shape;2856;p29"/>
          <p:cNvSpPr/>
          <p:nvPr/>
        </p:nvSpPr>
        <p:spPr>
          <a:xfrm>
            <a:off x="4440550" y="29378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57" name="Google Shape;2857;p29"/>
          <p:cNvSpPr/>
          <p:nvPr/>
        </p:nvSpPr>
        <p:spPr>
          <a:xfrm>
            <a:off x="4440550" y="26234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2858" name="Google Shape;2858;p29"/>
          <p:cNvSpPr/>
          <p:nvPr/>
        </p:nvSpPr>
        <p:spPr>
          <a:xfrm>
            <a:off x="4440550" y="230900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59" name="Google Shape;2859;p29"/>
          <p:cNvSpPr/>
          <p:nvPr/>
        </p:nvSpPr>
        <p:spPr>
          <a:xfrm>
            <a:off x="4440550" y="199460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2860" name="Google Shape;2860;p29"/>
          <p:cNvSpPr/>
          <p:nvPr/>
        </p:nvSpPr>
        <p:spPr>
          <a:xfrm rot="-5400000">
            <a:off x="4031950" y="54741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61" name="Google Shape;2861;p29"/>
          <p:cNvSpPr/>
          <p:nvPr/>
        </p:nvSpPr>
        <p:spPr>
          <a:xfrm rot="-5400000">
            <a:off x="3717550" y="547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2862" name="Google Shape;2862;p29"/>
          <p:cNvSpPr/>
          <p:nvPr/>
        </p:nvSpPr>
        <p:spPr>
          <a:xfrm rot="-5400000">
            <a:off x="3403150" y="54741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63" name="Google Shape;2863;p29"/>
          <p:cNvSpPr/>
          <p:nvPr/>
        </p:nvSpPr>
        <p:spPr>
          <a:xfrm rot="-5400000">
            <a:off x="3088750" y="547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64" name="Google Shape;2864;p29"/>
          <p:cNvSpPr/>
          <p:nvPr/>
        </p:nvSpPr>
        <p:spPr>
          <a:xfrm rot="-5400000">
            <a:off x="2774350" y="5474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65" name="Google Shape;2865;p29"/>
          <p:cNvSpPr/>
          <p:nvPr/>
        </p:nvSpPr>
        <p:spPr>
          <a:xfrm rot="-5400000">
            <a:off x="2459950" y="547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66" name="Google Shape;2866;p29"/>
          <p:cNvSpPr/>
          <p:nvPr/>
        </p:nvSpPr>
        <p:spPr>
          <a:xfrm rot="-5400000">
            <a:off x="2145550" y="54741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867" name="Google Shape;2867;p29"/>
          <p:cNvSpPr/>
          <p:nvPr/>
        </p:nvSpPr>
        <p:spPr>
          <a:xfrm rot="-5400000">
            <a:off x="1831150" y="54741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68" name="Google Shape;2868;p29"/>
          <p:cNvSpPr/>
          <p:nvPr/>
        </p:nvSpPr>
        <p:spPr>
          <a:xfrm rot="5400000">
            <a:off x="1831150" y="51843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69" name="Google Shape;2869;p29"/>
          <p:cNvSpPr/>
          <p:nvPr/>
        </p:nvSpPr>
        <p:spPr>
          <a:xfrm rot="5400000">
            <a:off x="2145550" y="5184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70" name="Google Shape;2870;p29"/>
          <p:cNvSpPr/>
          <p:nvPr/>
        </p:nvSpPr>
        <p:spPr>
          <a:xfrm rot="5400000">
            <a:off x="2459950" y="51843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71" name="Google Shape;2871;p29"/>
          <p:cNvSpPr/>
          <p:nvPr/>
        </p:nvSpPr>
        <p:spPr>
          <a:xfrm rot="5400000">
            <a:off x="2774350" y="5184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72" name="Google Shape;2872;p29"/>
          <p:cNvSpPr/>
          <p:nvPr/>
        </p:nvSpPr>
        <p:spPr>
          <a:xfrm rot="5400000">
            <a:off x="3088750" y="51843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73" name="Google Shape;2873;p29"/>
          <p:cNvSpPr/>
          <p:nvPr/>
        </p:nvSpPr>
        <p:spPr>
          <a:xfrm rot="5400000">
            <a:off x="3403150" y="5184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874" name="Google Shape;2874;p29"/>
          <p:cNvSpPr/>
          <p:nvPr/>
        </p:nvSpPr>
        <p:spPr>
          <a:xfrm rot="5400000">
            <a:off x="3717550" y="51843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75" name="Google Shape;2875;p29"/>
          <p:cNvSpPr/>
          <p:nvPr/>
        </p:nvSpPr>
        <p:spPr>
          <a:xfrm rot="5400000">
            <a:off x="4031950" y="51843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876" name="Google Shape;2876;p29"/>
          <p:cNvSpPr/>
          <p:nvPr/>
        </p:nvSpPr>
        <p:spPr>
          <a:xfrm rot="-5400000">
            <a:off x="4031950" y="4904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77" name="Google Shape;2877;p29"/>
          <p:cNvSpPr/>
          <p:nvPr/>
        </p:nvSpPr>
        <p:spPr>
          <a:xfrm rot="-5400000">
            <a:off x="3717550" y="4904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2878" name="Google Shape;2878;p29"/>
          <p:cNvSpPr/>
          <p:nvPr/>
        </p:nvSpPr>
        <p:spPr>
          <a:xfrm rot="-5400000">
            <a:off x="3403150" y="49045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79" name="Google Shape;2879;p29"/>
          <p:cNvSpPr/>
          <p:nvPr/>
        </p:nvSpPr>
        <p:spPr>
          <a:xfrm rot="-5400000">
            <a:off x="3088750" y="4904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80" name="Google Shape;2880;p29"/>
          <p:cNvSpPr/>
          <p:nvPr/>
        </p:nvSpPr>
        <p:spPr>
          <a:xfrm rot="-5400000">
            <a:off x="2774350" y="49045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881" name="Google Shape;2881;p29"/>
          <p:cNvSpPr/>
          <p:nvPr/>
        </p:nvSpPr>
        <p:spPr>
          <a:xfrm rot="-5400000">
            <a:off x="2459950" y="4904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82" name="Google Shape;2882;p29"/>
          <p:cNvSpPr/>
          <p:nvPr/>
        </p:nvSpPr>
        <p:spPr>
          <a:xfrm rot="-5400000">
            <a:off x="2145550" y="49045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2883" name="Google Shape;2883;p29"/>
          <p:cNvSpPr/>
          <p:nvPr/>
        </p:nvSpPr>
        <p:spPr>
          <a:xfrm rot="-5400000">
            <a:off x="1831150" y="49045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84" name="Google Shape;2884;p29"/>
          <p:cNvSpPr/>
          <p:nvPr/>
        </p:nvSpPr>
        <p:spPr>
          <a:xfrm rot="5400000">
            <a:off x="1831150" y="4614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2885" name="Google Shape;2885;p29"/>
          <p:cNvSpPr/>
          <p:nvPr/>
        </p:nvSpPr>
        <p:spPr>
          <a:xfrm rot="5400000">
            <a:off x="2145550" y="4614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86" name="Google Shape;2886;p29"/>
          <p:cNvSpPr/>
          <p:nvPr/>
        </p:nvSpPr>
        <p:spPr>
          <a:xfrm rot="5400000">
            <a:off x="2459950" y="461478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2887" name="Google Shape;2887;p29"/>
          <p:cNvSpPr/>
          <p:nvPr/>
        </p:nvSpPr>
        <p:spPr>
          <a:xfrm rot="5400000">
            <a:off x="2774350" y="4614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88" name="Google Shape;2888;p29"/>
          <p:cNvSpPr/>
          <p:nvPr/>
        </p:nvSpPr>
        <p:spPr>
          <a:xfrm rot="5400000">
            <a:off x="3088750" y="46147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89" name="Google Shape;2889;p29"/>
          <p:cNvSpPr/>
          <p:nvPr/>
        </p:nvSpPr>
        <p:spPr>
          <a:xfrm rot="5400000">
            <a:off x="3403150" y="4614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2890" name="Google Shape;2890;p29"/>
          <p:cNvSpPr/>
          <p:nvPr/>
        </p:nvSpPr>
        <p:spPr>
          <a:xfrm rot="5400000">
            <a:off x="3717550" y="461478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91" name="Google Shape;2891;p29"/>
          <p:cNvSpPr/>
          <p:nvPr/>
        </p:nvSpPr>
        <p:spPr>
          <a:xfrm rot="5400000">
            <a:off x="4031950" y="461478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AAE4CE-A65A-F848-938C-A56390B8FFE2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conventional </a:t>
            </a:r>
            <a:r>
              <a:rPr lang="en-US" dirty="0" err="1" smtClean="0"/>
              <a:t>pinouts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82115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11474875" y="6297275"/>
            <a:ext cx="4203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531425" y="4768675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S0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119775" y="57067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092775" y="4768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531425" y="3472675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S1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092775" y="44107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092775" y="3472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504425" y="2176675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S2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092775" y="31147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92775" y="2176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504425" y="880675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092775" y="18187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092775" y="880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661025" y="57067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598475" y="4768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661025" y="44107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598475" y="3472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634025" y="31147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571475" y="2176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634025" y="18187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571475" y="880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158175" y="5739300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131175" y="4801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31175" y="4443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31175" y="3505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31175" y="3147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31175" y="2209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31175" y="1851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31175" y="913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5074075" y="4801200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662425" y="5739300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635425" y="4801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074075" y="3505200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S2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4635425" y="4443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635425" y="3505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5047075" y="2209200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S1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4635425" y="3147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4635425" y="2209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5047075" y="913200"/>
            <a:ext cx="545700" cy="12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S0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635425" y="1851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4635425" y="913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203675" y="5739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5141125" y="4801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203675" y="4443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5141125" y="3505200"/>
            <a:ext cx="420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176675" y="3147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5114125" y="2209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176675" y="1851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114125" y="9132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254125" y="411475"/>
            <a:ext cx="1163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Chiplet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384675" y="447600"/>
            <a:ext cx="2174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Chiplet B - Rotated 180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30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29350" y="880675"/>
            <a:ext cx="1243200" cy="518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10800000">
            <a:off x="8368875" y="913200"/>
            <a:ext cx="1243200" cy="522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</a:t>
            </a:r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 rot="10800000" flipH="1">
            <a:off x="3518525" y="3326250"/>
            <a:ext cx="1116900" cy="7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1672550" y="3394550"/>
            <a:ext cx="250500" cy="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8127325" y="3394550"/>
            <a:ext cx="250500" cy="4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4"/>
          <p:cNvSpPr txBox="1"/>
          <p:nvPr/>
        </p:nvSpPr>
        <p:spPr>
          <a:xfrm>
            <a:off x="9682325" y="1308450"/>
            <a:ext cx="24600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Swizzling bits at link layer is required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Swizzling required at slice level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Clock polarity reversal can be overcome by option to flip polarity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700825" y="5673100"/>
            <a:ext cx="420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5673825" y="47350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673825" y="43771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5673825" y="34390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5673825" y="30811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673825" y="21430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5673825" y="17851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5673825" y="8470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361700" y="5627400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299150" y="991675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8387575" y="839275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8387575" y="573930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6265675" y="951850"/>
            <a:ext cx="1398900" cy="119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14"/>
          <p:cNvCxnSpPr/>
          <p:nvPr/>
        </p:nvCxnSpPr>
        <p:spPr>
          <a:xfrm>
            <a:off x="6406375" y="1076000"/>
            <a:ext cx="1059600" cy="9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4"/>
          <p:cNvCxnSpPr/>
          <p:nvPr/>
        </p:nvCxnSpPr>
        <p:spPr>
          <a:xfrm rot="10800000" flipH="1">
            <a:off x="6472600" y="1158850"/>
            <a:ext cx="935400" cy="7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4"/>
          <p:cNvSpPr/>
          <p:nvPr/>
        </p:nvSpPr>
        <p:spPr>
          <a:xfrm>
            <a:off x="6279125" y="2289500"/>
            <a:ext cx="1398900" cy="119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63;p14"/>
          <p:cNvCxnSpPr/>
          <p:nvPr/>
        </p:nvCxnSpPr>
        <p:spPr>
          <a:xfrm>
            <a:off x="6419825" y="2413650"/>
            <a:ext cx="1059600" cy="9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4"/>
          <p:cNvCxnSpPr/>
          <p:nvPr/>
        </p:nvCxnSpPr>
        <p:spPr>
          <a:xfrm rot="10800000" flipH="1">
            <a:off x="6486050" y="2496500"/>
            <a:ext cx="935400" cy="7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4"/>
          <p:cNvSpPr/>
          <p:nvPr/>
        </p:nvSpPr>
        <p:spPr>
          <a:xfrm>
            <a:off x="6236725" y="3611150"/>
            <a:ext cx="1398900" cy="119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14"/>
          <p:cNvCxnSpPr/>
          <p:nvPr/>
        </p:nvCxnSpPr>
        <p:spPr>
          <a:xfrm>
            <a:off x="6377425" y="3735300"/>
            <a:ext cx="1059600" cy="9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4"/>
          <p:cNvCxnSpPr/>
          <p:nvPr/>
        </p:nvCxnSpPr>
        <p:spPr>
          <a:xfrm rot="10800000" flipH="1">
            <a:off x="6443650" y="3818150"/>
            <a:ext cx="935400" cy="7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4"/>
          <p:cNvSpPr/>
          <p:nvPr/>
        </p:nvSpPr>
        <p:spPr>
          <a:xfrm>
            <a:off x="6240850" y="5001275"/>
            <a:ext cx="1398900" cy="119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4"/>
          <p:cNvCxnSpPr/>
          <p:nvPr/>
        </p:nvCxnSpPr>
        <p:spPr>
          <a:xfrm>
            <a:off x="6381550" y="5125425"/>
            <a:ext cx="1059600" cy="9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4"/>
          <p:cNvCxnSpPr/>
          <p:nvPr/>
        </p:nvCxnSpPr>
        <p:spPr>
          <a:xfrm rot="10800000" flipH="1">
            <a:off x="6447775" y="5208275"/>
            <a:ext cx="935400" cy="7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4"/>
          <p:cNvSpPr txBox="1"/>
          <p:nvPr/>
        </p:nvSpPr>
        <p:spPr>
          <a:xfrm>
            <a:off x="7753200" y="5761050"/>
            <a:ext cx="259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7726200" y="48229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726200" y="44650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726200" y="35269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7726200" y="31690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726200" y="22309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726200" y="18730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7726200" y="934950"/>
            <a:ext cx="3846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E7945A-FC52-B24D-9763-2EEB64A88B3B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372450" y="720100"/>
            <a:ext cx="2458200" cy="235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597475" y="273130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03475" y="273130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 rot="-5400000">
            <a:off x="2209800" y="129265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 rot="-5400000">
            <a:off x="2209800" y="218665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 flipH="1">
            <a:off x="1601550" y="72010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07550" y="72010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 rot="-5400000">
            <a:off x="99300" y="127870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 rot="-5400000">
            <a:off x="99300" y="217270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1477350" y="2267900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1477350" y="1129075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2167750" y="1725700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813725" y="1725700"/>
            <a:ext cx="312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5"/>
          <p:cNvGrpSpPr/>
          <p:nvPr/>
        </p:nvGrpSpPr>
        <p:grpSpPr>
          <a:xfrm rot="10800000">
            <a:off x="4146800" y="720100"/>
            <a:ext cx="2458200" cy="2358900"/>
            <a:chOff x="4146800" y="720100"/>
            <a:chExt cx="2458200" cy="2358900"/>
          </a:xfrm>
        </p:grpSpPr>
        <p:sp>
          <p:nvSpPr>
            <p:cNvPr id="199" name="Google Shape;199;p15"/>
            <p:cNvSpPr/>
            <p:nvPr/>
          </p:nvSpPr>
          <p:spPr>
            <a:xfrm>
              <a:off x="4146800" y="720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5371825" y="2731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4477825" y="2731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 txBox="1"/>
            <p:nvPr/>
          </p:nvSpPr>
          <p:spPr>
            <a:xfrm rot="-5400000">
              <a:off x="5984150" y="1292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 txBox="1"/>
            <p:nvPr/>
          </p:nvSpPr>
          <p:spPr>
            <a:xfrm rot="-5400000">
              <a:off x="5984150" y="2186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 txBox="1"/>
            <p:nvPr/>
          </p:nvSpPr>
          <p:spPr>
            <a:xfrm flipH="1">
              <a:off x="5375900" y="720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4481900" y="720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 rot="-5400000">
              <a:off x="3873650" y="1278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 txBox="1"/>
            <p:nvPr/>
          </p:nvSpPr>
          <p:spPr>
            <a:xfrm rot="-5400000">
              <a:off x="3873650" y="2172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>
              <a:off x="5251700" y="2267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 txBox="1"/>
            <p:nvPr/>
          </p:nvSpPr>
          <p:spPr>
            <a:xfrm>
              <a:off x="5251700" y="1129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5942100" y="1725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>
              <a:off x="4588075" y="1725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5"/>
          <p:cNvSpPr/>
          <p:nvPr/>
        </p:nvSpPr>
        <p:spPr>
          <a:xfrm>
            <a:off x="3799125" y="332817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3" name="Google Shape;213;p15"/>
          <p:cNvSpPr/>
          <p:nvPr/>
        </p:nvSpPr>
        <p:spPr>
          <a:xfrm rot="10800000" flipH="1">
            <a:off x="3799125" y="3078992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" name="Google Shape;214;p15"/>
          <p:cNvSpPr/>
          <p:nvPr/>
        </p:nvSpPr>
        <p:spPr>
          <a:xfrm flipH="1">
            <a:off x="2178888" y="332817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" name="Google Shape;215;p15"/>
          <p:cNvSpPr/>
          <p:nvPr/>
        </p:nvSpPr>
        <p:spPr>
          <a:xfrm rot="10800000">
            <a:off x="2178888" y="3078992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6" name="Google Shape;216;p15"/>
          <p:cNvSpPr/>
          <p:nvPr/>
        </p:nvSpPr>
        <p:spPr>
          <a:xfrm>
            <a:off x="5590350" y="3545975"/>
            <a:ext cx="2458200" cy="235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6358175" y="555717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6358175" y="519095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 rot="-5400000">
            <a:off x="7427700" y="455157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 rot="-5400000">
            <a:off x="7088525" y="4551575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 flipH="1">
            <a:off x="6384613" y="389367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384588" y="3545975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 rot="-5400000">
            <a:off x="5668950" y="457580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 rot="-5400000">
            <a:off x="5317200" y="457580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6707413" y="4899275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6701538" y="4302650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7106413" y="4542313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6263475" y="4542313"/>
            <a:ext cx="312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9017025" y="3158692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0" name="Google Shape;230;p15"/>
          <p:cNvSpPr/>
          <p:nvPr/>
        </p:nvSpPr>
        <p:spPr>
          <a:xfrm rot="10800000" flipH="1">
            <a:off x="9017025" y="5904867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1" name="Google Shape;231;p15"/>
          <p:cNvSpPr/>
          <p:nvPr/>
        </p:nvSpPr>
        <p:spPr>
          <a:xfrm flipH="1">
            <a:off x="7396788" y="3158692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2" name="Google Shape;232;p15"/>
          <p:cNvSpPr/>
          <p:nvPr/>
        </p:nvSpPr>
        <p:spPr>
          <a:xfrm rot="10800000">
            <a:off x="7396788" y="5904867"/>
            <a:ext cx="1042900" cy="759750"/>
          </a:xfrm>
          <a:custGeom>
            <a:avLst/>
            <a:gdLst/>
            <a:ahLst/>
            <a:cxnLst/>
            <a:rect l="l" t="t" r="r" b="b"/>
            <a:pathLst>
              <a:path w="41716" h="30390" extrusionOk="0">
                <a:moveTo>
                  <a:pt x="41716" y="262"/>
                </a:moveTo>
                <a:cubicBezTo>
                  <a:pt x="35922" y="759"/>
                  <a:pt x="13906" y="-1780"/>
                  <a:pt x="6953" y="3241"/>
                </a:cubicBezTo>
                <a:cubicBezTo>
                  <a:pt x="0" y="8262"/>
                  <a:pt x="1159" y="25865"/>
                  <a:pt x="0" y="303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3" name="Google Shape;233;p15"/>
          <p:cNvSpPr/>
          <p:nvPr/>
        </p:nvSpPr>
        <p:spPr>
          <a:xfrm>
            <a:off x="9293575" y="3536725"/>
            <a:ext cx="2458200" cy="235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10061400" y="554792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0061400" y="518170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 rot="-5400000">
            <a:off x="11130925" y="454232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 rot="-5400000">
            <a:off x="10791750" y="4542325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 flipH="1">
            <a:off x="10087838" y="3884425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10087813" y="3536725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 rot="-5400000">
            <a:off x="9372175" y="4566550"/>
            <a:ext cx="894000" cy="347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0 --15 Tx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 rot="-5400000">
            <a:off x="9020425" y="4566550"/>
            <a:ext cx="894000" cy="347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0 -- 15 Rx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10410638" y="4890025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0404763" y="4293400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10809638" y="4533063"/>
            <a:ext cx="24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966700" y="4533063"/>
            <a:ext cx="312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784525" y="892275"/>
            <a:ext cx="35079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Only NW and SE have rotational symmetry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94EB95-C873-3E45-8AAC-D58030C58977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537717" y="2752975"/>
            <a:ext cx="1292546" cy="665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359725" y="253600"/>
            <a:ext cx="10813016" cy="6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BoW</a:t>
            </a:r>
            <a:r>
              <a:rPr lang="en-US" dirty="0" smtClean="0"/>
              <a:t> Rules </a:t>
            </a:r>
            <a:r>
              <a:rPr lang="en-US" dirty="0"/>
              <a:t>- Rotational Symmetry</a:t>
            </a:r>
            <a:endParaRPr dirty="0"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2"/>
          </p:nvPr>
        </p:nvSpPr>
        <p:spPr>
          <a:xfrm>
            <a:off x="415713" y="1230600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Bit Ordering within a Slice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Link </a:t>
            </a:r>
            <a:r>
              <a:rPr lang="en-US" dirty="0" smtClean="0"/>
              <a:t>Slice Ordering </a:t>
            </a:r>
            <a:r>
              <a:rPr lang="en-US" dirty="0"/>
              <a:t>[</a:t>
            </a:r>
            <a:r>
              <a:rPr lang="en-US" dirty="0" err="1"/>
              <a:t>Tx</a:t>
            </a:r>
            <a:r>
              <a:rPr lang="en-US" dirty="0"/>
              <a:t>, Rx grouped together] : Single </a:t>
            </a:r>
            <a:r>
              <a:rPr lang="en-US" dirty="0" smtClean="0"/>
              <a:t>Row 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Link Slice </a:t>
            </a:r>
            <a:r>
              <a:rPr lang="en-US" dirty="0"/>
              <a:t>Ordering Checkerboard: Single </a:t>
            </a:r>
            <a:r>
              <a:rPr lang="en-US" dirty="0" smtClean="0"/>
              <a:t>Row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Slice </a:t>
            </a:r>
            <a:r>
              <a:rPr lang="en-US" dirty="0"/>
              <a:t>Arrangement in </a:t>
            </a:r>
            <a:r>
              <a:rPr lang="en-US" dirty="0" smtClean="0"/>
              <a:t>multi-stack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links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(increment in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depth and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move over)</a:t>
            </a:r>
            <a:endParaRPr dirty="0"/>
          </a:p>
        </p:txBody>
      </p:sp>
      <p:sp>
        <p:nvSpPr>
          <p:cNvPr id="254" name="Google Shape;254;p16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255" name="Google Shape;255;p16"/>
          <p:cNvGrpSpPr/>
          <p:nvPr/>
        </p:nvGrpSpPr>
        <p:grpSpPr>
          <a:xfrm>
            <a:off x="6832525" y="1380025"/>
            <a:ext cx="1788000" cy="347700"/>
            <a:chOff x="1012350" y="1101100"/>
            <a:chExt cx="1788000" cy="347700"/>
          </a:xfrm>
        </p:grpSpPr>
        <p:sp>
          <p:nvSpPr>
            <p:cNvPr id="256" name="Google Shape;256;p16"/>
            <p:cNvSpPr txBox="1"/>
            <p:nvPr/>
          </p:nvSpPr>
          <p:spPr>
            <a:xfrm flipH="1">
              <a:off x="1906350" y="1101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12350" y="1101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16"/>
          <p:cNvSpPr/>
          <p:nvPr/>
        </p:nvSpPr>
        <p:spPr>
          <a:xfrm rot="5400000">
            <a:off x="6853125" y="20321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7167525" y="20321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5400000">
            <a:off x="7481925" y="20321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7796325" y="20321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-5400000">
            <a:off x="9053925" y="20321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-5400000">
            <a:off x="8739525" y="20321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8425125" y="20321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-5400000">
            <a:off x="8110725" y="20321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6758025" y="237465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0-15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6"/>
          <p:cNvCxnSpPr/>
          <p:nvPr/>
        </p:nvCxnSpPr>
        <p:spPr>
          <a:xfrm>
            <a:off x="6832800" y="238787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7137600" y="238787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6"/>
          <p:cNvSpPr txBox="1"/>
          <p:nvPr/>
        </p:nvSpPr>
        <p:spPr>
          <a:xfrm>
            <a:off x="8967825" y="237465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15-0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6"/>
          <p:cNvCxnSpPr/>
          <p:nvPr/>
        </p:nvCxnSpPr>
        <p:spPr>
          <a:xfrm>
            <a:off x="9042600" y="238787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9347400" y="238787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6832800" y="279345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8098425" y="279345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16"/>
          <p:cNvSpPr txBox="1"/>
          <p:nvPr/>
        </p:nvSpPr>
        <p:spPr>
          <a:xfrm>
            <a:off x="7142475" y="2723825"/>
            <a:ext cx="8409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Tx 0 - 63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16"/>
          <p:cNvCxnSpPr/>
          <p:nvPr/>
        </p:nvCxnSpPr>
        <p:spPr>
          <a:xfrm>
            <a:off x="9347400" y="279345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16"/>
          <p:cNvSpPr txBox="1"/>
          <p:nvPr/>
        </p:nvSpPr>
        <p:spPr>
          <a:xfrm>
            <a:off x="8367704" y="2723825"/>
            <a:ext cx="840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Rx 63 - 0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 rot="5400000">
            <a:off x="6844825" y="347232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 rot="5400000">
            <a:off x="7159225" y="347232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rot="5400000">
            <a:off x="7473625" y="347232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 rot="5400000">
            <a:off x="7788025" y="347232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rot="5400000">
            <a:off x="8102425" y="347232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 rot="5400000">
            <a:off x="8416825" y="347232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rot="5400000">
            <a:off x="8731225" y="347232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 rot="5400000">
            <a:off x="9045625" y="347232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 rot="5400000">
            <a:off x="2855700" y="49250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 rot="5400000">
            <a:off x="3170100" y="492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12</a:t>
            </a:r>
            <a:endParaRPr sz="600"/>
          </a:p>
        </p:txBody>
      </p:sp>
      <p:sp>
        <p:nvSpPr>
          <p:cNvPr id="287" name="Google Shape;287;p16"/>
          <p:cNvSpPr/>
          <p:nvPr/>
        </p:nvSpPr>
        <p:spPr>
          <a:xfrm rot="5400000">
            <a:off x="3484500" y="49250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 rot="5400000">
            <a:off x="3798900" y="492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 rot="5400000">
            <a:off x="4113300" y="49250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 rot="5400000">
            <a:off x="4427700" y="492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 rot="5400000">
            <a:off x="4742100" y="49250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292" name="Google Shape;292;p16"/>
          <p:cNvSpPr/>
          <p:nvPr/>
        </p:nvSpPr>
        <p:spPr>
          <a:xfrm rot="5400000">
            <a:off x="5056500" y="492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rot="-5400000">
            <a:off x="5056500" y="5214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294" name="Google Shape;294;p16"/>
          <p:cNvSpPr/>
          <p:nvPr/>
        </p:nvSpPr>
        <p:spPr>
          <a:xfrm rot="-5400000">
            <a:off x="4742100" y="5214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 rot="-5400000">
            <a:off x="4427700" y="5214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96" name="Google Shape;296;p16"/>
          <p:cNvSpPr/>
          <p:nvPr/>
        </p:nvSpPr>
        <p:spPr>
          <a:xfrm rot="-5400000">
            <a:off x="4113300" y="5214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rot="-5400000">
            <a:off x="3798900" y="5214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rot="-5400000">
            <a:off x="3484500" y="5214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299" name="Google Shape;299;p16"/>
          <p:cNvSpPr/>
          <p:nvPr/>
        </p:nvSpPr>
        <p:spPr>
          <a:xfrm rot="-5400000">
            <a:off x="3170100" y="5214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 rot="-5400000">
            <a:off x="2855700" y="5214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301" name="Google Shape;301;p16"/>
          <p:cNvSpPr/>
          <p:nvPr/>
        </p:nvSpPr>
        <p:spPr>
          <a:xfrm rot="5400000">
            <a:off x="2855700" y="5494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 rot="5400000">
            <a:off x="3170100" y="5494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400"/>
          </a:p>
        </p:txBody>
      </p:sp>
      <p:sp>
        <p:nvSpPr>
          <p:cNvPr id="303" name="Google Shape;303;p16"/>
          <p:cNvSpPr/>
          <p:nvPr/>
        </p:nvSpPr>
        <p:spPr>
          <a:xfrm rot="5400000">
            <a:off x="3484500" y="5494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 rot="5400000">
            <a:off x="3798900" y="5494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rot="5400000">
            <a:off x="4113300" y="5494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 rot="5400000">
            <a:off x="4427700" y="5494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 rot="5400000">
            <a:off x="4742100" y="5494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308" name="Google Shape;308;p16"/>
          <p:cNvSpPr/>
          <p:nvPr/>
        </p:nvSpPr>
        <p:spPr>
          <a:xfrm rot="5400000">
            <a:off x="5056500" y="5494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 rot="-5400000">
            <a:off x="5056500" y="5784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310" name="Google Shape;310;p16"/>
          <p:cNvSpPr/>
          <p:nvPr/>
        </p:nvSpPr>
        <p:spPr>
          <a:xfrm rot="-5400000">
            <a:off x="4742100" y="5784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 rot="-5400000">
            <a:off x="4427700" y="5784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312" name="Google Shape;312;p16"/>
          <p:cNvSpPr/>
          <p:nvPr/>
        </p:nvSpPr>
        <p:spPr>
          <a:xfrm rot="-5400000">
            <a:off x="4113300" y="5784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 rot="-5400000">
            <a:off x="3798900" y="5784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 rot="-5400000">
            <a:off x="3484500" y="5784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200"/>
          </a:p>
        </p:txBody>
      </p:sp>
      <p:sp>
        <p:nvSpPr>
          <p:cNvPr id="315" name="Google Shape;315;p16"/>
          <p:cNvSpPr/>
          <p:nvPr/>
        </p:nvSpPr>
        <p:spPr>
          <a:xfrm rot="-5400000">
            <a:off x="3170100" y="5784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 rot="-5400000">
            <a:off x="2855700" y="5784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15</a:t>
            </a:r>
            <a:endParaRPr sz="100"/>
          </a:p>
        </p:txBody>
      </p:sp>
      <p:sp>
        <p:nvSpPr>
          <p:cNvPr id="317" name="Google Shape;317;p16"/>
          <p:cNvSpPr/>
          <p:nvPr/>
        </p:nvSpPr>
        <p:spPr>
          <a:xfrm rot="5400000">
            <a:off x="6057375" y="4896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 rot="5400000">
            <a:off x="6371775" y="4896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 rot="5400000">
            <a:off x="6686175" y="4896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rot="5400000">
            <a:off x="7000575" y="48962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321" name="Google Shape;321;p16"/>
          <p:cNvSpPr/>
          <p:nvPr/>
        </p:nvSpPr>
        <p:spPr>
          <a:xfrm rot="5400000">
            <a:off x="7314975" y="4896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322" name="Google Shape;322;p16"/>
          <p:cNvSpPr/>
          <p:nvPr/>
        </p:nvSpPr>
        <p:spPr>
          <a:xfrm rot="5400000">
            <a:off x="7629375" y="4896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 rot="5400000">
            <a:off x="7943775" y="4896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 rot="5400000">
            <a:off x="8258175" y="4896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 rot="5400000">
            <a:off x="6057375" y="5186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 rot="5400000">
            <a:off x="6371775" y="5186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 rot="5400000">
            <a:off x="6686175" y="5186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 rot="5400000">
            <a:off x="7000575" y="51860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329" name="Google Shape;329;p16"/>
          <p:cNvSpPr/>
          <p:nvPr/>
        </p:nvSpPr>
        <p:spPr>
          <a:xfrm rot="5400000">
            <a:off x="7314975" y="5186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330" name="Google Shape;330;p16"/>
          <p:cNvSpPr/>
          <p:nvPr/>
        </p:nvSpPr>
        <p:spPr>
          <a:xfrm rot="5400000">
            <a:off x="7629375" y="5186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 rot="5400000">
            <a:off x="7943775" y="5186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 rot="5400000">
            <a:off x="8258175" y="5186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 rot="5400000">
            <a:off x="6057375" y="5475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34" name="Google Shape;334;p16"/>
          <p:cNvSpPr/>
          <p:nvPr/>
        </p:nvSpPr>
        <p:spPr>
          <a:xfrm rot="5400000">
            <a:off x="6371775" y="5475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 rot="5400000">
            <a:off x="6686175" y="5475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336" name="Google Shape;336;p16"/>
          <p:cNvSpPr/>
          <p:nvPr/>
        </p:nvSpPr>
        <p:spPr>
          <a:xfrm rot="5400000">
            <a:off x="7000575" y="5475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337" name="Google Shape;337;p16"/>
          <p:cNvSpPr/>
          <p:nvPr/>
        </p:nvSpPr>
        <p:spPr>
          <a:xfrm rot="5400000">
            <a:off x="7314975" y="5475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338" name="Google Shape;338;p16"/>
          <p:cNvSpPr/>
          <p:nvPr/>
        </p:nvSpPr>
        <p:spPr>
          <a:xfrm rot="5400000">
            <a:off x="7629375" y="5475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339" name="Google Shape;339;p16"/>
          <p:cNvSpPr/>
          <p:nvPr/>
        </p:nvSpPr>
        <p:spPr>
          <a:xfrm rot="5400000">
            <a:off x="7943775" y="5475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rot="5400000">
            <a:off x="8258175" y="5475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 rot="5400000">
            <a:off x="6057375" y="57656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 rot="5400000">
            <a:off x="6371775" y="57656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 rot="5400000">
            <a:off x="6686175" y="57656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344" name="Google Shape;344;p16"/>
          <p:cNvSpPr/>
          <p:nvPr/>
        </p:nvSpPr>
        <p:spPr>
          <a:xfrm rot="5400000">
            <a:off x="7000575" y="57656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345" name="Google Shape;345;p16"/>
          <p:cNvSpPr/>
          <p:nvPr/>
        </p:nvSpPr>
        <p:spPr>
          <a:xfrm rot="5400000">
            <a:off x="7314975" y="5765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346" name="Google Shape;346;p16"/>
          <p:cNvSpPr/>
          <p:nvPr/>
        </p:nvSpPr>
        <p:spPr>
          <a:xfrm rot="5400000">
            <a:off x="7629375" y="5765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347" name="Google Shape;347;p16"/>
          <p:cNvSpPr/>
          <p:nvPr/>
        </p:nvSpPr>
        <p:spPr>
          <a:xfrm rot="5400000">
            <a:off x="7943775" y="5765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 rot="5400000">
            <a:off x="8258175" y="5765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49" name="Google Shape;349;p16"/>
          <p:cNvSpPr txBox="1"/>
          <p:nvPr/>
        </p:nvSpPr>
        <p:spPr>
          <a:xfrm rot="-5400000">
            <a:off x="5650875" y="481855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 rot="-5400000">
            <a:off x="5650875" y="513045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 rot="-5400000">
            <a:off x="5650875" y="544485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 rot="-5400000">
            <a:off x="5650875" y="575925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 rot="5400000">
            <a:off x="8886981" y="48595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 rot="5400000">
            <a:off x="9201381" y="48595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 rot="5400000">
            <a:off x="9515781" y="48595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 rot="5400000">
            <a:off x="9830181" y="48595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 rot="5400000">
            <a:off x="10144581" y="48595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 rot="5400000">
            <a:off x="10458981" y="48595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 rot="5400000">
            <a:off x="10773381" y="48595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 rot="5400000">
            <a:off x="11087781" y="48595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 rot="5400000">
            <a:off x="8886981" y="51493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362" name="Google Shape;362;p16"/>
          <p:cNvSpPr/>
          <p:nvPr/>
        </p:nvSpPr>
        <p:spPr>
          <a:xfrm rot="5400000">
            <a:off x="9201381" y="51493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363" name="Google Shape;363;p16"/>
          <p:cNvSpPr/>
          <p:nvPr/>
        </p:nvSpPr>
        <p:spPr>
          <a:xfrm rot="5400000">
            <a:off x="9515781" y="51493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364" name="Google Shape;364;p16"/>
          <p:cNvSpPr/>
          <p:nvPr/>
        </p:nvSpPr>
        <p:spPr>
          <a:xfrm rot="5400000">
            <a:off x="9830181" y="51493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5400000">
            <a:off x="10144581" y="51493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66" name="Google Shape;366;p16"/>
          <p:cNvSpPr/>
          <p:nvPr/>
        </p:nvSpPr>
        <p:spPr>
          <a:xfrm rot="5400000">
            <a:off x="10458981" y="51493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10</a:t>
            </a:r>
            <a:endParaRPr sz="700"/>
          </a:p>
        </p:txBody>
      </p:sp>
      <p:sp>
        <p:nvSpPr>
          <p:cNvPr id="367" name="Google Shape;367;p16"/>
          <p:cNvSpPr/>
          <p:nvPr/>
        </p:nvSpPr>
        <p:spPr>
          <a:xfrm rot="5400000">
            <a:off x="10773381" y="51493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12</a:t>
            </a:r>
            <a:endParaRPr sz="700"/>
          </a:p>
        </p:txBody>
      </p:sp>
      <p:sp>
        <p:nvSpPr>
          <p:cNvPr id="368" name="Google Shape;368;p16"/>
          <p:cNvSpPr/>
          <p:nvPr/>
        </p:nvSpPr>
        <p:spPr>
          <a:xfrm rot="5400000">
            <a:off x="11087781" y="51493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14</a:t>
            </a:r>
            <a:endParaRPr sz="700"/>
          </a:p>
        </p:txBody>
      </p:sp>
      <p:sp>
        <p:nvSpPr>
          <p:cNvPr id="369" name="Google Shape;369;p16"/>
          <p:cNvSpPr/>
          <p:nvPr/>
        </p:nvSpPr>
        <p:spPr>
          <a:xfrm rot="5400000">
            <a:off x="8886981" y="54363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70" name="Google Shape;370;p16"/>
          <p:cNvSpPr/>
          <p:nvPr/>
        </p:nvSpPr>
        <p:spPr>
          <a:xfrm rot="5400000">
            <a:off x="9201381" y="54363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71" name="Google Shape;371;p16"/>
          <p:cNvSpPr/>
          <p:nvPr/>
        </p:nvSpPr>
        <p:spPr>
          <a:xfrm rot="5400000">
            <a:off x="9515781" y="54363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72" name="Google Shape;372;p16"/>
          <p:cNvSpPr/>
          <p:nvPr/>
        </p:nvSpPr>
        <p:spPr>
          <a:xfrm rot="5400000">
            <a:off x="9830181" y="54363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73" name="Google Shape;373;p16"/>
          <p:cNvSpPr/>
          <p:nvPr/>
        </p:nvSpPr>
        <p:spPr>
          <a:xfrm rot="5400000">
            <a:off x="10144581" y="54363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74" name="Google Shape;374;p16"/>
          <p:cNvSpPr/>
          <p:nvPr/>
        </p:nvSpPr>
        <p:spPr>
          <a:xfrm rot="5400000">
            <a:off x="10458981" y="54363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 rot="5400000">
            <a:off x="10773381" y="54363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 rot="5400000">
            <a:off x="11087781" y="54363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77" name="Google Shape;377;p16"/>
          <p:cNvSpPr/>
          <p:nvPr/>
        </p:nvSpPr>
        <p:spPr>
          <a:xfrm rot="5400000">
            <a:off x="8886981" y="57261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sp>
        <p:nvSpPr>
          <p:cNvPr id="378" name="Google Shape;378;p16"/>
          <p:cNvSpPr/>
          <p:nvPr/>
        </p:nvSpPr>
        <p:spPr>
          <a:xfrm rot="5400000">
            <a:off x="9201381" y="57261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379" name="Google Shape;379;p16"/>
          <p:cNvSpPr/>
          <p:nvPr/>
        </p:nvSpPr>
        <p:spPr>
          <a:xfrm rot="5400000">
            <a:off x="9515781" y="57261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380" name="Google Shape;380;p16"/>
          <p:cNvSpPr/>
          <p:nvPr/>
        </p:nvSpPr>
        <p:spPr>
          <a:xfrm rot="5400000">
            <a:off x="9830181" y="57261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 rot="5400000">
            <a:off x="10144581" y="57261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82" name="Google Shape;382;p16"/>
          <p:cNvSpPr/>
          <p:nvPr/>
        </p:nvSpPr>
        <p:spPr>
          <a:xfrm rot="5400000">
            <a:off x="10458981" y="57261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11</a:t>
            </a:r>
            <a:endParaRPr sz="700"/>
          </a:p>
        </p:txBody>
      </p:sp>
      <p:sp>
        <p:nvSpPr>
          <p:cNvPr id="383" name="Google Shape;383;p16"/>
          <p:cNvSpPr/>
          <p:nvPr/>
        </p:nvSpPr>
        <p:spPr>
          <a:xfrm rot="5400000">
            <a:off x="10773381" y="57261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13</a:t>
            </a:r>
            <a:endParaRPr sz="700"/>
          </a:p>
        </p:txBody>
      </p:sp>
      <p:sp>
        <p:nvSpPr>
          <p:cNvPr id="384" name="Google Shape;384;p16"/>
          <p:cNvSpPr/>
          <p:nvPr/>
        </p:nvSpPr>
        <p:spPr>
          <a:xfrm rot="5400000">
            <a:off x="11087781" y="57261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15</a:t>
            </a:r>
            <a:endParaRPr sz="700"/>
          </a:p>
        </p:txBody>
      </p:sp>
      <p:cxnSp>
        <p:nvCxnSpPr>
          <p:cNvPr id="385" name="Google Shape;385;p16"/>
          <p:cNvCxnSpPr/>
          <p:nvPr/>
        </p:nvCxnSpPr>
        <p:spPr>
          <a:xfrm>
            <a:off x="6828525" y="1233275"/>
            <a:ext cx="8442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16"/>
          <p:cNvCxnSpPr/>
          <p:nvPr/>
        </p:nvCxnSpPr>
        <p:spPr>
          <a:xfrm rot="10800000">
            <a:off x="7738925" y="1225000"/>
            <a:ext cx="811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6"/>
          <p:cNvCxnSpPr/>
          <p:nvPr/>
        </p:nvCxnSpPr>
        <p:spPr>
          <a:xfrm>
            <a:off x="6853350" y="1911975"/>
            <a:ext cx="12333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16"/>
          <p:cNvCxnSpPr/>
          <p:nvPr/>
        </p:nvCxnSpPr>
        <p:spPr>
          <a:xfrm flipH="1">
            <a:off x="8111375" y="1887150"/>
            <a:ext cx="1216800" cy="16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16"/>
          <p:cNvCxnSpPr/>
          <p:nvPr/>
        </p:nvCxnSpPr>
        <p:spPr>
          <a:xfrm>
            <a:off x="6853350" y="3335625"/>
            <a:ext cx="2408700" cy="16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16"/>
          <p:cNvCxnSpPr/>
          <p:nvPr/>
        </p:nvCxnSpPr>
        <p:spPr>
          <a:xfrm flipH="1">
            <a:off x="6861625" y="3915025"/>
            <a:ext cx="2483100" cy="84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16"/>
          <p:cNvCxnSpPr/>
          <p:nvPr/>
        </p:nvCxnSpPr>
        <p:spPr>
          <a:xfrm>
            <a:off x="2689863" y="4915200"/>
            <a:ext cx="1500" cy="1110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16"/>
          <p:cNvCxnSpPr/>
          <p:nvPr/>
        </p:nvCxnSpPr>
        <p:spPr>
          <a:xfrm>
            <a:off x="2914950" y="4742725"/>
            <a:ext cx="2358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16"/>
          <p:cNvCxnSpPr/>
          <p:nvPr/>
        </p:nvCxnSpPr>
        <p:spPr>
          <a:xfrm>
            <a:off x="5520750" y="4966200"/>
            <a:ext cx="8400" cy="1084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16"/>
          <p:cNvCxnSpPr/>
          <p:nvPr/>
        </p:nvCxnSpPr>
        <p:spPr>
          <a:xfrm flipH="1">
            <a:off x="2930175" y="6282225"/>
            <a:ext cx="2474700" cy="84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Straight Arrow Connector 2"/>
          <p:cNvCxnSpPr/>
          <p:nvPr/>
        </p:nvCxnSpPr>
        <p:spPr>
          <a:xfrm>
            <a:off x="4656842" y="1463163"/>
            <a:ext cx="156455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616930" y="2172863"/>
            <a:ext cx="156455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4656842" y="3645229"/>
            <a:ext cx="156455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233880" y="2889124"/>
            <a:ext cx="1" cy="36295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09298" y="2795941"/>
            <a:ext cx="1082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all cases </a:t>
            </a:r>
          </a:p>
          <a:p>
            <a:r>
              <a:rPr lang="en-US" dirty="0" smtClean="0"/>
              <a:t>Die Edge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8B7C0CB-7D54-664C-ABB6-990CB3542C22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 txBox="1">
            <a:spLocks noGrp="1"/>
          </p:cNvSpPr>
          <p:nvPr>
            <p:ph type="title"/>
          </p:nvPr>
        </p:nvSpPr>
        <p:spPr>
          <a:xfrm>
            <a:off x="514400" y="25320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N,E,W,S Physical Arrangement</a:t>
            </a:r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08" name="Google Shape;408;p18"/>
          <p:cNvGrpSpPr/>
          <p:nvPr/>
        </p:nvGrpSpPr>
        <p:grpSpPr>
          <a:xfrm>
            <a:off x="404125" y="191825"/>
            <a:ext cx="2458200" cy="2358900"/>
            <a:chOff x="677250" y="1101100"/>
            <a:chExt cx="2458200" cy="2358900"/>
          </a:xfrm>
        </p:grpSpPr>
        <p:sp>
          <p:nvSpPr>
            <p:cNvPr id="409" name="Google Shape;409;p18"/>
            <p:cNvSpPr/>
            <p:nvPr/>
          </p:nvSpPr>
          <p:spPr>
            <a:xfrm>
              <a:off x="677250" y="1101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 txBox="1"/>
            <p:nvPr/>
          </p:nvSpPr>
          <p:spPr>
            <a:xfrm>
              <a:off x="1902275" y="3112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 txBox="1"/>
            <p:nvPr/>
          </p:nvSpPr>
          <p:spPr>
            <a:xfrm>
              <a:off x="1008275" y="3112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 rot="-5400000">
              <a:off x="2514600" y="1673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 txBox="1"/>
            <p:nvPr/>
          </p:nvSpPr>
          <p:spPr>
            <a:xfrm rot="-5400000">
              <a:off x="2514600" y="2567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8"/>
            <p:cNvSpPr txBox="1"/>
            <p:nvPr/>
          </p:nvSpPr>
          <p:spPr>
            <a:xfrm flipH="1">
              <a:off x="1906350" y="1101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8"/>
            <p:cNvSpPr txBox="1"/>
            <p:nvPr/>
          </p:nvSpPr>
          <p:spPr>
            <a:xfrm>
              <a:off x="1012350" y="1101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 txBox="1"/>
            <p:nvPr/>
          </p:nvSpPr>
          <p:spPr>
            <a:xfrm rot="-5400000">
              <a:off x="404100" y="1659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 txBox="1"/>
            <p:nvPr/>
          </p:nvSpPr>
          <p:spPr>
            <a:xfrm rot="-5400000">
              <a:off x="404100" y="2553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 txBox="1"/>
            <p:nvPr/>
          </p:nvSpPr>
          <p:spPr>
            <a:xfrm>
              <a:off x="1782150" y="2648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 txBox="1"/>
            <p:nvPr/>
          </p:nvSpPr>
          <p:spPr>
            <a:xfrm>
              <a:off x="1782150" y="1510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 txBox="1"/>
            <p:nvPr/>
          </p:nvSpPr>
          <p:spPr>
            <a:xfrm>
              <a:off x="2472550" y="2106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1118525" y="2106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3520908" y="191752"/>
            <a:ext cx="2458200" cy="2358900"/>
            <a:chOff x="4175000" y="720100"/>
            <a:chExt cx="2458200" cy="2358900"/>
          </a:xfrm>
        </p:grpSpPr>
        <p:sp>
          <p:nvSpPr>
            <p:cNvPr id="423" name="Google Shape;423;p18"/>
            <p:cNvSpPr/>
            <p:nvPr/>
          </p:nvSpPr>
          <p:spPr>
            <a:xfrm>
              <a:off x="4175000" y="720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5400025" y="2731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4506025" y="2731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 txBox="1"/>
            <p:nvPr/>
          </p:nvSpPr>
          <p:spPr>
            <a:xfrm rot="-5400000">
              <a:off x="6012350" y="1292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 txBox="1"/>
            <p:nvPr/>
          </p:nvSpPr>
          <p:spPr>
            <a:xfrm rot="-5400000">
              <a:off x="6012350" y="2186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 txBox="1"/>
            <p:nvPr/>
          </p:nvSpPr>
          <p:spPr>
            <a:xfrm flipH="1">
              <a:off x="5404100" y="720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4510100" y="720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 txBox="1"/>
            <p:nvPr/>
          </p:nvSpPr>
          <p:spPr>
            <a:xfrm rot="-5400000">
              <a:off x="3901850" y="1278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 rot="-5400000">
              <a:off x="3901850" y="2172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 txBox="1"/>
            <p:nvPr/>
          </p:nvSpPr>
          <p:spPr>
            <a:xfrm>
              <a:off x="5279900" y="2267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5279900" y="1129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 txBox="1"/>
            <p:nvPr/>
          </p:nvSpPr>
          <p:spPr>
            <a:xfrm>
              <a:off x="5970300" y="1725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 txBox="1"/>
            <p:nvPr/>
          </p:nvSpPr>
          <p:spPr>
            <a:xfrm>
              <a:off x="4616275" y="1725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404125" y="3304475"/>
            <a:ext cx="2458200" cy="2358900"/>
            <a:chOff x="677250" y="1101100"/>
            <a:chExt cx="2458200" cy="2358900"/>
          </a:xfrm>
        </p:grpSpPr>
        <p:sp>
          <p:nvSpPr>
            <p:cNvPr id="437" name="Google Shape;437;p18"/>
            <p:cNvSpPr/>
            <p:nvPr/>
          </p:nvSpPr>
          <p:spPr>
            <a:xfrm>
              <a:off x="677250" y="1101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 txBox="1"/>
            <p:nvPr/>
          </p:nvSpPr>
          <p:spPr>
            <a:xfrm>
              <a:off x="1902275" y="3112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8"/>
            <p:cNvSpPr txBox="1"/>
            <p:nvPr/>
          </p:nvSpPr>
          <p:spPr>
            <a:xfrm>
              <a:off x="1008275" y="3112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8"/>
            <p:cNvSpPr txBox="1"/>
            <p:nvPr/>
          </p:nvSpPr>
          <p:spPr>
            <a:xfrm rot="-5400000">
              <a:off x="2514600" y="1673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8"/>
            <p:cNvSpPr txBox="1"/>
            <p:nvPr/>
          </p:nvSpPr>
          <p:spPr>
            <a:xfrm rot="-5400000">
              <a:off x="2514600" y="2567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8"/>
            <p:cNvSpPr txBox="1"/>
            <p:nvPr/>
          </p:nvSpPr>
          <p:spPr>
            <a:xfrm flipH="1">
              <a:off x="1906350" y="1101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1012350" y="1101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 rot="-5400000">
              <a:off x="404100" y="1659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 txBox="1"/>
            <p:nvPr/>
          </p:nvSpPr>
          <p:spPr>
            <a:xfrm rot="-5400000">
              <a:off x="404100" y="2553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1782150" y="2648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 txBox="1"/>
            <p:nvPr/>
          </p:nvSpPr>
          <p:spPr>
            <a:xfrm>
              <a:off x="1782150" y="1510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 txBox="1"/>
            <p:nvPr/>
          </p:nvSpPr>
          <p:spPr>
            <a:xfrm>
              <a:off x="2472550" y="2106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8"/>
            <p:cNvSpPr txBox="1"/>
            <p:nvPr/>
          </p:nvSpPr>
          <p:spPr>
            <a:xfrm>
              <a:off x="1118525" y="2106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18"/>
          <p:cNvGrpSpPr/>
          <p:nvPr/>
        </p:nvGrpSpPr>
        <p:grpSpPr>
          <a:xfrm rot="-5400000">
            <a:off x="3520908" y="3254752"/>
            <a:ext cx="2458200" cy="2458200"/>
            <a:chOff x="4175000" y="670450"/>
            <a:chExt cx="2458200" cy="2458200"/>
          </a:xfrm>
        </p:grpSpPr>
        <p:sp>
          <p:nvSpPr>
            <p:cNvPr id="451" name="Google Shape;451;p18"/>
            <p:cNvSpPr/>
            <p:nvPr/>
          </p:nvSpPr>
          <p:spPr>
            <a:xfrm rot="-5400000">
              <a:off x="4175000" y="720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5400025" y="2731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4506025" y="2731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 txBox="1"/>
            <p:nvPr/>
          </p:nvSpPr>
          <p:spPr>
            <a:xfrm rot="-5400000">
              <a:off x="6012350" y="1292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 txBox="1"/>
            <p:nvPr/>
          </p:nvSpPr>
          <p:spPr>
            <a:xfrm rot="-5400000">
              <a:off x="6012350" y="2186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8"/>
            <p:cNvSpPr txBox="1"/>
            <p:nvPr/>
          </p:nvSpPr>
          <p:spPr>
            <a:xfrm flipH="1">
              <a:off x="5404100" y="720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 txBox="1"/>
            <p:nvPr/>
          </p:nvSpPr>
          <p:spPr>
            <a:xfrm>
              <a:off x="4510100" y="720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8"/>
            <p:cNvSpPr txBox="1"/>
            <p:nvPr/>
          </p:nvSpPr>
          <p:spPr>
            <a:xfrm rot="-5400000">
              <a:off x="3901850" y="1278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 txBox="1"/>
            <p:nvPr/>
          </p:nvSpPr>
          <p:spPr>
            <a:xfrm rot="-5400000">
              <a:off x="3901850" y="2172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5279900" y="2267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5279900" y="1129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5970300" y="1725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4616275" y="1725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8"/>
          <p:cNvGrpSpPr/>
          <p:nvPr/>
        </p:nvGrpSpPr>
        <p:grpSpPr>
          <a:xfrm>
            <a:off x="6637675" y="286325"/>
            <a:ext cx="2458200" cy="2358900"/>
            <a:chOff x="677250" y="1101100"/>
            <a:chExt cx="2458200" cy="2358900"/>
          </a:xfrm>
        </p:grpSpPr>
        <p:sp>
          <p:nvSpPr>
            <p:cNvPr id="465" name="Google Shape;465;p18"/>
            <p:cNvSpPr/>
            <p:nvPr/>
          </p:nvSpPr>
          <p:spPr>
            <a:xfrm>
              <a:off x="677250" y="1101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1902275" y="3112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 txBox="1"/>
            <p:nvPr/>
          </p:nvSpPr>
          <p:spPr>
            <a:xfrm>
              <a:off x="1008275" y="3112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8"/>
            <p:cNvSpPr txBox="1"/>
            <p:nvPr/>
          </p:nvSpPr>
          <p:spPr>
            <a:xfrm rot="-5400000">
              <a:off x="2514600" y="1673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8"/>
            <p:cNvSpPr txBox="1"/>
            <p:nvPr/>
          </p:nvSpPr>
          <p:spPr>
            <a:xfrm rot="-5400000">
              <a:off x="2514600" y="2567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 txBox="1"/>
            <p:nvPr/>
          </p:nvSpPr>
          <p:spPr>
            <a:xfrm flipH="1">
              <a:off x="1906350" y="1101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 txBox="1"/>
            <p:nvPr/>
          </p:nvSpPr>
          <p:spPr>
            <a:xfrm>
              <a:off x="1012350" y="1101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8"/>
            <p:cNvSpPr txBox="1"/>
            <p:nvPr/>
          </p:nvSpPr>
          <p:spPr>
            <a:xfrm rot="-5400000">
              <a:off x="404100" y="1659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8"/>
            <p:cNvSpPr txBox="1"/>
            <p:nvPr/>
          </p:nvSpPr>
          <p:spPr>
            <a:xfrm rot="-5400000">
              <a:off x="404100" y="2553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8"/>
            <p:cNvSpPr txBox="1"/>
            <p:nvPr/>
          </p:nvSpPr>
          <p:spPr>
            <a:xfrm>
              <a:off x="1782150" y="2648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8"/>
            <p:cNvSpPr txBox="1"/>
            <p:nvPr/>
          </p:nvSpPr>
          <p:spPr>
            <a:xfrm>
              <a:off x="1782150" y="1510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8"/>
            <p:cNvSpPr txBox="1"/>
            <p:nvPr/>
          </p:nvSpPr>
          <p:spPr>
            <a:xfrm>
              <a:off x="2472550" y="2106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 txBox="1"/>
            <p:nvPr/>
          </p:nvSpPr>
          <p:spPr>
            <a:xfrm>
              <a:off x="1118525" y="2106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18"/>
          <p:cNvGrpSpPr/>
          <p:nvPr/>
        </p:nvGrpSpPr>
        <p:grpSpPr>
          <a:xfrm rot="10800000">
            <a:off x="9508583" y="236677"/>
            <a:ext cx="2458200" cy="2458200"/>
            <a:chOff x="4175000" y="670450"/>
            <a:chExt cx="2458200" cy="2458200"/>
          </a:xfrm>
        </p:grpSpPr>
        <p:sp>
          <p:nvSpPr>
            <p:cNvPr id="479" name="Google Shape;479;p18"/>
            <p:cNvSpPr/>
            <p:nvPr/>
          </p:nvSpPr>
          <p:spPr>
            <a:xfrm rot="-5400000">
              <a:off x="4175000" y="720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 txBox="1"/>
            <p:nvPr/>
          </p:nvSpPr>
          <p:spPr>
            <a:xfrm>
              <a:off x="5400025" y="2731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 txBox="1"/>
            <p:nvPr/>
          </p:nvSpPr>
          <p:spPr>
            <a:xfrm>
              <a:off x="4506025" y="2731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 txBox="1"/>
            <p:nvPr/>
          </p:nvSpPr>
          <p:spPr>
            <a:xfrm rot="-5400000">
              <a:off x="6012350" y="1292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8"/>
            <p:cNvSpPr txBox="1"/>
            <p:nvPr/>
          </p:nvSpPr>
          <p:spPr>
            <a:xfrm rot="-5400000">
              <a:off x="6012350" y="2186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8"/>
            <p:cNvSpPr txBox="1"/>
            <p:nvPr/>
          </p:nvSpPr>
          <p:spPr>
            <a:xfrm flipH="1">
              <a:off x="5404100" y="720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8"/>
            <p:cNvSpPr txBox="1"/>
            <p:nvPr/>
          </p:nvSpPr>
          <p:spPr>
            <a:xfrm>
              <a:off x="4510100" y="720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 txBox="1"/>
            <p:nvPr/>
          </p:nvSpPr>
          <p:spPr>
            <a:xfrm rot="-5400000">
              <a:off x="3901850" y="1278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 txBox="1"/>
            <p:nvPr/>
          </p:nvSpPr>
          <p:spPr>
            <a:xfrm rot="-5400000">
              <a:off x="3901850" y="2172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 txBox="1"/>
            <p:nvPr/>
          </p:nvSpPr>
          <p:spPr>
            <a:xfrm>
              <a:off x="5279900" y="2267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 txBox="1"/>
            <p:nvPr/>
          </p:nvSpPr>
          <p:spPr>
            <a:xfrm>
              <a:off x="5279900" y="1129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8"/>
            <p:cNvSpPr txBox="1"/>
            <p:nvPr/>
          </p:nvSpPr>
          <p:spPr>
            <a:xfrm>
              <a:off x="5970300" y="1725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8"/>
            <p:cNvSpPr txBox="1"/>
            <p:nvPr/>
          </p:nvSpPr>
          <p:spPr>
            <a:xfrm>
              <a:off x="4616275" y="1725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18"/>
          <p:cNvGrpSpPr/>
          <p:nvPr/>
        </p:nvGrpSpPr>
        <p:grpSpPr>
          <a:xfrm>
            <a:off x="6691475" y="3254825"/>
            <a:ext cx="2458200" cy="2358900"/>
            <a:chOff x="677250" y="1101100"/>
            <a:chExt cx="2458200" cy="2358900"/>
          </a:xfrm>
        </p:grpSpPr>
        <p:sp>
          <p:nvSpPr>
            <p:cNvPr id="493" name="Google Shape;493;p18"/>
            <p:cNvSpPr/>
            <p:nvPr/>
          </p:nvSpPr>
          <p:spPr>
            <a:xfrm>
              <a:off x="677250" y="1101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902275" y="3112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 txBox="1"/>
            <p:nvPr/>
          </p:nvSpPr>
          <p:spPr>
            <a:xfrm>
              <a:off x="1008275" y="3112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 txBox="1"/>
            <p:nvPr/>
          </p:nvSpPr>
          <p:spPr>
            <a:xfrm rot="-5400000">
              <a:off x="2514600" y="1673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 rot="-5400000">
              <a:off x="2514600" y="2567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 txBox="1"/>
            <p:nvPr/>
          </p:nvSpPr>
          <p:spPr>
            <a:xfrm flipH="1">
              <a:off x="1906350" y="1101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8"/>
            <p:cNvSpPr txBox="1"/>
            <p:nvPr/>
          </p:nvSpPr>
          <p:spPr>
            <a:xfrm>
              <a:off x="1012350" y="1101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 rot="-5400000">
              <a:off x="404100" y="1659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 rot="-5400000">
              <a:off x="404100" y="2553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 txBox="1"/>
            <p:nvPr/>
          </p:nvSpPr>
          <p:spPr>
            <a:xfrm>
              <a:off x="1782150" y="2648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782150" y="1510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2472550" y="2106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8"/>
            <p:cNvSpPr txBox="1"/>
            <p:nvPr/>
          </p:nvSpPr>
          <p:spPr>
            <a:xfrm>
              <a:off x="1118525" y="2106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18"/>
          <p:cNvGrpSpPr/>
          <p:nvPr/>
        </p:nvGrpSpPr>
        <p:grpSpPr>
          <a:xfrm rot="5400000">
            <a:off x="9562383" y="3205177"/>
            <a:ext cx="2458200" cy="2458200"/>
            <a:chOff x="4175000" y="670450"/>
            <a:chExt cx="2458200" cy="2458200"/>
          </a:xfrm>
        </p:grpSpPr>
        <p:sp>
          <p:nvSpPr>
            <p:cNvPr id="507" name="Google Shape;507;p18"/>
            <p:cNvSpPr/>
            <p:nvPr/>
          </p:nvSpPr>
          <p:spPr>
            <a:xfrm rot="-5400000">
              <a:off x="4175000" y="720100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 txBox="1"/>
            <p:nvPr/>
          </p:nvSpPr>
          <p:spPr>
            <a:xfrm>
              <a:off x="5400025" y="27313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15--0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4506025" y="27313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 txBox="1"/>
            <p:nvPr/>
          </p:nvSpPr>
          <p:spPr>
            <a:xfrm rot="-5400000">
              <a:off x="6012350" y="129265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 txBox="1"/>
            <p:nvPr/>
          </p:nvSpPr>
          <p:spPr>
            <a:xfrm rot="-5400000">
              <a:off x="6012350" y="21866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 flipH="1">
              <a:off x="5404100" y="7201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 txBox="1"/>
            <p:nvPr/>
          </p:nvSpPr>
          <p:spPr>
            <a:xfrm>
              <a:off x="4510100" y="7201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8"/>
            <p:cNvSpPr txBox="1"/>
            <p:nvPr/>
          </p:nvSpPr>
          <p:spPr>
            <a:xfrm rot="-5400000">
              <a:off x="3901850" y="12787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8"/>
            <p:cNvSpPr txBox="1"/>
            <p:nvPr/>
          </p:nvSpPr>
          <p:spPr>
            <a:xfrm rot="-5400000">
              <a:off x="3901850" y="21727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8"/>
            <p:cNvSpPr txBox="1"/>
            <p:nvPr/>
          </p:nvSpPr>
          <p:spPr>
            <a:xfrm>
              <a:off x="5279900" y="22679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8"/>
            <p:cNvSpPr txBox="1"/>
            <p:nvPr/>
          </p:nvSpPr>
          <p:spPr>
            <a:xfrm>
              <a:off x="5279900" y="11290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8"/>
            <p:cNvSpPr txBox="1"/>
            <p:nvPr/>
          </p:nvSpPr>
          <p:spPr>
            <a:xfrm>
              <a:off x="5970300" y="172570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4616275" y="1725700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8"/>
          <p:cNvSpPr txBox="1"/>
          <p:nvPr/>
        </p:nvSpPr>
        <p:spPr>
          <a:xfrm>
            <a:off x="2964063" y="2474825"/>
            <a:ext cx="455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8"/>
          <p:cNvSpPr txBox="1"/>
          <p:nvPr/>
        </p:nvSpPr>
        <p:spPr>
          <a:xfrm>
            <a:off x="2964050" y="5663375"/>
            <a:ext cx="455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9095875" y="2550650"/>
            <a:ext cx="555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9095875" y="5613725"/>
            <a:ext cx="555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8"/>
          <p:cNvSpPr txBox="1"/>
          <p:nvPr/>
        </p:nvSpPr>
        <p:spPr>
          <a:xfrm>
            <a:off x="4212975" y="5961425"/>
            <a:ext cx="4767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Single slice Tx-Rx arranged horizontally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18"/>
          <p:cNvCxnSpPr/>
          <p:nvPr/>
        </p:nvCxnSpPr>
        <p:spPr>
          <a:xfrm>
            <a:off x="6249125" y="41375"/>
            <a:ext cx="57900" cy="593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8"/>
          <p:cNvCxnSpPr/>
          <p:nvPr/>
        </p:nvCxnSpPr>
        <p:spPr>
          <a:xfrm>
            <a:off x="165550" y="2888675"/>
            <a:ext cx="11819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12902F-C4A2-A54B-83FA-8DAEB03F2A99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534" name="Google Shape;534;p19"/>
          <p:cNvGrpSpPr/>
          <p:nvPr/>
        </p:nvGrpSpPr>
        <p:grpSpPr>
          <a:xfrm>
            <a:off x="215950" y="144150"/>
            <a:ext cx="2458200" cy="2358900"/>
            <a:chOff x="5895150" y="3545975"/>
            <a:chExt cx="2458200" cy="2358900"/>
          </a:xfrm>
        </p:grpSpPr>
        <p:sp>
          <p:nvSpPr>
            <p:cNvPr id="535" name="Google Shape;535;p19"/>
            <p:cNvSpPr/>
            <p:nvPr/>
          </p:nvSpPr>
          <p:spPr>
            <a:xfrm>
              <a:off x="58951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66629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 txBox="1"/>
            <p:nvPr/>
          </p:nvSpPr>
          <p:spPr>
            <a:xfrm>
              <a:off x="66629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 txBox="1"/>
            <p:nvPr/>
          </p:nvSpPr>
          <p:spPr>
            <a:xfrm rot="-5400000">
              <a:off x="77325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 rot="-5400000">
              <a:off x="73933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 flipH="1">
              <a:off x="66894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66893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 txBox="1"/>
            <p:nvPr/>
          </p:nvSpPr>
          <p:spPr>
            <a:xfrm rot="-5400000">
              <a:off x="59737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 txBox="1"/>
            <p:nvPr/>
          </p:nvSpPr>
          <p:spPr>
            <a:xfrm rot="-5400000">
              <a:off x="56220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 txBox="1"/>
            <p:nvPr/>
          </p:nvSpPr>
          <p:spPr>
            <a:xfrm>
              <a:off x="70122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70063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 txBox="1"/>
            <p:nvPr/>
          </p:nvSpPr>
          <p:spPr>
            <a:xfrm>
              <a:off x="74112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 txBox="1"/>
            <p:nvPr/>
          </p:nvSpPr>
          <p:spPr>
            <a:xfrm>
              <a:off x="65682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9"/>
          <p:cNvGrpSpPr/>
          <p:nvPr/>
        </p:nvGrpSpPr>
        <p:grpSpPr>
          <a:xfrm>
            <a:off x="3199049" y="144347"/>
            <a:ext cx="2458200" cy="2358900"/>
            <a:chOff x="9563550" y="3545975"/>
            <a:chExt cx="2458200" cy="2358900"/>
          </a:xfrm>
        </p:grpSpPr>
        <p:sp>
          <p:nvSpPr>
            <p:cNvPr id="549" name="Google Shape;549;p19"/>
            <p:cNvSpPr/>
            <p:nvPr/>
          </p:nvSpPr>
          <p:spPr>
            <a:xfrm rot="10800000">
              <a:off x="95635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03313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9"/>
            <p:cNvSpPr txBox="1"/>
            <p:nvPr/>
          </p:nvSpPr>
          <p:spPr>
            <a:xfrm>
              <a:off x="103313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9"/>
            <p:cNvSpPr txBox="1"/>
            <p:nvPr/>
          </p:nvSpPr>
          <p:spPr>
            <a:xfrm rot="-5400000">
              <a:off x="114009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 rot="-5400000">
              <a:off x="110617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9"/>
            <p:cNvSpPr txBox="1"/>
            <p:nvPr/>
          </p:nvSpPr>
          <p:spPr>
            <a:xfrm flipH="1">
              <a:off x="103578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103577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 rot="-5400000">
              <a:off x="96421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9"/>
            <p:cNvSpPr txBox="1"/>
            <p:nvPr/>
          </p:nvSpPr>
          <p:spPr>
            <a:xfrm rot="-5400000">
              <a:off x="92904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9"/>
            <p:cNvSpPr txBox="1"/>
            <p:nvPr/>
          </p:nvSpPr>
          <p:spPr>
            <a:xfrm>
              <a:off x="106806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06747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9"/>
            <p:cNvSpPr txBox="1"/>
            <p:nvPr/>
          </p:nvSpPr>
          <p:spPr>
            <a:xfrm>
              <a:off x="110796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9"/>
            <p:cNvSpPr txBox="1"/>
            <p:nvPr/>
          </p:nvSpPr>
          <p:spPr>
            <a:xfrm>
              <a:off x="102366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269000" y="3243150"/>
            <a:ext cx="2458200" cy="2358900"/>
            <a:chOff x="5895150" y="3545975"/>
            <a:chExt cx="2458200" cy="2358900"/>
          </a:xfrm>
        </p:grpSpPr>
        <p:sp>
          <p:nvSpPr>
            <p:cNvPr id="563" name="Google Shape;563;p19"/>
            <p:cNvSpPr/>
            <p:nvPr/>
          </p:nvSpPr>
          <p:spPr>
            <a:xfrm>
              <a:off x="58951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 txBox="1"/>
            <p:nvPr/>
          </p:nvSpPr>
          <p:spPr>
            <a:xfrm>
              <a:off x="66629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66629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9"/>
            <p:cNvSpPr txBox="1"/>
            <p:nvPr/>
          </p:nvSpPr>
          <p:spPr>
            <a:xfrm rot="-5400000">
              <a:off x="77325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9"/>
            <p:cNvSpPr txBox="1"/>
            <p:nvPr/>
          </p:nvSpPr>
          <p:spPr>
            <a:xfrm rot="-5400000">
              <a:off x="73933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 flipH="1">
              <a:off x="66894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9"/>
            <p:cNvSpPr txBox="1"/>
            <p:nvPr/>
          </p:nvSpPr>
          <p:spPr>
            <a:xfrm>
              <a:off x="66893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9"/>
            <p:cNvSpPr txBox="1"/>
            <p:nvPr/>
          </p:nvSpPr>
          <p:spPr>
            <a:xfrm rot="-5400000">
              <a:off x="59737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9"/>
            <p:cNvSpPr txBox="1"/>
            <p:nvPr/>
          </p:nvSpPr>
          <p:spPr>
            <a:xfrm rot="-5400000">
              <a:off x="56220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9"/>
            <p:cNvSpPr txBox="1"/>
            <p:nvPr/>
          </p:nvSpPr>
          <p:spPr>
            <a:xfrm>
              <a:off x="70122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9"/>
            <p:cNvSpPr txBox="1"/>
            <p:nvPr/>
          </p:nvSpPr>
          <p:spPr>
            <a:xfrm>
              <a:off x="70063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9"/>
            <p:cNvSpPr txBox="1"/>
            <p:nvPr/>
          </p:nvSpPr>
          <p:spPr>
            <a:xfrm>
              <a:off x="74112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65682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 rot="-5400000">
            <a:off x="3252099" y="3243347"/>
            <a:ext cx="2458200" cy="2358900"/>
            <a:chOff x="9563550" y="3545975"/>
            <a:chExt cx="2458200" cy="2358900"/>
          </a:xfrm>
        </p:grpSpPr>
        <p:sp>
          <p:nvSpPr>
            <p:cNvPr id="577" name="Google Shape;577;p19"/>
            <p:cNvSpPr/>
            <p:nvPr/>
          </p:nvSpPr>
          <p:spPr>
            <a:xfrm rot="10800000">
              <a:off x="95635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03313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9"/>
            <p:cNvSpPr txBox="1"/>
            <p:nvPr/>
          </p:nvSpPr>
          <p:spPr>
            <a:xfrm>
              <a:off x="103313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9"/>
            <p:cNvSpPr txBox="1"/>
            <p:nvPr/>
          </p:nvSpPr>
          <p:spPr>
            <a:xfrm rot="-5400000">
              <a:off x="114009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9"/>
            <p:cNvSpPr txBox="1"/>
            <p:nvPr/>
          </p:nvSpPr>
          <p:spPr>
            <a:xfrm rot="-5400000">
              <a:off x="110617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9"/>
            <p:cNvSpPr txBox="1"/>
            <p:nvPr/>
          </p:nvSpPr>
          <p:spPr>
            <a:xfrm flipH="1">
              <a:off x="103578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9"/>
            <p:cNvSpPr txBox="1"/>
            <p:nvPr/>
          </p:nvSpPr>
          <p:spPr>
            <a:xfrm>
              <a:off x="103577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9"/>
            <p:cNvSpPr txBox="1"/>
            <p:nvPr/>
          </p:nvSpPr>
          <p:spPr>
            <a:xfrm rot="-5400000">
              <a:off x="96421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9"/>
            <p:cNvSpPr txBox="1"/>
            <p:nvPr/>
          </p:nvSpPr>
          <p:spPr>
            <a:xfrm rot="-5400000">
              <a:off x="92904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9"/>
            <p:cNvSpPr txBox="1"/>
            <p:nvPr/>
          </p:nvSpPr>
          <p:spPr>
            <a:xfrm>
              <a:off x="106806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9"/>
            <p:cNvSpPr txBox="1"/>
            <p:nvPr/>
          </p:nvSpPr>
          <p:spPr>
            <a:xfrm>
              <a:off x="106747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9"/>
            <p:cNvSpPr txBox="1"/>
            <p:nvPr/>
          </p:nvSpPr>
          <p:spPr>
            <a:xfrm>
              <a:off x="110796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9"/>
            <p:cNvSpPr txBox="1"/>
            <p:nvPr/>
          </p:nvSpPr>
          <p:spPr>
            <a:xfrm>
              <a:off x="102366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19"/>
          <p:cNvGrpSpPr/>
          <p:nvPr/>
        </p:nvGrpSpPr>
        <p:grpSpPr>
          <a:xfrm>
            <a:off x="6438775" y="242025"/>
            <a:ext cx="2458200" cy="2358900"/>
            <a:chOff x="5895150" y="3545975"/>
            <a:chExt cx="2458200" cy="2358900"/>
          </a:xfrm>
        </p:grpSpPr>
        <p:sp>
          <p:nvSpPr>
            <p:cNvPr id="591" name="Google Shape;591;p19"/>
            <p:cNvSpPr/>
            <p:nvPr/>
          </p:nvSpPr>
          <p:spPr>
            <a:xfrm>
              <a:off x="58951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 txBox="1"/>
            <p:nvPr/>
          </p:nvSpPr>
          <p:spPr>
            <a:xfrm>
              <a:off x="66629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9"/>
            <p:cNvSpPr txBox="1"/>
            <p:nvPr/>
          </p:nvSpPr>
          <p:spPr>
            <a:xfrm>
              <a:off x="66629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9"/>
            <p:cNvSpPr txBox="1"/>
            <p:nvPr/>
          </p:nvSpPr>
          <p:spPr>
            <a:xfrm rot="-5400000">
              <a:off x="77325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9"/>
            <p:cNvSpPr txBox="1"/>
            <p:nvPr/>
          </p:nvSpPr>
          <p:spPr>
            <a:xfrm rot="-5400000">
              <a:off x="73933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9"/>
            <p:cNvSpPr txBox="1"/>
            <p:nvPr/>
          </p:nvSpPr>
          <p:spPr>
            <a:xfrm flipH="1">
              <a:off x="66894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9"/>
            <p:cNvSpPr txBox="1"/>
            <p:nvPr/>
          </p:nvSpPr>
          <p:spPr>
            <a:xfrm>
              <a:off x="66893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9"/>
            <p:cNvSpPr txBox="1"/>
            <p:nvPr/>
          </p:nvSpPr>
          <p:spPr>
            <a:xfrm rot="-5400000">
              <a:off x="59737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 txBox="1"/>
            <p:nvPr/>
          </p:nvSpPr>
          <p:spPr>
            <a:xfrm rot="-5400000">
              <a:off x="56220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9"/>
            <p:cNvSpPr txBox="1"/>
            <p:nvPr/>
          </p:nvSpPr>
          <p:spPr>
            <a:xfrm>
              <a:off x="70122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9"/>
            <p:cNvSpPr txBox="1"/>
            <p:nvPr/>
          </p:nvSpPr>
          <p:spPr>
            <a:xfrm>
              <a:off x="70063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9"/>
            <p:cNvSpPr txBox="1"/>
            <p:nvPr/>
          </p:nvSpPr>
          <p:spPr>
            <a:xfrm>
              <a:off x="74112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9"/>
            <p:cNvSpPr txBox="1"/>
            <p:nvPr/>
          </p:nvSpPr>
          <p:spPr>
            <a:xfrm>
              <a:off x="65682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4" name="Google Shape;604;p19"/>
          <p:cNvGrpSpPr/>
          <p:nvPr/>
        </p:nvGrpSpPr>
        <p:grpSpPr>
          <a:xfrm rot="10800000">
            <a:off x="9421874" y="242222"/>
            <a:ext cx="2458200" cy="2358900"/>
            <a:chOff x="9563550" y="3545975"/>
            <a:chExt cx="2458200" cy="2358900"/>
          </a:xfrm>
        </p:grpSpPr>
        <p:sp>
          <p:nvSpPr>
            <p:cNvPr id="605" name="Google Shape;605;p19"/>
            <p:cNvSpPr/>
            <p:nvPr/>
          </p:nvSpPr>
          <p:spPr>
            <a:xfrm rot="10800000">
              <a:off x="95635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 txBox="1"/>
            <p:nvPr/>
          </p:nvSpPr>
          <p:spPr>
            <a:xfrm>
              <a:off x="103313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9"/>
            <p:cNvSpPr txBox="1"/>
            <p:nvPr/>
          </p:nvSpPr>
          <p:spPr>
            <a:xfrm>
              <a:off x="103313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9"/>
            <p:cNvSpPr txBox="1"/>
            <p:nvPr/>
          </p:nvSpPr>
          <p:spPr>
            <a:xfrm rot="-5400000">
              <a:off x="114009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9"/>
            <p:cNvSpPr txBox="1"/>
            <p:nvPr/>
          </p:nvSpPr>
          <p:spPr>
            <a:xfrm rot="-5400000">
              <a:off x="110617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9"/>
            <p:cNvSpPr txBox="1"/>
            <p:nvPr/>
          </p:nvSpPr>
          <p:spPr>
            <a:xfrm flipH="1">
              <a:off x="103578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9"/>
            <p:cNvSpPr txBox="1"/>
            <p:nvPr/>
          </p:nvSpPr>
          <p:spPr>
            <a:xfrm>
              <a:off x="103577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9"/>
            <p:cNvSpPr txBox="1"/>
            <p:nvPr/>
          </p:nvSpPr>
          <p:spPr>
            <a:xfrm rot="-5400000">
              <a:off x="96421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9"/>
            <p:cNvSpPr txBox="1"/>
            <p:nvPr/>
          </p:nvSpPr>
          <p:spPr>
            <a:xfrm rot="-5400000">
              <a:off x="92904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9"/>
            <p:cNvSpPr txBox="1"/>
            <p:nvPr/>
          </p:nvSpPr>
          <p:spPr>
            <a:xfrm>
              <a:off x="106806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 txBox="1"/>
            <p:nvPr/>
          </p:nvSpPr>
          <p:spPr>
            <a:xfrm>
              <a:off x="106747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 txBox="1"/>
            <p:nvPr/>
          </p:nvSpPr>
          <p:spPr>
            <a:xfrm>
              <a:off x="110796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 txBox="1"/>
            <p:nvPr/>
          </p:nvSpPr>
          <p:spPr>
            <a:xfrm>
              <a:off x="102366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19"/>
          <p:cNvGrpSpPr/>
          <p:nvPr/>
        </p:nvGrpSpPr>
        <p:grpSpPr>
          <a:xfrm>
            <a:off x="6438775" y="3276863"/>
            <a:ext cx="2458200" cy="2358900"/>
            <a:chOff x="5895150" y="3545975"/>
            <a:chExt cx="2458200" cy="2358900"/>
          </a:xfrm>
        </p:grpSpPr>
        <p:sp>
          <p:nvSpPr>
            <p:cNvPr id="619" name="Google Shape;619;p19"/>
            <p:cNvSpPr/>
            <p:nvPr/>
          </p:nvSpPr>
          <p:spPr>
            <a:xfrm>
              <a:off x="58951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 txBox="1"/>
            <p:nvPr/>
          </p:nvSpPr>
          <p:spPr>
            <a:xfrm>
              <a:off x="66629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9"/>
            <p:cNvSpPr txBox="1"/>
            <p:nvPr/>
          </p:nvSpPr>
          <p:spPr>
            <a:xfrm>
              <a:off x="66629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9"/>
            <p:cNvSpPr txBox="1"/>
            <p:nvPr/>
          </p:nvSpPr>
          <p:spPr>
            <a:xfrm rot="-5400000">
              <a:off x="77325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 txBox="1"/>
            <p:nvPr/>
          </p:nvSpPr>
          <p:spPr>
            <a:xfrm rot="-5400000">
              <a:off x="73933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 txBox="1"/>
            <p:nvPr/>
          </p:nvSpPr>
          <p:spPr>
            <a:xfrm flipH="1">
              <a:off x="66894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 txBox="1"/>
            <p:nvPr/>
          </p:nvSpPr>
          <p:spPr>
            <a:xfrm>
              <a:off x="66893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 txBox="1"/>
            <p:nvPr/>
          </p:nvSpPr>
          <p:spPr>
            <a:xfrm rot="-5400000">
              <a:off x="59737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 txBox="1"/>
            <p:nvPr/>
          </p:nvSpPr>
          <p:spPr>
            <a:xfrm rot="-5400000">
              <a:off x="56220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 txBox="1"/>
            <p:nvPr/>
          </p:nvSpPr>
          <p:spPr>
            <a:xfrm>
              <a:off x="70122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 txBox="1"/>
            <p:nvPr/>
          </p:nvSpPr>
          <p:spPr>
            <a:xfrm>
              <a:off x="70063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 txBox="1"/>
            <p:nvPr/>
          </p:nvSpPr>
          <p:spPr>
            <a:xfrm>
              <a:off x="74112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 txBox="1"/>
            <p:nvPr/>
          </p:nvSpPr>
          <p:spPr>
            <a:xfrm>
              <a:off x="65682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9"/>
          <p:cNvGrpSpPr/>
          <p:nvPr/>
        </p:nvGrpSpPr>
        <p:grpSpPr>
          <a:xfrm rot="5400000">
            <a:off x="9421874" y="3277060"/>
            <a:ext cx="2458200" cy="2358900"/>
            <a:chOff x="9563550" y="3545975"/>
            <a:chExt cx="2458200" cy="2358900"/>
          </a:xfrm>
        </p:grpSpPr>
        <p:sp>
          <p:nvSpPr>
            <p:cNvPr id="633" name="Google Shape;633;p19"/>
            <p:cNvSpPr/>
            <p:nvPr/>
          </p:nvSpPr>
          <p:spPr>
            <a:xfrm rot="10800000">
              <a:off x="9563550" y="3545975"/>
              <a:ext cx="2458200" cy="235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 txBox="1"/>
            <p:nvPr/>
          </p:nvSpPr>
          <p:spPr>
            <a:xfrm>
              <a:off x="10331375" y="55571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 txBox="1"/>
            <p:nvPr/>
          </p:nvSpPr>
          <p:spPr>
            <a:xfrm>
              <a:off x="10331375" y="519095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 txBox="1"/>
            <p:nvPr/>
          </p:nvSpPr>
          <p:spPr>
            <a:xfrm rot="-5400000">
              <a:off x="11400900" y="45515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 txBox="1"/>
            <p:nvPr/>
          </p:nvSpPr>
          <p:spPr>
            <a:xfrm rot="-5400000">
              <a:off x="11061725" y="45515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 txBox="1"/>
            <p:nvPr/>
          </p:nvSpPr>
          <p:spPr>
            <a:xfrm flipH="1">
              <a:off x="10357813" y="3893675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0 -- 15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 txBox="1"/>
            <p:nvPr/>
          </p:nvSpPr>
          <p:spPr>
            <a:xfrm>
              <a:off x="10357788" y="3545975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 txBox="1"/>
            <p:nvPr/>
          </p:nvSpPr>
          <p:spPr>
            <a:xfrm rot="-5400000">
              <a:off x="9642150" y="4575800"/>
              <a:ext cx="894000" cy="3477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0 --15 Tx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 txBox="1"/>
            <p:nvPr/>
          </p:nvSpPr>
          <p:spPr>
            <a:xfrm rot="-5400000">
              <a:off x="9290400" y="4575800"/>
              <a:ext cx="894000" cy="347700"/>
            </a:xfrm>
            <a:prstGeom prst="rect">
              <a:avLst/>
            </a:prstGeom>
            <a:solidFill>
              <a:srgbClr val="E6B8A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15 -- 0 Rx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 txBox="1"/>
            <p:nvPr/>
          </p:nvSpPr>
          <p:spPr>
            <a:xfrm>
              <a:off x="10680613" y="4899275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 txBox="1"/>
            <p:nvPr/>
          </p:nvSpPr>
          <p:spPr>
            <a:xfrm>
              <a:off x="10674738" y="4302650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 txBox="1"/>
            <p:nvPr/>
          </p:nvSpPr>
          <p:spPr>
            <a:xfrm>
              <a:off x="11079613" y="4542313"/>
              <a:ext cx="248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 txBox="1"/>
            <p:nvPr/>
          </p:nvSpPr>
          <p:spPr>
            <a:xfrm>
              <a:off x="10236675" y="4542313"/>
              <a:ext cx="312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19"/>
          <p:cNvSpPr txBox="1"/>
          <p:nvPr/>
        </p:nvSpPr>
        <p:spPr>
          <a:xfrm>
            <a:off x="2735463" y="2398625"/>
            <a:ext cx="455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2735450" y="5587175"/>
            <a:ext cx="455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8867275" y="2474450"/>
            <a:ext cx="555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9"/>
          <p:cNvSpPr txBox="1"/>
          <p:nvPr/>
        </p:nvSpPr>
        <p:spPr>
          <a:xfrm>
            <a:off x="8867275" y="5537525"/>
            <a:ext cx="555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270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9"/>
          <p:cNvSpPr txBox="1"/>
          <p:nvPr/>
        </p:nvSpPr>
        <p:spPr>
          <a:xfrm>
            <a:off x="3790850" y="5885225"/>
            <a:ext cx="5139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Single slice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Tx-Rx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arranged vertically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19"/>
          <p:cNvCxnSpPr/>
          <p:nvPr/>
        </p:nvCxnSpPr>
        <p:spPr>
          <a:xfrm>
            <a:off x="6096725" y="41375"/>
            <a:ext cx="57900" cy="593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19"/>
          <p:cNvCxnSpPr/>
          <p:nvPr/>
        </p:nvCxnSpPr>
        <p:spPr>
          <a:xfrm>
            <a:off x="165550" y="2888675"/>
            <a:ext cx="11819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4F95FB-D739-954E-9A73-71D503D58C51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0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59" name="Google Shape;659;p20"/>
          <p:cNvSpPr/>
          <p:nvPr/>
        </p:nvSpPr>
        <p:spPr>
          <a:xfrm>
            <a:off x="1097700" y="906400"/>
            <a:ext cx="4555500" cy="449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0"/>
          <p:cNvSpPr/>
          <p:nvPr/>
        </p:nvSpPr>
        <p:spPr>
          <a:xfrm rot="-5400000">
            <a:off x="42904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61" name="Google Shape;661;p20"/>
          <p:cNvSpPr/>
          <p:nvPr/>
        </p:nvSpPr>
        <p:spPr>
          <a:xfrm rot="-5400000">
            <a:off x="39760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62" name="Google Shape;662;p20"/>
          <p:cNvSpPr/>
          <p:nvPr/>
        </p:nvSpPr>
        <p:spPr>
          <a:xfrm rot="-5400000">
            <a:off x="36616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63" name="Google Shape;663;p20"/>
          <p:cNvSpPr/>
          <p:nvPr/>
        </p:nvSpPr>
        <p:spPr>
          <a:xfrm rot="-5400000">
            <a:off x="3347225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1097700" y="40508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65" name="Google Shape;665;p20"/>
          <p:cNvSpPr/>
          <p:nvPr/>
        </p:nvSpPr>
        <p:spPr>
          <a:xfrm>
            <a:off x="1097700" y="3736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1097700" y="3422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67" name="Google Shape;667;p20"/>
          <p:cNvSpPr/>
          <p:nvPr/>
        </p:nvSpPr>
        <p:spPr>
          <a:xfrm>
            <a:off x="1097700" y="3107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68" name="Google Shape;668;p20"/>
          <p:cNvSpPr/>
          <p:nvPr/>
        </p:nvSpPr>
        <p:spPr>
          <a:xfrm>
            <a:off x="1097700" y="2793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1097700" y="2478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1097700" y="2164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1097700" y="1850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72" name="Google Shape;672;p20"/>
          <p:cNvSpPr/>
          <p:nvPr/>
        </p:nvSpPr>
        <p:spPr>
          <a:xfrm rot="10800000">
            <a:off x="5363400" y="1890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 rot="10800000">
            <a:off x="5363400" y="22046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74" name="Google Shape;674;p20"/>
          <p:cNvSpPr/>
          <p:nvPr/>
        </p:nvSpPr>
        <p:spPr>
          <a:xfrm rot="10800000">
            <a:off x="5363400" y="2519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75" name="Google Shape;675;p20"/>
          <p:cNvSpPr/>
          <p:nvPr/>
        </p:nvSpPr>
        <p:spPr>
          <a:xfrm rot="10800000">
            <a:off x="5363400" y="28334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76" name="Google Shape;676;p20"/>
          <p:cNvSpPr/>
          <p:nvPr/>
        </p:nvSpPr>
        <p:spPr>
          <a:xfrm rot="10800000">
            <a:off x="5363400" y="31478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77" name="Google Shape;677;p20"/>
          <p:cNvSpPr/>
          <p:nvPr/>
        </p:nvSpPr>
        <p:spPr>
          <a:xfrm rot="10800000">
            <a:off x="5363400" y="3462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78" name="Google Shape;678;p20"/>
          <p:cNvSpPr/>
          <p:nvPr/>
        </p:nvSpPr>
        <p:spPr>
          <a:xfrm rot="10800000">
            <a:off x="5363400" y="3776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79" name="Google Shape;679;p20"/>
          <p:cNvSpPr/>
          <p:nvPr/>
        </p:nvSpPr>
        <p:spPr>
          <a:xfrm rot="10800000">
            <a:off x="5363400" y="4091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80" name="Google Shape;680;p20"/>
          <p:cNvSpPr/>
          <p:nvPr/>
        </p:nvSpPr>
        <p:spPr>
          <a:xfrm rot="5400000">
            <a:off x="20896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81" name="Google Shape;681;p20"/>
          <p:cNvSpPr/>
          <p:nvPr/>
        </p:nvSpPr>
        <p:spPr>
          <a:xfrm rot="5400000">
            <a:off x="24040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82" name="Google Shape;682;p20"/>
          <p:cNvSpPr/>
          <p:nvPr/>
        </p:nvSpPr>
        <p:spPr>
          <a:xfrm rot="5400000">
            <a:off x="27184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83" name="Google Shape;683;p20"/>
          <p:cNvSpPr/>
          <p:nvPr/>
        </p:nvSpPr>
        <p:spPr>
          <a:xfrm rot="5400000">
            <a:off x="3032825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84" name="Google Shape;684;p20"/>
          <p:cNvSpPr/>
          <p:nvPr/>
        </p:nvSpPr>
        <p:spPr>
          <a:xfrm rot="5400000">
            <a:off x="22468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85" name="Google Shape;685;p20"/>
          <p:cNvSpPr/>
          <p:nvPr/>
        </p:nvSpPr>
        <p:spPr>
          <a:xfrm rot="5400000">
            <a:off x="25612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86" name="Google Shape;686;p20"/>
          <p:cNvSpPr/>
          <p:nvPr/>
        </p:nvSpPr>
        <p:spPr>
          <a:xfrm rot="5400000">
            <a:off x="28756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87" name="Google Shape;687;p20"/>
          <p:cNvSpPr/>
          <p:nvPr/>
        </p:nvSpPr>
        <p:spPr>
          <a:xfrm rot="5400000">
            <a:off x="3190025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88" name="Google Shape;688;p20"/>
          <p:cNvSpPr/>
          <p:nvPr/>
        </p:nvSpPr>
        <p:spPr>
          <a:xfrm rot="-5400000">
            <a:off x="44476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89" name="Google Shape;689;p20"/>
          <p:cNvSpPr/>
          <p:nvPr/>
        </p:nvSpPr>
        <p:spPr>
          <a:xfrm rot="-5400000">
            <a:off x="41332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90" name="Google Shape;690;p20"/>
          <p:cNvSpPr/>
          <p:nvPr/>
        </p:nvSpPr>
        <p:spPr>
          <a:xfrm rot="-5400000">
            <a:off x="38188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91" name="Google Shape;691;p20"/>
          <p:cNvSpPr/>
          <p:nvPr/>
        </p:nvSpPr>
        <p:spPr>
          <a:xfrm rot="-5400000">
            <a:off x="3504425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92" name="Google Shape;692;p20"/>
          <p:cNvSpPr txBox="1"/>
          <p:nvPr/>
        </p:nvSpPr>
        <p:spPr>
          <a:xfrm>
            <a:off x="3103875" y="138225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0"/>
          <p:cNvSpPr txBox="1"/>
          <p:nvPr/>
        </p:nvSpPr>
        <p:spPr>
          <a:xfrm>
            <a:off x="3218250" y="47130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0"/>
          <p:cNvSpPr txBox="1"/>
          <p:nvPr/>
        </p:nvSpPr>
        <p:spPr>
          <a:xfrm>
            <a:off x="1466950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0"/>
          <p:cNvSpPr txBox="1"/>
          <p:nvPr/>
        </p:nvSpPr>
        <p:spPr>
          <a:xfrm>
            <a:off x="4988075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20"/>
          <p:cNvGrpSpPr/>
          <p:nvPr/>
        </p:nvGrpSpPr>
        <p:grpSpPr>
          <a:xfrm rot="5400000">
            <a:off x="7077100" y="906400"/>
            <a:ext cx="4555500" cy="4498500"/>
            <a:chOff x="7077100" y="906400"/>
            <a:chExt cx="4555500" cy="4498500"/>
          </a:xfrm>
        </p:grpSpPr>
        <p:sp>
          <p:nvSpPr>
            <p:cNvPr id="697" name="Google Shape;697;p20"/>
            <p:cNvSpPr/>
            <p:nvPr/>
          </p:nvSpPr>
          <p:spPr>
            <a:xfrm>
              <a:off x="7077100" y="906400"/>
              <a:ext cx="4555500" cy="4498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 rot="-5400000">
              <a:off x="10269825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 rot="-5400000">
              <a:off x="9955425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 rot="-5400000">
              <a:off x="9641025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 rot="-5400000">
              <a:off x="9326625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7077100" y="40508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7077100" y="3736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077100" y="34220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7077100" y="3107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7077100" y="2793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077100" y="2478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7077100" y="2164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7077100" y="1850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 rot="10800000">
              <a:off x="11342800" y="18902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 rot="10800000">
              <a:off x="11342800" y="22046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 rot="10800000">
              <a:off x="11342800" y="25190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 rot="10800000">
              <a:off x="11342800" y="28334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 rot="10800000">
              <a:off x="11342800" y="31478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 rot="10800000">
              <a:off x="11342800" y="3462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 rot="10800000">
              <a:off x="11342800" y="3776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 rot="10800000">
              <a:off x="11342800" y="4091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 rot="5400000">
              <a:off x="8069025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 rot="5400000">
              <a:off x="8383425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 rot="5400000">
              <a:off x="8697825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 rot="5400000">
              <a:off x="9012225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 rot="5400000">
              <a:off x="8226225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 rot="5400000">
              <a:off x="8540625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 rot="5400000">
              <a:off x="8855025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 rot="5400000">
              <a:off x="9169425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 rot="-5400000">
              <a:off x="10427025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 rot="-5400000">
              <a:off x="10112625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 rot="-5400000">
              <a:off x="9798225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 rot="-5400000">
              <a:off x="9483825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730" name="Google Shape;730;p20"/>
            <p:cNvSpPr txBox="1"/>
            <p:nvPr/>
          </p:nvSpPr>
          <p:spPr>
            <a:xfrm>
              <a:off x="9083275" y="138225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9197650" y="47130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0"/>
            <p:cNvSpPr txBox="1"/>
            <p:nvPr/>
          </p:nvSpPr>
          <p:spPr>
            <a:xfrm>
              <a:off x="7446350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10967475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20"/>
          <p:cNvSpPr txBox="1"/>
          <p:nvPr/>
        </p:nvSpPr>
        <p:spPr>
          <a:xfrm>
            <a:off x="3532650" y="5856600"/>
            <a:ext cx="5199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 = 256Gb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0"/>
          <p:cNvSpPr txBox="1"/>
          <p:nvPr/>
        </p:nvSpPr>
        <p:spPr>
          <a:xfrm>
            <a:off x="2151725" y="123660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0-15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6" name="Google Shape;736;p20"/>
          <p:cNvCxnSpPr/>
          <p:nvPr/>
        </p:nvCxnSpPr>
        <p:spPr>
          <a:xfrm>
            <a:off x="22265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20"/>
          <p:cNvCxnSpPr/>
          <p:nvPr/>
        </p:nvCxnSpPr>
        <p:spPr>
          <a:xfrm>
            <a:off x="25313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20"/>
          <p:cNvSpPr txBox="1"/>
          <p:nvPr/>
        </p:nvSpPr>
        <p:spPr>
          <a:xfrm>
            <a:off x="4361525" y="1236600"/>
            <a:ext cx="480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15-0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20"/>
          <p:cNvCxnSpPr/>
          <p:nvPr/>
        </p:nvCxnSpPr>
        <p:spPr>
          <a:xfrm>
            <a:off x="44363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20"/>
          <p:cNvCxnSpPr/>
          <p:nvPr/>
        </p:nvCxnSpPr>
        <p:spPr>
          <a:xfrm>
            <a:off x="4741100" y="1249825"/>
            <a:ext cx="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20"/>
          <p:cNvCxnSpPr/>
          <p:nvPr/>
        </p:nvCxnSpPr>
        <p:spPr>
          <a:xfrm>
            <a:off x="2226500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20"/>
          <p:cNvCxnSpPr/>
          <p:nvPr/>
        </p:nvCxnSpPr>
        <p:spPr>
          <a:xfrm>
            <a:off x="3492125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20"/>
          <p:cNvSpPr txBox="1"/>
          <p:nvPr/>
        </p:nvSpPr>
        <p:spPr>
          <a:xfrm>
            <a:off x="2536175" y="1585775"/>
            <a:ext cx="8409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Tx 0 - 63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20"/>
          <p:cNvCxnSpPr/>
          <p:nvPr/>
        </p:nvCxnSpPr>
        <p:spPr>
          <a:xfrm>
            <a:off x="4741100" y="1655400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20"/>
          <p:cNvSpPr txBox="1"/>
          <p:nvPr/>
        </p:nvSpPr>
        <p:spPr>
          <a:xfrm>
            <a:off x="3761404" y="1585775"/>
            <a:ext cx="840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Rx 63 - 0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8372025-CF99-064B-8669-1E9D3DE88E42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1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52" name="Google Shape;752;p21"/>
          <p:cNvSpPr/>
          <p:nvPr/>
        </p:nvSpPr>
        <p:spPr>
          <a:xfrm>
            <a:off x="86595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1"/>
          <p:cNvSpPr/>
          <p:nvPr/>
        </p:nvSpPr>
        <p:spPr>
          <a:xfrm rot="-5400000">
            <a:off x="43309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54" name="Google Shape;754;p21"/>
          <p:cNvSpPr/>
          <p:nvPr/>
        </p:nvSpPr>
        <p:spPr>
          <a:xfrm rot="-5400000">
            <a:off x="40165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55" name="Google Shape;755;p21"/>
          <p:cNvSpPr/>
          <p:nvPr/>
        </p:nvSpPr>
        <p:spPr>
          <a:xfrm rot="-5400000">
            <a:off x="37021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56" name="Google Shape;756;p21"/>
          <p:cNvSpPr/>
          <p:nvPr/>
        </p:nvSpPr>
        <p:spPr>
          <a:xfrm rot="-5400000">
            <a:off x="3387750" y="49866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8659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8659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59" name="Google Shape;759;p21"/>
          <p:cNvSpPr/>
          <p:nvPr/>
        </p:nvSpPr>
        <p:spPr>
          <a:xfrm>
            <a:off x="8659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60" name="Google Shape;760;p21"/>
          <p:cNvSpPr/>
          <p:nvPr/>
        </p:nvSpPr>
        <p:spPr>
          <a:xfrm>
            <a:off x="8659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61" name="Google Shape;761;p21"/>
          <p:cNvSpPr/>
          <p:nvPr/>
        </p:nvSpPr>
        <p:spPr>
          <a:xfrm>
            <a:off x="8659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62" name="Google Shape;762;p21"/>
          <p:cNvSpPr/>
          <p:nvPr/>
        </p:nvSpPr>
        <p:spPr>
          <a:xfrm>
            <a:off x="8659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63" name="Google Shape;763;p21"/>
          <p:cNvSpPr/>
          <p:nvPr/>
        </p:nvSpPr>
        <p:spPr>
          <a:xfrm>
            <a:off x="8659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64" name="Google Shape;764;p21"/>
          <p:cNvSpPr/>
          <p:nvPr/>
        </p:nvSpPr>
        <p:spPr>
          <a:xfrm>
            <a:off x="8659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73" name="Google Shape;773;p21"/>
          <p:cNvSpPr/>
          <p:nvPr/>
        </p:nvSpPr>
        <p:spPr>
          <a:xfrm rot="5400000">
            <a:off x="21301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74" name="Google Shape;774;p21"/>
          <p:cNvSpPr/>
          <p:nvPr/>
        </p:nvSpPr>
        <p:spPr>
          <a:xfrm rot="5400000">
            <a:off x="24445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75" name="Google Shape;775;p21"/>
          <p:cNvSpPr/>
          <p:nvPr/>
        </p:nvSpPr>
        <p:spPr>
          <a:xfrm rot="5400000">
            <a:off x="27589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76" name="Google Shape;776;p21"/>
          <p:cNvSpPr/>
          <p:nvPr/>
        </p:nvSpPr>
        <p:spPr>
          <a:xfrm rot="5400000">
            <a:off x="3073350" y="4986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77" name="Google Shape;777;p21"/>
          <p:cNvSpPr/>
          <p:nvPr/>
        </p:nvSpPr>
        <p:spPr>
          <a:xfrm rot="5400000">
            <a:off x="21301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78" name="Google Shape;778;p21"/>
          <p:cNvSpPr/>
          <p:nvPr/>
        </p:nvSpPr>
        <p:spPr>
          <a:xfrm rot="5400000">
            <a:off x="24445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79" name="Google Shape;779;p21"/>
          <p:cNvSpPr/>
          <p:nvPr/>
        </p:nvSpPr>
        <p:spPr>
          <a:xfrm rot="5400000">
            <a:off x="27589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80" name="Google Shape;780;p21"/>
          <p:cNvSpPr/>
          <p:nvPr/>
        </p:nvSpPr>
        <p:spPr>
          <a:xfrm rot="5400000">
            <a:off x="3073350" y="1258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81" name="Google Shape;781;p21"/>
          <p:cNvSpPr/>
          <p:nvPr/>
        </p:nvSpPr>
        <p:spPr>
          <a:xfrm rot="-5400000">
            <a:off x="43309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 rot="-5400000">
            <a:off x="40165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83" name="Google Shape;783;p21"/>
          <p:cNvSpPr/>
          <p:nvPr/>
        </p:nvSpPr>
        <p:spPr>
          <a:xfrm rot="-5400000">
            <a:off x="37021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84" name="Google Shape;784;p21"/>
          <p:cNvSpPr/>
          <p:nvPr/>
        </p:nvSpPr>
        <p:spPr>
          <a:xfrm rot="-5400000">
            <a:off x="3387750" y="1258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3205100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1"/>
          <p:cNvSpPr txBox="1"/>
          <p:nvPr/>
        </p:nvSpPr>
        <p:spPr>
          <a:xfrm>
            <a:off x="3218250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1"/>
          <p:cNvSpPr txBox="1"/>
          <p:nvPr/>
        </p:nvSpPr>
        <p:spPr>
          <a:xfrm>
            <a:off x="2117838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1"/>
          <p:cNvSpPr txBox="1"/>
          <p:nvPr/>
        </p:nvSpPr>
        <p:spPr>
          <a:xfrm>
            <a:off x="4385800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1"/>
          <p:cNvSpPr/>
          <p:nvPr/>
        </p:nvSpPr>
        <p:spPr>
          <a:xfrm rot="-5400000">
            <a:off x="43309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90" name="Google Shape;790;p21"/>
          <p:cNvSpPr/>
          <p:nvPr/>
        </p:nvSpPr>
        <p:spPr>
          <a:xfrm rot="-5400000">
            <a:off x="40165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91" name="Google Shape;791;p21"/>
          <p:cNvSpPr/>
          <p:nvPr/>
        </p:nvSpPr>
        <p:spPr>
          <a:xfrm rot="-5400000">
            <a:off x="37021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92" name="Google Shape;792;p21"/>
          <p:cNvSpPr/>
          <p:nvPr/>
        </p:nvSpPr>
        <p:spPr>
          <a:xfrm rot="-5400000">
            <a:off x="3387750" y="4696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93" name="Google Shape;793;p21"/>
          <p:cNvSpPr/>
          <p:nvPr/>
        </p:nvSpPr>
        <p:spPr>
          <a:xfrm rot="5400000">
            <a:off x="21301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94" name="Google Shape;794;p21"/>
          <p:cNvSpPr/>
          <p:nvPr/>
        </p:nvSpPr>
        <p:spPr>
          <a:xfrm rot="5400000">
            <a:off x="24445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95" name="Google Shape;795;p21"/>
          <p:cNvSpPr/>
          <p:nvPr/>
        </p:nvSpPr>
        <p:spPr>
          <a:xfrm rot="5400000">
            <a:off x="27589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96" name="Google Shape;796;p21"/>
          <p:cNvSpPr/>
          <p:nvPr/>
        </p:nvSpPr>
        <p:spPr>
          <a:xfrm rot="5400000">
            <a:off x="3073350" y="4696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05" name="Google Shape;805;p21"/>
          <p:cNvSpPr/>
          <p:nvPr/>
        </p:nvSpPr>
        <p:spPr>
          <a:xfrm rot="5400000">
            <a:off x="21301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06" name="Google Shape;806;p21"/>
          <p:cNvSpPr/>
          <p:nvPr/>
        </p:nvSpPr>
        <p:spPr>
          <a:xfrm rot="5400000">
            <a:off x="24445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07" name="Google Shape;807;p21"/>
          <p:cNvSpPr/>
          <p:nvPr/>
        </p:nvSpPr>
        <p:spPr>
          <a:xfrm rot="5400000">
            <a:off x="27589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08" name="Google Shape;808;p21"/>
          <p:cNvSpPr/>
          <p:nvPr/>
        </p:nvSpPr>
        <p:spPr>
          <a:xfrm rot="5400000">
            <a:off x="3073350" y="15482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09" name="Google Shape;809;p21"/>
          <p:cNvSpPr/>
          <p:nvPr/>
        </p:nvSpPr>
        <p:spPr>
          <a:xfrm rot="-5400000">
            <a:off x="43309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10" name="Google Shape;810;p21"/>
          <p:cNvSpPr/>
          <p:nvPr/>
        </p:nvSpPr>
        <p:spPr>
          <a:xfrm rot="-5400000">
            <a:off x="40165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11" name="Google Shape;811;p21"/>
          <p:cNvSpPr/>
          <p:nvPr/>
        </p:nvSpPr>
        <p:spPr>
          <a:xfrm rot="-5400000">
            <a:off x="37021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12" name="Google Shape;812;p21"/>
          <p:cNvSpPr/>
          <p:nvPr/>
        </p:nvSpPr>
        <p:spPr>
          <a:xfrm rot="-5400000">
            <a:off x="3387750" y="15482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13" name="Google Shape;813;p21"/>
          <p:cNvSpPr/>
          <p:nvPr/>
        </p:nvSpPr>
        <p:spPr>
          <a:xfrm>
            <a:off x="1155750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1155750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>
            <a:off x="1155750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1155750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17" name="Google Shape;817;p21"/>
          <p:cNvSpPr/>
          <p:nvPr/>
        </p:nvSpPr>
        <p:spPr>
          <a:xfrm>
            <a:off x="11557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18" name="Google Shape;818;p21"/>
          <p:cNvSpPr/>
          <p:nvPr/>
        </p:nvSpPr>
        <p:spPr>
          <a:xfrm>
            <a:off x="11557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11557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11557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21" name="Google Shape;821;p21"/>
          <p:cNvSpPr/>
          <p:nvPr/>
        </p:nvSpPr>
        <p:spPr>
          <a:xfrm>
            <a:off x="14427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22" name="Google Shape;822;p21"/>
          <p:cNvSpPr/>
          <p:nvPr/>
        </p:nvSpPr>
        <p:spPr>
          <a:xfrm>
            <a:off x="14427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23" name="Google Shape;823;p21"/>
          <p:cNvSpPr/>
          <p:nvPr/>
        </p:nvSpPr>
        <p:spPr>
          <a:xfrm>
            <a:off x="14427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24" name="Google Shape;824;p21"/>
          <p:cNvSpPr/>
          <p:nvPr/>
        </p:nvSpPr>
        <p:spPr>
          <a:xfrm>
            <a:off x="14427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25" name="Google Shape;825;p21"/>
          <p:cNvSpPr/>
          <p:nvPr/>
        </p:nvSpPr>
        <p:spPr>
          <a:xfrm>
            <a:off x="14427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26" name="Google Shape;826;p21"/>
          <p:cNvSpPr/>
          <p:nvPr/>
        </p:nvSpPr>
        <p:spPr>
          <a:xfrm>
            <a:off x="14427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27" name="Google Shape;827;p21"/>
          <p:cNvSpPr/>
          <p:nvPr/>
        </p:nvSpPr>
        <p:spPr>
          <a:xfrm>
            <a:off x="14427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28" name="Google Shape;828;p21"/>
          <p:cNvSpPr/>
          <p:nvPr/>
        </p:nvSpPr>
        <p:spPr>
          <a:xfrm>
            <a:off x="14427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29" name="Google Shape;829;p21"/>
          <p:cNvSpPr/>
          <p:nvPr/>
        </p:nvSpPr>
        <p:spPr>
          <a:xfrm>
            <a:off x="1732513" y="41833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30" name="Google Shape;830;p21"/>
          <p:cNvSpPr/>
          <p:nvPr/>
        </p:nvSpPr>
        <p:spPr>
          <a:xfrm>
            <a:off x="1732513" y="386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1732513" y="35545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1732513" y="3240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17325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17325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35" name="Google Shape;835;p21"/>
          <p:cNvSpPr/>
          <p:nvPr/>
        </p:nvSpPr>
        <p:spPr>
          <a:xfrm>
            <a:off x="17325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36" name="Google Shape;836;p21"/>
          <p:cNvSpPr/>
          <p:nvPr/>
        </p:nvSpPr>
        <p:spPr>
          <a:xfrm>
            <a:off x="17325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37" name="Google Shape;837;p21"/>
          <p:cNvSpPr/>
          <p:nvPr/>
        </p:nvSpPr>
        <p:spPr>
          <a:xfrm rot="-5400000">
            <a:off x="43309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38" name="Google Shape;838;p21"/>
          <p:cNvSpPr/>
          <p:nvPr/>
        </p:nvSpPr>
        <p:spPr>
          <a:xfrm rot="-5400000">
            <a:off x="40165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39" name="Google Shape;839;p21"/>
          <p:cNvSpPr/>
          <p:nvPr/>
        </p:nvSpPr>
        <p:spPr>
          <a:xfrm rot="-5400000">
            <a:off x="37021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40" name="Google Shape;840;p21"/>
          <p:cNvSpPr/>
          <p:nvPr/>
        </p:nvSpPr>
        <p:spPr>
          <a:xfrm rot="-5400000">
            <a:off x="3387750" y="55662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41" name="Google Shape;841;p21"/>
          <p:cNvSpPr/>
          <p:nvPr/>
        </p:nvSpPr>
        <p:spPr>
          <a:xfrm rot="5400000">
            <a:off x="21301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42" name="Google Shape;842;p21"/>
          <p:cNvSpPr/>
          <p:nvPr/>
        </p:nvSpPr>
        <p:spPr>
          <a:xfrm rot="5400000">
            <a:off x="24445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43" name="Google Shape;843;p21"/>
          <p:cNvSpPr/>
          <p:nvPr/>
        </p:nvSpPr>
        <p:spPr>
          <a:xfrm rot="5400000">
            <a:off x="27589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44" name="Google Shape;844;p21"/>
          <p:cNvSpPr/>
          <p:nvPr/>
        </p:nvSpPr>
        <p:spPr>
          <a:xfrm rot="5400000">
            <a:off x="3073350" y="556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45" name="Google Shape;845;p21"/>
          <p:cNvSpPr/>
          <p:nvPr/>
        </p:nvSpPr>
        <p:spPr>
          <a:xfrm rot="-5400000">
            <a:off x="43309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46" name="Google Shape;846;p21"/>
          <p:cNvSpPr/>
          <p:nvPr/>
        </p:nvSpPr>
        <p:spPr>
          <a:xfrm rot="-5400000">
            <a:off x="40165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47" name="Google Shape;847;p21"/>
          <p:cNvSpPr/>
          <p:nvPr/>
        </p:nvSpPr>
        <p:spPr>
          <a:xfrm rot="-5400000">
            <a:off x="37021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48" name="Google Shape;848;p21"/>
          <p:cNvSpPr/>
          <p:nvPr/>
        </p:nvSpPr>
        <p:spPr>
          <a:xfrm rot="-5400000">
            <a:off x="3387750" y="52764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49" name="Google Shape;849;p21"/>
          <p:cNvSpPr/>
          <p:nvPr/>
        </p:nvSpPr>
        <p:spPr>
          <a:xfrm rot="5400000">
            <a:off x="21301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50" name="Google Shape;850;p21"/>
          <p:cNvSpPr/>
          <p:nvPr/>
        </p:nvSpPr>
        <p:spPr>
          <a:xfrm rot="5400000">
            <a:off x="24445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51" name="Google Shape;851;p21"/>
          <p:cNvSpPr/>
          <p:nvPr/>
        </p:nvSpPr>
        <p:spPr>
          <a:xfrm rot="5400000">
            <a:off x="27589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52" name="Google Shape;852;p21"/>
          <p:cNvSpPr/>
          <p:nvPr/>
        </p:nvSpPr>
        <p:spPr>
          <a:xfrm rot="5400000">
            <a:off x="3073350" y="5276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53" name="Google Shape;853;p21"/>
          <p:cNvSpPr/>
          <p:nvPr/>
        </p:nvSpPr>
        <p:spPr>
          <a:xfrm rot="5400000">
            <a:off x="21301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54" name="Google Shape;854;p21"/>
          <p:cNvSpPr/>
          <p:nvPr/>
        </p:nvSpPr>
        <p:spPr>
          <a:xfrm rot="5400000">
            <a:off x="24445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55" name="Google Shape;855;p21"/>
          <p:cNvSpPr/>
          <p:nvPr/>
        </p:nvSpPr>
        <p:spPr>
          <a:xfrm rot="5400000">
            <a:off x="27589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56" name="Google Shape;856;p21"/>
          <p:cNvSpPr/>
          <p:nvPr/>
        </p:nvSpPr>
        <p:spPr>
          <a:xfrm rot="5400000">
            <a:off x="3073350" y="6789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57" name="Google Shape;857;p21"/>
          <p:cNvSpPr/>
          <p:nvPr/>
        </p:nvSpPr>
        <p:spPr>
          <a:xfrm rot="-5400000">
            <a:off x="43309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58" name="Google Shape;858;p21"/>
          <p:cNvSpPr/>
          <p:nvPr/>
        </p:nvSpPr>
        <p:spPr>
          <a:xfrm rot="-5400000">
            <a:off x="40165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59" name="Google Shape;859;p21"/>
          <p:cNvSpPr/>
          <p:nvPr/>
        </p:nvSpPr>
        <p:spPr>
          <a:xfrm rot="-5400000">
            <a:off x="37021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60" name="Google Shape;860;p21"/>
          <p:cNvSpPr/>
          <p:nvPr/>
        </p:nvSpPr>
        <p:spPr>
          <a:xfrm rot="-5400000">
            <a:off x="3387750" y="67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61" name="Google Shape;861;p21"/>
          <p:cNvSpPr/>
          <p:nvPr/>
        </p:nvSpPr>
        <p:spPr>
          <a:xfrm rot="5400000">
            <a:off x="21301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62" name="Google Shape;862;p21"/>
          <p:cNvSpPr/>
          <p:nvPr/>
        </p:nvSpPr>
        <p:spPr>
          <a:xfrm rot="5400000">
            <a:off x="24445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63" name="Google Shape;863;p21"/>
          <p:cNvSpPr/>
          <p:nvPr/>
        </p:nvSpPr>
        <p:spPr>
          <a:xfrm rot="5400000">
            <a:off x="27589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64" name="Google Shape;864;p21"/>
          <p:cNvSpPr/>
          <p:nvPr/>
        </p:nvSpPr>
        <p:spPr>
          <a:xfrm rot="5400000">
            <a:off x="3073350" y="968688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65" name="Google Shape;865;p21"/>
          <p:cNvSpPr/>
          <p:nvPr/>
        </p:nvSpPr>
        <p:spPr>
          <a:xfrm rot="-5400000">
            <a:off x="43309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866" name="Google Shape;866;p21"/>
          <p:cNvSpPr/>
          <p:nvPr/>
        </p:nvSpPr>
        <p:spPr>
          <a:xfrm rot="-5400000">
            <a:off x="40165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67" name="Google Shape;867;p21"/>
          <p:cNvSpPr/>
          <p:nvPr/>
        </p:nvSpPr>
        <p:spPr>
          <a:xfrm rot="-5400000">
            <a:off x="37021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68" name="Google Shape;868;p21"/>
          <p:cNvSpPr/>
          <p:nvPr/>
        </p:nvSpPr>
        <p:spPr>
          <a:xfrm rot="-5400000">
            <a:off x="3387750" y="968688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85" name="Google Shape;885;p21"/>
          <p:cNvSpPr txBox="1"/>
          <p:nvPr/>
        </p:nvSpPr>
        <p:spPr>
          <a:xfrm>
            <a:off x="55777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1"/>
          <p:cNvSpPr txBox="1"/>
          <p:nvPr/>
        </p:nvSpPr>
        <p:spPr>
          <a:xfrm>
            <a:off x="52658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1"/>
          <p:cNvSpPr txBox="1"/>
          <p:nvPr/>
        </p:nvSpPr>
        <p:spPr>
          <a:xfrm>
            <a:off x="49514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1"/>
          <p:cNvSpPr txBox="1"/>
          <p:nvPr/>
        </p:nvSpPr>
        <p:spPr>
          <a:xfrm>
            <a:off x="46370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1"/>
          <p:cNvSpPr txBox="1"/>
          <p:nvPr/>
        </p:nvSpPr>
        <p:spPr>
          <a:xfrm>
            <a:off x="3519500" y="6033825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22725" y="1982500"/>
            <a:ext cx="1159200" cy="2515200"/>
            <a:chOff x="4722725" y="1982500"/>
            <a:chExt cx="1159200" cy="2515200"/>
          </a:xfrm>
        </p:grpSpPr>
        <p:sp>
          <p:nvSpPr>
            <p:cNvPr id="279" name="Google Shape;1785;p26"/>
            <p:cNvSpPr/>
            <p:nvPr/>
          </p:nvSpPr>
          <p:spPr>
            <a:xfrm rot="10800000">
              <a:off x="5592125" y="1982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80" name="Google Shape;1786;p26"/>
            <p:cNvSpPr/>
            <p:nvPr/>
          </p:nvSpPr>
          <p:spPr>
            <a:xfrm rot="10800000">
              <a:off x="5592125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81" name="Google Shape;1787;p26"/>
            <p:cNvSpPr/>
            <p:nvPr/>
          </p:nvSpPr>
          <p:spPr>
            <a:xfrm rot="10800000">
              <a:off x="5592125" y="2611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82" name="Google Shape;1788;p26"/>
            <p:cNvSpPr/>
            <p:nvPr/>
          </p:nvSpPr>
          <p:spPr>
            <a:xfrm rot="10800000">
              <a:off x="5592125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283" name="Google Shape;1789;p26"/>
            <p:cNvSpPr/>
            <p:nvPr/>
          </p:nvSpPr>
          <p:spPr>
            <a:xfrm rot="10800000">
              <a:off x="5592125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284" name="Google Shape;1790;p26"/>
            <p:cNvSpPr/>
            <p:nvPr/>
          </p:nvSpPr>
          <p:spPr>
            <a:xfrm rot="10800000">
              <a:off x="5592125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85" name="Google Shape;1791;p26"/>
            <p:cNvSpPr/>
            <p:nvPr/>
          </p:nvSpPr>
          <p:spPr>
            <a:xfrm rot="10800000">
              <a:off x="5592125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86" name="Google Shape;1792;p26"/>
            <p:cNvSpPr/>
            <p:nvPr/>
          </p:nvSpPr>
          <p:spPr>
            <a:xfrm rot="10800000">
              <a:off x="5592125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87" name="Google Shape;1817;p26"/>
            <p:cNvSpPr/>
            <p:nvPr/>
          </p:nvSpPr>
          <p:spPr>
            <a:xfrm rot="10800000">
              <a:off x="5302325" y="1982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88" name="Google Shape;1818;p26"/>
            <p:cNvSpPr/>
            <p:nvPr/>
          </p:nvSpPr>
          <p:spPr>
            <a:xfrm rot="10800000">
              <a:off x="5302325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89" name="Google Shape;1819;p26"/>
            <p:cNvSpPr/>
            <p:nvPr/>
          </p:nvSpPr>
          <p:spPr>
            <a:xfrm rot="10800000">
              <a:off x="5302325" y="2611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90" name="Google Shape;1820;p26"/>
            <p:cNvSpPr/>
            <p:nvPr/>
          </p:nvSpPr>
          <p:spPr>
            <a:xfrm rot="10800000">
              <a:off x="5302325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291" name="Google Shape;1821;p26"/>
            <p:cNvSpPr/>
            <p:nvPr/>
          </p:nvSpPr>
          <p:spPr>
            <a:xfrm rot="10800000">
              <a:off x="5302325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292" name="Google Shape;1822;p26"/>
            <p:cNvSpPr/>
            <p:nvPr/>
          </p:nvSpPr>
          <p:spPr>
            <a:xfrm rot="10800000">
              <a:off x="5302325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293" name="Google Shape;1823;p26"/>
            <p:cNvSpPr/>
            <p:nvPr/>
          </p:nvSpPr>
          <p:spPr>
            <a:xfrm rot="10800000">
              <a:off x="5302325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94" name="Google Shape;1824;p26"/>
            <p:cNvSpPr/>
            <p:nvPr/>
          </p:nvSpPr>
          <p:spPr>
            <a:xfrm rot="10800000">
              <a:off x="5302325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95" name="Google Shape;1889;p26"/>
            <p:cNvSpPr/>
            <p:nvPr/>
          </p:nvSpPr>
          <p:spPr>
            <a:xfrm rot="10800000">
              <a:off x="5012525" y="1982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296" name="Google Shape;1890;p26"/>
            <p:cNvSpPr/>
            <p:nvPr/>
          </p:nvSpPr>
          <p:spPr>
            <a:xfrm rot="10800000">
              <a:off x="5012525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297" name="Google Shape;1891;p26"/>
            <p:cNvSpPr/>
            <p:nvPr/>
          </p:nvSpPr>
          <p:spPr>
            <a:xfrm rot="10800000">
              <a:off x="5012525" y="2611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298" name="Google Shape;1892;p26"/>
            <p:cNvSpPr/>
            <p:nvPr/>
          </p:nvSpPr>
          <p:spPr>
            <a:xfrm rot="10800000">
              <a:off x="5012525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99" name="Google Shape;1893;p26"/>
            <p:cNvSpPr/>
            <p:nvPr/>
          </p:nvSpPr>
          <p:spPr>
            <a:xfrm rot="10800000">
              <a:off x="5012525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300" name="Google Shape;1894;p26"/>
            <p:cNvSpPr/>
            <p:nvPr/>
          </p:nvSpPr>
          <p:spPr>
            <a:xfrm rot="10800000">
              <a:off x="5012525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301" name="Google Shape;1895;p26"/>
            <p:cNvSpPr/>
            <p:nvPr/>
          </p:nvSpPr>
          <p:spPr>
            <a:xfrm rot="10800000">
              <a:off x="5012525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302" name="Google Shape;1896;p26"/>
            <p:cNvSpPr/>
            <p:nvPr/>
          </p:nvSpPr>
          <p:spPr>
            <a:xfrm rot="10800000">
              <a:off x="5012525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303" name="Google Shape;1897;p26"/>
            <p:cNvSpPr/>
            <p:nvPr/>
          </p:nvSpPr>
          <p:spPr>
            <a:xfrm rot="10800000">
              <a:off x="4722725" y="1982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304" name="Google Shape;1898;p26"/>
            <p:cNvSpPr/>
            <p:nvPr/>
          </p:nvSpPr>
          <p:spPr>
            <a:xfrm rot="10800000">
              <a:off x="4722725" y="2296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305" name="Google Shape;1899;p26"/>
            <p:cNvSpPr/>
            <p:nvPr/>
          </p:nvSpPr>
          <p:spPr>
            <a:xfrm rot="10800000">
              <a:off x="4722725" y="2611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06" name="Google Shape;1900;p26"/>
            <p:cNvSpPr/>
            <p:nvPr/>
          </p:nvSpPr>
          <p:spPr>
            <a:xfrm rot="10800000">
              <a:off x="4722725" y="2925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307" name="Google Shape;1901;p26"/>
            <p:cNvSpPr/>
            <p:nvPr/>
          </p:nvSpPr>
          <p:spPr>
            <a:xfrm rot="10800000">
              <a:off x="4722725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308" name="Google Shape;1902;p26"/>
            <p:cNvSpPr/>
            <p:nvPr/>
          </p:nvSpPr>
          <p:spPr>
            <a:xfrm rot="10800000">
              <a:off x="4722725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09" name="Google Shape;1903;p26"/>
            <p:cNvSpPr/>
            <p:nvPr/>
          </p:nvSpPr>
          <p:spPr>
            <a:xfrm rot="10800000">
              <a:off x="4722725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310" name="Google Shape;1904;p26"/>
            <p:cNvSpPr/>
            <p:nvPr/>
          </p:nvSpPr>
          <p:spPr>
            <a:xfrm rot="10800000">
              <a:off x="4722725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68075" y="691200"/>
            <a:ext cx="5152500" cy="5177100"/>
            <a:chOff x="6868075" y="691200"/>
            <a:chExt cx="5152500" cy="5177100"/>
          </a:xfrm>
        </p:grpSpPr>
        <p:sp>
          <p:nvSpPr>
            <p:cNvPr id="891" name="Google Shape;891;p21"/>
            <p:cNvSpPr/>
            <p:nvPr/>
          </p:nvSpPr>
          <p:spPr>
            <a:xfrm rot="10800000">
              <a:off x="7001575" y="691200"/>
              <a:ext cx="5019000" cy="517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 rot="5400000">
              <a:off x="8265775" y="125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 rot="5400000">
              <a:off x="8580175" y="125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 rot="5400000">
              <a:off x="8894575" y="125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 rot="5400000">
              <a:off x="9208975" y="12585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 rot="10800000">
              <a:off x="11730775" y="2061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 rot="10800000">
              <a:off x="11730775" y="237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 rot="10800000">
              <a:off x="11730775" y="2690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 rot="10800000">
              <a:off x="11730775" y="30050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 rot="10800000">
              <a:off x="11730775" y="3319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 rot="10800000">
              <a:off x="11730775" y="3633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 rot="10800000">
              <a:off x="11730775" y="3948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 rot="10800000">
              <a:off x="11730775" y="4262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 rot="16200000">
              <a:off x="10466575" y="125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 rot="16200000">
              <a:off x="10152175" y="125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 rot="16200000">
              <a:off x="9837775" y="125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 rot="16200000">
              <a:off x="9523375" y="1258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 rot="16200000">
              <a:off x="10466575" y="498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 rot="16200000">
              <a:off x="10152175" y="498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 rot="16200000">
              <a:off x="9837775" y="498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 rot="16200000">
              <a:off x="9523375" y="4986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 rot="5400000">
              <a:off x="8265775" y="498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 rot="5400000">
              <a:off x="8580175" y="498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 rot="5400000">
              <a:off x="8894575" y="498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 rot="5400000">
              <a:off x="9208975" y="4986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24" name="Google Shape;924;p21"/>
            <p:cNvSpPr txBox="1"/>
            <p:nvPr/>
          </p:nvSpPr>
          <p:spPr>
            <a:xfrm rot="10800000">
              <a:off x="9367025" y="42792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1"/>
            <p:cNvSpPr txBox="1"/>
            <p:nvPr/>
          </p:nvSpPr>
          <p:spPr>
            <a:xfrm rot="10800000">
              <a:off x="9353875" y="231122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1"/>
            <p:cNvSpPr txBox="1"/>
            <p:nvPr/>
          </p:nvSpPr>
          <p:spPr>
            <a:xfrm rot="10800000">
              <a:off x="10454287" y="317037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1"/>
            <p:cNvSpPr txBox="1"/>
            <p:nvPr/>
          </p:nvSpPr>
          <p:spPr>
            <a:xfrm rot="10800000">
              <a:off x="8186325" y="3170375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 rot="5400000">
              <a:off x="8265775" y="154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 rot="5400000">
              <a:off x="8580175" y="154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 rot="5400000">
              <a:off x="8894575" y="154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 rot="5400000">
              <a:off x="9208975" y="15483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 rot="16200000">
              <a:off x="10466575" y="154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 rot="16200000">
              <a:off x="10152175" y="154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 rot="16200000">
              <a:off x="9837775" y="154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 rot="16200000">
              <a:off x="9523375" y="1548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 rot="16200000">
              <a:off x="10466575" y="46968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rot="16200000">
              <a:off x="10152175" y="46968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 rot="16200000">
              <a:off x="9837775" y="46968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 rot="16200000">
              <a:off x="9523375" y="46968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 rot="5400000">
              <a:off x="8265775" y="46968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 rot="5400000">
              <a:off x="8580175" y="46968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 rot="5400000">
              <a:off x="8894575" y="46968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 rot="5400000">
              <a:off x="9208975" y="46968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 rot="10800000">
              <a:off x="11440975" y="2061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 rot="10800000">
              <a:off x="11440975" y="237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 rot="10800000">
              <a:off x="11440975" y="2690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 rot="10800000">
              <a:off x="11440975" y="30050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 rot="10800000">
              <a:off x="11440975" y="3319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 rot="10800000">
              <a:off x="11440975" y="3633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 rot="10800000">
              <a:off x="11440975" y="3948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 rot="10800000">
              <a:off x="11440975" y="4262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 rot="10800000">
              <a:off x="11154012" y="2061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 rot="10800000">
              <a:off x="11154012" y="237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 rot="10800000">
              <a:off x="11154012" y="2690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 rot="10800000">
              <a:off x="11154012" y="30050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 rot="10800000">
              <a:off x="11154012" y="3319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 rot="10800000">
              <a:off x="11154012" y="3633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 rot="10800000">
              <a:off x="11154012" y="3948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 rot="10800000">
              <a:off x="11154012" y="4262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 rot="10800000">
              <a:off x="10864212" y="2061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 rot="10800000">
              <a:off x="10864212" y="237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 rot="10800000">
              <a:off x="10864212" y="26906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 rot="10800000">
              <a:off x="10864212" y="30050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 rot="10800000">
              <a:off x="10864212" y="33194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10800000">
              <a:off x="10864212" y="3633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 rot="10800000">
              <a:off x="10864212" y="3948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 rot="10800000">
              <a:off x="10864212" y="42626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 rot="5400000">
              <a:off x="8265775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 rot="5400000">
              <a:off x="8580175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 rot="5400000">
              <a:off x="8894575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 rot="5400000">
              <a:off x="9208975" y="6789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 rot="16200000">
              <a:off x="10466575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 rot="16200000">
              <a:off x="10152175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 rot="16200000">
              <a:off x="9837775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 rot="16200000">
              <a:off x="9523375" y="67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 rot="5400000">
              <a:off x="8265775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 rot="5400000">
              <a:off x="8580175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 rot="5400000">
              <a:off x="8894575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 rot="5400000">
              <a:off x="9208975" y="9687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 rot="16200000">
              <a:off x="10466575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 rot="16200000">
              <a:off x="10152175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 rot="16200000">
              <a:off x="9837775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 rot="16200000">
              <a:off x="9523375" y="968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 rot="16200000">
              <a:off x="10466575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 rot="16200000">
              <a:off x="10152175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 rot="16200000">
              <a:off x="9837775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 rot="16200000">
              <a:off x="9523375" y="55662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 rot="5400000">
              <a:off x="8265775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 rot="5400000">
              <a:off x="8580175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 rot="5400000">
              <a:off x="8894575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 rot="5400000">
              <a:off x="9208975" y="55662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 rot="16200000">
              <a:off x="10466575" y="52764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 rot="16200000">
              <a:off x="10152175" y="52764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 rot="16200000">
              <a:off x="9837775" y="52764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 rot="16200000">
              <a:off x="9523375" y="5276412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 rot="5400000">
              <a:off x="8265775" y="52764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 rot="5400000">
              <a:off x="8580175" y="52764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 rot="5400000">
              <a:off x="8894575" y="52764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 rot="5400000">
              <a:off x="9208975" y="5276412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024" name="Google Shape;1024;p21"/>
            <p:cNvSpPr txBox="1"/>
            <p:nvPr/>
          </p:nvSpPr>
          <p:spPr>
            <a:xfrm rot="10800000">
              <a:off x="6868075" y="45770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1"/>
            <p:cNvSpPr txBox="1"/>
            <p:nvPr/>
          </p:nvSpPr>
          <p:spPr>
            <a:xfrm rot="10800000">
              <a:off x="7179975" y="45770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1"/>
            <p:cNvSpPr txBox="1"/>
            <p:nvPr/>
          </p:nvSpPr>
          <p:spPr>
            <a:xfrm rot="10800000">
              <a:off x="7494375" y="45770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1"/>
            <p:cNvSpPr txBox="1"/>
            <p:nvPr/>
          </p:nvSpPr>
          <p:spPr>
            <a:xfrm rot="10800000">
              <a:off x="7808775" y="4577000"/>
              <a:ext cx="440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 rot="10800000">
              <a:off x="7001575" y="1982501"/>
              <a:ext cx="1159200" cy="2515200"/>
              <a:chOff x="4722725" y="1982500"/>
              <a:chExt cx="1159200" cy="2515200"/>
            </a:xfrm>
          </p:grpSpPr>
          <p:sp>
            <p:nvSpPr>
              <p:cNvPr id="313" name="Google Shape;1785;p26"/>
              <p:cNvSpPr/>
              <p:nvPr/>
            </p:nvSpPr>
            <p:spPr>
              <a:xfrm rot="10800000">
                <a:off x="5592125" y="19825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0</a:t>
                </a:r>
                <a:endParaRPr/>
              </a:p>
            </p:txBody>
          </p:sp>
          <p:sp>
            <p:nvSpPr>
              <p:cNvPr id="314" name="Google Shape;1786;p26"/>
              <p:cNvSpPr/>
              <p:nvPr/>
            </p:nvSpPr>
            <p:spPr>
              <a:xfrm rot="10800000">
                <a:off x="5592125" y="22969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4</a:t>
                </a:r>
                <a:endParaRPr/>
              </a:p>
            </p:txBody>
          </p:sp>
          <p:sp>
            <p:nvSpPr>
              <p:cNvPr id="315" name="Google Shape;1787;p26"/>
              <p:cNvSpPr/>
              <p:nvPr/>
            </p:nvSpPr>
            <p:spPr>
              <a:xfrm rot="10800000">
                <a:off x="5592125" y="26113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8</a:t>
                </a:r>
                <a:endParaRPr/>
              </a:p>
            </p:txBody>
          </p:sp>
          <p:sp>
            <p:nvSpPr>
              <p:cNvPr id="316" name="Google Shape;1788;p26"/>
              <p:cNvSpPr/>
              <p:nvPr/>
            </p:nvSpPr>
            <p:spPr>
              <a:xfrm rot="10800000">
                <a:off x="5592125" y="29257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12</a:t>
                </a:r>
                <a:endParaRPr sz="700"/>
              </a:p>
            </p:txBody>
          </p:sp>
          <p:sp>
            <p:nvSpPr>
              <p:cNvPr id="317" name="Google Shape;1789;p26"/>
              <p:cNvSpPr/>
              <p:nvPr/>
            </p:nvSpPr>
            <p:spPr>
              <a:xfrm rot="10800000">
                <a:off x="5592125" y="32401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12</a:t>
                </a:r>
                <a:endParaRPr sz="700"/>
              </a:p>
            </p:txBody>
          </p:sp>
          <p:sp>
            <p:nvSpPr>
              <p:cNvPr id="318" name="Google Shape;1790;p26"/>
              <p:cNvSpPr/>
              <p:nvPr/>
            </p:nvSpPr>
            <p:spPr>
              <a:xfrm rot="10800000">
                <a:off x="5592125" y="35545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8</a:t>
                </a:r>
                <a:endParaRPr/>
              </a:p>
            </p:txBody>
          </p:sp>
          <p:sp>
            <p:nvSpPr>
              <p:cNvPr id="319" name="Google Shape;1791;p26"/>
              <p:cNvSpPr/>
              <p:nvPr/>
            </p:nvSpPr>
            <p:spPr>
              <a:xfrm rot="10800000">
                <a:off x="5592125" y="38689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4</a:t>
                </a:r>
                <a:endParaRPr/>
              </a:p>
            </p:txBody>
          </p:sp>
          <p:sp>
            <p:nvSpPr>
              <p:cNvPr id="320" name="Google Shape;1792;p26"/>
              <p:cNvSpPr/>
              <p:nvPr/>
            </p:nvSpPr>
            <p:spPr>
              <a:xfrm rot="10800000">
                <a:off x="5592125" y="41833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0</a:t>
                </a:r>
                <a:endParaRPr/>
              </a:p>
            </p:txBody>
          </p:sp>
          <p:sp>
            <p:nvSpPr>
              <p:cNvPr id="321" name="Google Shape;1817;p26"/>
              <p:cNvSpPr/>
              <p:nvPr/>
            </p:nvSpPr>
            <p:spPr>
              <a:xfrm rot="10800000">
                <a:off x="5302325" y="19825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1</a:t>
                </a:r>
                <a:endParaRPr/>
              </a:p>
            </p:txBody>
          </p:sp>
          <p:sp>
            <p:nvSpPr>
              <p:cNvPr id="322" name="Google Shape;1818;p26"/>
              <p:cNvSpPr/>
              <p:nvPr/>
            </p:nvSpPr>
            <p:spPr>
              <a:xfrm rot="10800000">
                <a:off x="5302325" y="22969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5</a:t>
                </a:r>
                <a:endParaRPr/>
              </a:p>
            </p:txBody>
          </p:sp>
          <p:sp>
            <p:nvSpPr>
              <p:cNvPr id="323" name="Google Shape;1819;p26"/>
              <p:cNvSpPr/>
              <p:nvPr/>
            </p:nvSpPr>
            <p:spPr>
              <a:xfrm rot="10800000">
                <a:off x="5302325" y="26113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9</a:t>
                </a:r>
                <a:endParaRPr/>
              </a:p>
            </p:txBody>
          </p:sp>
          <p:sp>
            <p:nvSpPr>
              <p:cNvPr id="324" name="Google Shape;1820;p26"/>
              <p:cNvSpPr/>
              <p:nvPr/>
            </p:nvSpPr>
            <p:spPr>
              <a:xfrm rot="10800000">
                <a:off x="5302325" y="29257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13</a:t>
                </a:r>
                <a:endParaRPr sz="700"/>
              </a:p>
            </p:txBody>
          </p:sp>
          <p:sp>
            <p:nvSpPr>
              <p:cNvPr id="325" name="Google Shape;1821;p26"/>
              <p:cNvSpPr/>
              <p:nvPr/>
            </p:nvSpPr>
            <p:spPr>
              <a:xfrm rot="10800000">
                <a:off x="5302325" y="32401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13</a:t>
                </a:r>
                <a:endParaRPr sz="700"/>
              </a:p>
            </p:txBody>
          </p:sp>
          <p:sp>
            <p:nvSpPr>
              <p:cNvPr id="326" name="Google Shape;1822;p26"/>
              <p:cNvSpPr/>
              <p:nvPr/>
            </p:nvSpPr>
            <p:spPr>
              <a:xfrm rot="10800000">
                <a:off x="5302325" y="35545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9</a:t>
                </a:r>
                <a:endParaRPr/>
              </a:p>
            </p:txBody>
          </p:sp>
          <p:sp>
            <p:nvSpPr>
              <p:cNvPr id="327" name="Google Shape;1823;p26"/>
              <p:cNvSpPr/>
              <p:nvPr/>
            </p:nvSpPr>
            <p:spPr>
              <a:xfrm rot="10800000">
                <a:off x="5302325" y="38689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5</a:t>
                </a:r>
                <a:endParaRPr/>
              </a:p>
            </p:txBody>
          </p:sp>
          <p:sp>
            <p:nvSpPr>
              <p:cNvPr id="328" name="Google Shape;1824;p26"/>
              <p:cNvSpPr/>
              <p:nvPr/>
            </p:nvSpPr>
            <p:spPr>
              <a:xfrm rot="10800000">
                <a:off x="5302325" y="41833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1</a:t>
                </a:r>
                <a:endParaRPr/>
              </a:p>
            </p:txBody>
          </p:sp>
          <p:sp>
            <p:nvSpPr>
              <p:cNvPr id="329" name="Google Shape;1889;p26"/>
              <p:cNvSpPr/>
              <p:nvPr/>
            </p:nvSpPr>
            <p:spPr>
              <a:xfrm rot="10800000">
                <a:off x="5012525" y="19825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2</a:t>
                </a:r>
                <a:endParaRPr/>
              </a:p>
            </p:txBody>
          </p:sp>
          <p:sp>
            <p:nvSpPr>
              <p:cNvPr id="330" name="Google Shape;1890;p26"/>
              <p:cNvSpPr/>
              <p:nvPr/>
            </p:nvSpPr>
            <p:spPr>
              <a:xfrm rot="10800000">
                <a:off x="5012525" y="22969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6</a:t>
                </a:r>
                <a:endParaRPr/>
              </a:p>
            </p:txBody>
          </p:sp>
          <p:sp>
            <p:nvSpPr>
              <p:cNvPr id="331" name="Google Shape;1891;p26"/>
              <p:cNvSpPr/>
              <p:nvPr/>
            </p:nvSpPr>
            <p:spPr>
              <a:xfrm rot="10800000">
                <a:off x="5012525" y="26113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10</a:t>
                </a:r>
                <a:endParaRPr sz="700"/>
              </a:p>
            </p:txBody>
          </p:sp>
          <p:sp>
            <p:nvSpPr>
              <p:cNvPr id="332" name="Google Shape;1892;p26"/>
              <p:cNvSpPr/>
              <p:nvPr/>
            </p:nvSpPr>
            <p:spPr>
              <a:xfrm rot="10800000">
                <a:off x="5012525" y="29257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14</a:t>
                </a:r>
                <a:endParaRPr sz="700"/>
              </a:p>
            </p:txBody>
          </p:sp>
          <p:sp>
            <p:nvSpPr>
              <p:cNvPr id="333" name="Google Shape;1893;p26"/>
              <p:cNvSpPr/>
              <p:nvPr/>
            </p:nvSpPr>
            <p:spPr>
              <a:xfrm rot="10800000">
                <a:off x="5012525" y="32401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14</a:t>
                </a:r>
                <a:endParaRPr sz="700"/>
              </a:p>
            </p:txBody>
          </p:sp>
          <p:sp>
            <p:nvSpPr>
              <p:cNvPr id="334" name="Google Shape;1894;p26"/>
              <p:cNvSpPr/>
              <p:nvPr/>
            </p:nvSpPr>
            <p:spPr>
              <a:xfrm rot="10800000">
                <a:off x="5012525" y="35545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10</a:t>
                </a:r>
                <a:endParaRPr sz="700"/>
              </a:p>
            </p:txBody>
          </p:sp>
          <p:sp>
            <p:nvSpPr>
              <p:cNvPr id="335" name="Google Shape;1895;p26"/>
              <p:cNvSpPr/>
              <p:nvPr/>
            </p:nvSpPr>
            <p:spPr>
              <a:xfrm rot="10800000">
                <a:off x="5012525" y="38689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6</a:t>
                </a:r>
                <a:endParaRPr/>
              </a:p>
            </p:txBody>
          </p:sp>
          <p:sp>
            <p:nvSpPr>
              <p:cNvPr id="336" name="Google Shape;1896;p26"/>
              <p:cNvSpPr/>
              <p:nvPr/>
            </p:nvSpPr>
            <p:spPr>
              <a:xfrm rot="10800000">
                <a:off x="5012525" y="41833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2</a:t>
                </a:r>
                <a:endParaRPr/>
              </a:p>
            </p:txBody>
          </p:sp>
          <p:sp>
            <p:nvSpPr>
              <p:cNvPr id="337" name="Google Shape;1897;p26"/>
              <p:cNvSpPr/>
              <p:nvPr/>
            </p:nvSpPr>
            <p:spPr>
              <a:xfrm rot="10800000">
                <a:off x="4722725" y="19825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3</a:t>
                </a:r>
                <a:endParaRPr/>
              </a:p>
            </p:txBody>
          </p:sp>
          <p:sp>
            <p:nvSpPr>
              <p:cNvPr id="338" name="Google Shape;1898;p26"/>
              <p:cNvSpPr/>
              <p:nvPr/>
            </p:nvSpPr>
            <p:spPr>
              <a:xfrm rot="10800000">
                <a:off x="4722725" y="22969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7</a:t>
                </a:r>
                <a:endParaRPr/>
              </a:p>
            </p:txBody>
          </p:sp>
          <p:sp>
            <p:nvSpPr>
              <p:cNvPr id="339" name="Google Shape;1899;p26"/>
              <p:cNvSpPr/>
              <p:nvPr/>
            </p:nvSpPr>
            <p:spPr>
              <a:xfrm rot="10800000">
                <a:off x="4722725" y="26113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11</a:t>
                </a:r>
                <a:endParaRPr sz="700"/>
              </a:p>
            </p:txBody>
          </p:sp>
          <p:sp>
            <p:nvSpPr>
              <p:cNvPr id="340" name="Google Shape;1900;p26"/>
              <p:cNvSpPr/>
              <p:nvPr/>
            </p:nvSpPr>
            <p:spPr>
              <a:xfrm rot="10800000">
                <a:off x="4722725" y="2925700"/>
                <a:ext cx="289800" cy="314400"/>
              </a:xfrm>
              <a:prstGeom prst="rect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15</a:t>
                </a:r>
                <a:endParaRPr sz="700"/>
              </a:p>
            </p:txBody>
          </p:sp>
          <p:sp>
            <p:nvSpPr>
              <p:cNvPr id="341" name="Google Shape;1901;p26"/>
              <p:cNvSpPr/>
              <p:nvPr/>
            </p:nvSpPr>
            <p:spPr>
              <a:xfrm rot="10800000">
                <a:off x="4722725" y="32401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15</a:t>
                </a:r>
                <a:endParaRPr sz="700"/>
              </a:p>
            </p:txBody>
          </p:sp>
          <p:sp>
            <p:nvSpPr>
              <p:cNvPr id="342" name="Google Shape;1902;p26"/>
              <p:cNvSpPr/>
              <p:nvPr/>
            </p:nvSpPr>
            <p:spPr>
              <a:xfrm rot="10800000">
                <a:off x="4722725" y="35545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/>
                  <a:t>11</a:t>
                </a:r>
                <a:endParaRPr sz="700"/>
              </a:p>
            </p:txBody>
          </p:sp>
          <p:sp>
            <p:nvSpPr>
              <p:cNvPr id="343" name="Google Shape;1903;p26"/>
              <p:cNvSpPr/>
              <p:nvPr/>
            </p:nvSpPr>
            <p:spPr>
              <a:xfrm rot="10800000">
                <a:off x="4722725" y="38689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7</a:t>
                </a:r>
                <a:endParaRPr/>
              </a:p>
            </p:txBody>
          </p:sp>
          <p:sp>
            <p:nvSpPr>
              <p:cNvPr id="344" name="Google Shape;1904;p26"/>
              <p:cNvSpPr/>
              <p:nvPr/>
            </p:nvSpPr>
            <p:spPr>
              <a:xfrm rot="10800000">
                <a:off x="4722725" y="4183300"/>
                <a:ext cx="289800" cy="314400"/>
              </a:xfrm>
              <a:prstGeom prst="rect">
                <a:avLst/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3</a:t>
                </a:r>
                <a:endParaRPr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BB6D6D-6D88-DC4A-AE38-37F4D623AA75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2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34" name="Google Shape;1034;p22"/>
          <p:cNvSpPr/>
          <p:nvPr/>
        </p:nvSpPr>
        <p:spPr>
          <a:xfrm>
            <a:off x="86595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2"/>
          <p:cNvSpPr/>
          <p:nvPr/>
        </p:nvSpPr>
        <p:spPr>
          <a:xfrm>
            <a:off x="865950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36" name="Google Shape;1036;p22"/>
          <p:cNvSpPr/>
          <p:nvPr/>
        </p:nvSpPr>
        <p:spPr>
          <a:xfrm>
            <a:off x="865950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37" name="Google Shape;1037;p22"/>
          <p:cNvSpPr/>
          <p:nvPr/>
        </p:nvSpPr>
        <p:spPr>
          <a:xfrm>
            <a:off x="865950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38" name="Google Shape;1038;p22"/>
          <p:cNvSpPr/>
          <p:nvPr/>
        </p:nvSpPr>
        <p:spPr>
          <a:xfrm>
            <a:off x="865950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39" name="Google Shape;1039;p22"/>
          <p:cNvSpPr/>
          <p:nvPr/>
        </p:nvSpPr>
        <p:spPr>
          <a:xfrm>
            <a:off x="865950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40" name="Google Shape;1040;p22"/>
          <p:cNvSpPr/>
          <p:nvPr/>
        </p:nvSpPr>
        <p:spPr>
          <a:xfrm>
            <a:off x="865950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41" name="Google Shape;1041;p22"/>
          <p:cNvSpPr/>
          <p:nvPr/>
        </p:nvSpPr>
        <p:spPr>
          <a:xfrm>
            <a:off x="865950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42" name="Google Shape;1042;p22"/>
          <p:cNvSpPr/>
          <p:nvPr/>
        </p:nvSpPr>
        <p:spPr>
          <a:xfrm>
            <a:off x="865950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43" name="Google Shape;1043;p22"/>
          <p:cNvSpPr txBox="1"/>
          <p:nvPr/>
        </p:nvSpPr>
        <p:spPr>
          <a:xfrm>
            <a:off x="3205100" y="19326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2"/>
          <p:cNvSpPr txBox="1"/>
          <p:nvPr/>
        </p:nvSpPr>
        <p:spPr>
          <a:xfrm>
            <a:off x="3218250" y="39005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2"/>
          <p:cNvSpPr txBox="1"/>
          <p:nvPr/>
        </p:nvSpPr>
        <p:spPr>
          <a:xfrm>
            <a:off x="2117838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2"/>
          <p:cNvSpPr txBox="1"/>
          <p:nvPr/>
        </p:nvSpPr>
        <p:spPr>
          <a:xfrm>
            <a:off x="4385800" y="30414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2"/>
          <p:cNvSpPr/>
          <p:nvPr/>
        </p:nvSpPr>
        <p:spPr>
          <a:xfrm>
            <a:off x="1155750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48" name="Google Shape;1048;p22"/>
          <p:cNvSpPr/>
          <p:nvPr/>
        </p:nvSpPr>
        <p:spPr>
          <a:xfrm>
            <a:off x="1155750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49" name="Google Shape;1049;p22"/>
          <p:cNvSpPr/>
          <p:nvPr/>
        </p:nvSpPr>
        <p:spPr>
          <a:xfrm>
            <a:off x="1155750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>
            <a:off x="1155750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51" name="Google Shape;1051;p22"/>
          <p:cNvSpPr/>
          <p:nvPr/>
        </p:nvSpPr>
        <p:spPr>
          <a:xfrm>
            <a:off x="1155750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52" name="Google Shape;1052;p22"/>
          <p:cNvSpPr/>
          <p:nvPr/>
        </p:nvSpPr>
        <p:spPr>
          <a:xfrm>
            <a:off x="1155750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53" name="Google Shape;1053;p22"/>
          <p:cNvSpPr/>
          <p:nvPr/>
        </p:nvSpPr>
        <p:spPr>
          <a:xfrm>
            <a:off x="1155750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54" name="Google Shape;1054;p22"/>
          <p:cNvSpPr/>
          <p:nvPr/>
        </p:nvSpPr>
        <p:spPr>
          <a:xfrm>
            <a:off x="1155750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55" name="Google Shape;1055;p22"/>
          <p:cNvSpPr/>
          <p:nvPr/>
        </p:nvSpPr>
        <p:spPr>
          <a:xfrm>
            <a:off x="1442713" y="4183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56" name="Google Shape;1056;p22"/>
          <p:cNvSpPr/>
          <p:nvPr/>
        </p:nvSpPr>
        <p:spPr>
          <a:xfrm>
            <a:off x="1442713" y="3868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57" name="Google Shape;1057;p22"/>
          <p:cNvSpPr/>
          <p:nvPr/>
        </p:nvSpPr>
        <p:spPr>
          <a:xfrm>
            <a:off x="1442713" y="3554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58" name="Google Shape;1058;p22"/>
          <p:cNvSpPr/>
          <p:nvPr/>
        </p:nvSpPr>
        <p:spPr>
          <a:xfrm>
            <a:off x="1442713" y="3240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59" name="Google Shape;1059;p22"/>
          <p:cNvSpPr/>
          <p:nvPr/>
        </p:nvSpPr>
        <p:spPr>
          <a:xfrm>
            <a:off x="1442713" y="29257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60" name="Google Shape;1060;p22"/>
          <p:cNvSpPr/>
          <p:nvPr/>
        </p:nvSpPr>
        <p:spPr>
          <a:xfrm>
            <a:off x="1442713" y="2611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61" name="Google Shape;1061;p22"/>
          <p:cNvSpPr/>
          <p:nvPr/>
        </p:nvSpPr>
        <p:spPr>
          <a:xfrm>
            <a:off x="1442713" y="2296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62" name="Google Shape;1062;p22"/>
          <p:cNvSpPr/>
          <p:nvPr/>
        </p:nvSpPr>
        <p:spPr>
          <a:xfrm>
            <a:off x="1442713" y="1982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63" name="Google Shape;1063;p22"/>
          <p:cNvSpPr/>
          <p:nvPr/>
        </p:nvSpPr>
        <p:spPr>
          <a:xfrm>
            <a:off x="1732513" y="41833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64" name="Google Shape;1064;p22"/>
          <p:cNvSpPr/>
          <p:nvPr/>
        </p:nvSpPr>
        <p:spPr>
          <a:xfrm>
            <a:off x="1732513" y="38689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65" name="Google Shape;1065;p22"/>
          <p:cNvSpPr/>
          <p:nvPr/>
        </p:nvSpPr>
        <p:spPr>
          <a:xfrm>
            <a:off x="1732513" y="35545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66" name="Google Shape;1066;p22"/>
          <p:cNvSpPr/>
          <p:nvPr/>
        </p:nvSpPr>
        <p:spPr>
          <a:xfrm>
            <a:off x="1732513" y="3240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67" name="Google Shape;1067;p22"/>
          <p:cNvSpPr/>
          <p:nvPr/>
        </p:nvSpPr>
        <p:spPr>
          <a:xfrm>
            <a:off x="1732513" y="29257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68" name="Google Shape;1068;p22"/>
          <p:cNvSpPr/>
          <p:nvPr/>
        </p:nvSpPr>
        <p:spPr>
          <a:xfrm>
            <a:off x="1732513" y="26113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69" name="Google Shape;1069;p22"/>
          <p:cNvSpPr/>
          <p:nvPr/>
        </p:nvSpPr>
        <p:spPr>
          <a:xfrm>
            <a:off x="1732513" y="22969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70" name="Google Shape;1070;p22"/>
          <p:cNvSpPr/>
          <p:nvPr/>
        </p:nvSpPr>
        <p:spPr>
          <a:xfrm>
            <a:off x="1732513" y="19825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71" name="Google Shape;1071;p22"/>
          <p:cNvSpPr txBox="1"/>
          <p:nvPr/>
        </p:nvSpPr>
        <p:spPr>
          <a:xfrm>
            <a:off x="55777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2"/>
          <p:cNvSpPr txBox="1"/>
          <p:nvPr/>
        </p:nvSpPr>
        <p:spPr>
          <a:xfrm>
            <a:off x="52658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2"/>
          <p:cNvSpPr txBox="1"/>
          <p:nvPr/>
        </p:nvSpPr>
        <p:spPr>
          <a:xfrm>
            <a:off x="49514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2"/>
          <p:cNvSpPr txBox="1"/>
          <p:nvPr/>
        </p:nvSpPr>
        <p:spPr>
          <a:xfrm>
            <a:off x="4637050" y="16348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2"/>
          <p:cNvSpPr txBox="1"/>
          <p:nvPr/>
        </p:nvSpPr>
        <p:spPr>
          <a:xfrm>
            <a:off x="3532650" y="5984150"/>
            <a:ext cx="5696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64x4x4 = 1024 Gbps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2"/>
          <p:cNvSpPr/>
          <p:nvPr/>
        </p:nvSpPr>
        <p:spPr>
          <a:xfrm rot="-5400000">
            <a:off x="4330956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77" name="Google Shape;1077;p22"/>
          <p:cNvSpPr/>
          <p:nvPr/>
        </p:nvSpPr>
        <p:spPr>
          <a:xfrm rot="-5400000">
            <a:off x="4016556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78" name="Google Shape;1078;p22"/>
          <p:cNvSpPr/>
          <p:nvPr/>
        </p:nvSpPr>
        <p:spPr>
          <a:xfrm rot="-5400000">
            <a:off x="3702156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79" name="Google Shape;1079;p22"/>
          <p:cNvSpPr/>
          <p:nvPr/>
        </p:nvSpPr>
        <p:spPr>
          <a:xfrm rot="-5400000">
            <a:off x="3387756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80" name="Google Shape;1080;p22"/>
          <p:cNvSpPr/>
          <p:nvPr/>
        </p:nvSpPr>
        <p:spPr>
          <a:xfrm rot="-5400000">
            <a:off x="3073356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81" name="Google Shape;1081;p22"/>
          <p:cNvSpPr/>
          <p:nvPr/>
        </p:nvSpPr>
        <p:spPr>
          <a:xfrm rot="-5400000">
            <a:off x="2758956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82" name="Google Shape;1082;p22"/>
          <p:cNvSpPr/>
          <p:nvPr/>
        </p:nvSpPr>
        <p:spPr>
          <a:xfrm rot="-5400000">
            <a:off x="2444556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83" name="Google Shape;1083;p22"/>
          <p:cNvSpPr/>
          <p:nvPr/>
        </p:nvSpPr>
        <p:spPr>
          <a:xfrm rot="-5400000">
            <a:off x="2130156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84" name="Google Shape;1084;p22"/>
          <p:cNvSpPr/>
          <p:nvPr/>
        </p:nvSpPr>
        <p:spPr>
          <a:xfrm rot="-5400000">
            <a:off x="4330956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85" name="Google Shape;1085;p22"/>
          <p:cNvSpPr/>
          <p:nvPr/>
        </p:nvSpPr>
        <p:spPr>
          <a:xfrm rot="-5400000">
            <a:off x="4016556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86" name="Google Shape;1086;p22"/>
          <p:cNvSpPr/>
          <p:nvPr/>
        </p:nvSpPr>
        <p:spPr>
          <a:xfrm rot="-5400000">
            <a:off x="3702156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87" name="Google Shape;1087;p22"/>
          <p:cNvSpPr/>
          <p:nvPr/>
        </p:nvSpPr>
        <p:spPr>
          <a:xfrm rot="-5400000">
            <a:off x="3387756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88" name="Google Shape;1088;p22"/>
          <p:cNvSpPr/>
          <p:nvPr/>
        </p:nvSpPr>
        <p:spPr>
          <a:xfrm rot="-5400000">
            <a:off x="3073356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89" name="Google Shape;1089;p22"/>
          <p:cNvSpPr/>
          <p:nvPr/>
        </p:nvSpPr>
        <p:spPr>
          <a:xfrm rot="-5400000">
            <a:off x="2758956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90" name="Google Shape;1090;p22"/>
          <p:cNvSpPr/>
          <p:nvPr/>
        </p:nvSpPr>
        <p:spPr>
          <a:xfrm rot="-5400000">
            <a:off x="2444556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91" name="Google Shape;1091;p22"/>
          <p:cNvSpPr/>
          <p:nvPr/>
        </p:nvSpPr>
        <p:spPr>
          <a:xfrm rot="-5400000">
            <a:off x="2130156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92" name="Google Shape;1092;p22"/>
          <p:cNvSpPr/>
          <p:nvPr/>
        </p:nvSpPr>
        <p:spPr>
          <a:xfrm rot="-5400000">
            <a:off x="4330956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93" name="Google Shape;1093;p22"/>
          <p:cNvSpPr/>
          <p:nvPr/>
        </p:nvSpPr>
        <p:spPr>
          <a:xfrm rot="-5400000">
            <a:off x="4016556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94" name="Google Shape;1094;p22"/>
          <p:cNvSpPr/>
          <p:nvPr/>
        </p:nvSpPr>
        <p:spPr>
          <a:xfrm rot="-5400000">
            <a:off x="3702156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95" name="Google Shape;1095;p22"/>
          <p:cNvSpPr/>
          <p:nvPr/>
        </p:nvSpPr>
        <p:spPr>
          <a:xfrm rot="-5400000">
            <a:off x="3387756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96" name="Google Shape;1096;p22"/>
          <p:cNvSpPr/>
          <p:nvPr/>
        </p:nvSpPr>
        <p:spPr>
          <a:xfrm rot="-5400000">
            <a:off x="3073356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97" name="Google Shape;1097;p22"/>
          <p:cNvSpPr/>
          <p:nvPr/>
        </p:nvSpPr>
        <p:spPr>
          <a:xfrm rot="-5400000">
            <a:off x="2758956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 rot="-5400000">
            <a:off x="2444556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 rot="-5400000">
            <a:off x="2130156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 rot="-5400000">
            <a:off x="4330956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 rot="-5400000">
            <a:off x="4016556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 rot="-5400000">
            <a:off x="3702156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 rot="-5400000">
            <a:off x="3387756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 rot="-5400000">
            <a:off x="3073356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 rot="-5400000">
            <a:off x="2758956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06" name="Google Shape;1106;p22"/>
          <p:cNvSpPr/>
          <p:nvPr/>
        </p:nvSpPr>
        <p:spPr>
          <a:xfrm rot="-5400000">
            <a:off x="2444556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07" name="Google Shape;1107;p22"/>
          <p:cNvSpPr/>
          <p:nvPr/>
        </p:nvSpPr>
        <p:spPr>
          <a:xfrm rot="-5400000">
            <a:off x="2130156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40" name="Google Shape;1140;p22"/>
          <p:cNvSpPr/>
          <p:nvPr/>
        </p:nvSpPr>
        <p:spPr>
          <a:xfrm rot="5400000">
            <a:off x="2130156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41" name="Google Shape;1141;p22"/>
          <p:cNvSpPr/>
          <p:nvPr/>
        </p:nvSpPr>
        <p:spPr>
          <a:xfrm rot="5400000">
            <a:off x="2444556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2" name="Google Shape;1142;p22"/>
          <p:cNvSpPr/>
          <p:nvPr/>
        </p:nvSpPr>
        <p:spPr>
          <a:xfrm rot="5400000">
            <a:off x="2758956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43" name="Google Shape;1143;p22"/>
          <p:cNvSpPr/>
          <p:nvPr/>
        </p:nvSpPr>
        <p:spPr>
          <a:xfrm rot="5400000">
            <a:off x="3073356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44" name="Google Shape;1144;p22"/>
          <p:cNvSpPr/>
          <p:nvPr/>
        </p:nvSpPr>
        <p:spPr>
          <a:xfrm rot="5400000">
            <a:off x="3387756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45" name="Google Shape;1145;p22"/>
          <p:cNvSpPr/>
          <p:nvPr/>
        </p:nvSpPr>
        <p:spPr>
          <a:xfrm rot="5400000">
            <a:off x="3702156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46" name="Google Shape;1146;p22"/>
          <p:cNvSpPr/>
          <p:nvPr/>
        </p:nvSpPr>
        <p:spPr>
          <a:xfrm rot="5400000">
            <a:off x="4016556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7" name="Google Shape;1147;p22"/>
          <p:cNvSpPr/>
          <p:nvPr/>
        </p:nvSpPr>
        <p:spPr>
          <a:xfrm rot="5400000">
            <a:off x="4330956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48" name="Google Shape;1148;p22"/>
          <p:cNvSpPr/>
          <p:nvPr/>
        </p:nvSpPr>
        <p:spPr>
          <a:xfrm rot="5400000">
            <a:off x="2130156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49" name="Google Shape;1149;p22"/>
          <p:cNvSpPr/>
          <p:nvPr/>
        </p:nvSpPr>
        <p:spPr>
          <a:xfrm rot="5400000">
            <a:off x="2444556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50" name="Google Shape;1150;p22"/>
          <p:cNvSpPr/>
          <p:nvPr/>
        </p:nvSpPr>
        <p:spPr>
          <a:xfrm rot="5400000">
            <a:off x="2758956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51" name="Google Shape;1151;p22"/>
          <p:cNvSpPr/>
          <p:nvPr/>
        </p:nvSpPr>
        <p:spPr>
          <a:xfrm rot="5400000">
            <a:off x="3073356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52" name="Google Shape;1152;p22"/>
          <p:cNvSpPr/>
          <p:nvPr/>
        </p:nvSpPr>
        <p:spPr>
          <a:xfrm rot="5400000">
            <a:off x="3387756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53" name="Google Shape;1153;p22"/>
          <p:cNvSpPr/>
          <p:nvPr/>
        </p:nvSpPr>
        <p:spPr>
          <a:xfrm rot="5400000">
            <a:off x="3702156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54" name="Google Shape;1154;p22"/>
          <p:cNvSpPr/>
          <p:nvPr/>
        </p:nvSpPr>
        <p:spPr>
          <a:xfrm rot="5400000">
            <a:off x="4016556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55" name="Google Shape;1155;p22"/>
          <p:cNvSpPr/>
          <p:nvPr/>
        </p:nvSpPr>
        <p:spPr>
          <a:xfrm rot="5400000">
            <a:off x="4330956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56" name="Google Shape;1156;p22"/>
          <p:cNvSpPr/>
          <p:nvPr/>
        </p:nvSpPr>
        <p:spPr>
          <a:xfrm rot="5400000">
            <a:off x="2130156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57" name="Google Shape;1157;p22"/>
          <p:cNvSpPr/>
          <p:nvPr/>
        </p:nvSpPr>
        <p:spPr>
          <a:xfrm rot="5400000">
            <a:off x="2444556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58" name="Google Shape;1158;p22"/>
          <p:cNvSpPr/>
          <p:nvPr/>
        </p:nvSpPr>
        <p:spPr>
          <a:xfrm rot="5400000">
            <a:off x="2758956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3073356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60" name="Google Shape;1160;p22"/>
          <p:cNvSpPr/>
          <p:nvPr/>
        </p:nvSpPr>
        <p:spPr>
          <a:xfrm rot="5400000">
            <a:off x="3387756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61" name="Google Shape;1161;p22"/>
          <p:cNvSpPr/>
          <p:nvPr/>
        </p:nvSpPr>
        <p:spPr>
          <a:xfrm rot="5400000">
            <a:off x="3702156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2" name="Google Shape;1162;p22"/>
          <p:cNvSpPr/>
          <p:nvPr/>
        </p:nvSpPr>
        <p:spPr>
          <a:xfrm rot="5400000">
            <a:off x="4016556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63" name="Google Shape;1163;p22"/>
          <p:cNvSpPr/>
          <p:nvPr/>
        </p:nvSpPr>
        <p:spPr>
          <a:xfrm rot="5400000">
            <a:off x="4330956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64" name="Google Shape;1164;p22"/>
          <p:cNvSpPr/>
          <p:nvPr/>
        </p:nvSpPr>
        <p:spPr>
          <a:xfrm rot="5400000">
            <a:off x="2130156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65" name="Google Shape;1165;p22"/>
          <p:cNvSpPr/>
          <p:nvPr/>
        </p:nvSpPr>
        <p:spPr>
          <a:xfrm rot="5400000">
            <a:off x="2444556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6" name="Google Shape;1166;p22"/>
          <p:cNvSpPr/>
          <p:nvPr/>
        </p:nvSpPr>
        <p:spPr>
          <a:xfrm rot="5400000">
            <a:off x="2758956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67" name="Google Shape;1167;p22"/>
          <p:cNvSpPr/>
          <p:nvPr/>
        </p:nvSpPr>
        <p:spPr>
          <a:xfrm rot="5400000">
            <a:off x="3073356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68" name="Google Shape;1168;p22"/>
          <p:cNvSpPr/>
          <p:nvPr/>
        </p:nvSpPr>
        <p:spPr>
          <a:xfrm rot="5400000">
            <a:off x="3387756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69" name="Google Shape;1169;p22"/>
          <p:cNvSpPr/>
          <p:nvPr/>
        </p:nvSpPr>
        <p:spPr>
          <a:xfrm rot="5400000">
            <a:off x="3702156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70" name="Google Shape;1170;p22"/>
          <p:cNvSpPr/>
          <p:nvPr/>
        </p:nvSpPr>
        <p:spPr>
          <a:xfrm rot="5400000">
            <a:off x="4016556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71" name="Google Shape;1171;p22"/>
          <p:cNvSpPr/>
          <p:nvPr/>
        </p:nvSpPr>
        <p:spPr>
          <a:xfrm rot="5400000">
            <a:off x="4330956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72" name="Google Shape;1172;p22"/>
          <p:cNvSpPr/>
          <p:nvPr/>
        </p:nvSpPr>
        <p:spPr>
          <a:xfrm rot="10800000">
            <a:off x="6957600" y="691200"/>
            <a:ext cx="5019000" cy="51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2"/>
          <p:cNvSpPr/>
          <p:nvPr/>
        </p:nvSpPr>
        <p:spPr>
          <a:xfrm rot="10800000">
            <a:off x="11686800" y="2061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74" name="Google Shape;1174;p22"/>
          <p:cNvSpPr/>
          <p:nvPr/>
        </p:nvSpPr>
        <p:spPr>
          <a:xfrm rot="10800000">
            <a:off x="11686800" y="2376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75" name="Google Shape;1175;p22"/>
          <p:cNvSpPr/>
          <p:nvPr/>
        </p:nvSpPr>
        <p:spPr>
          <a:xfrm rot="10800000">
            <a:off x="11686800" y="2690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76" name="Google Shape;1176;p22"/>
          <p:cNvSpPr/>
          <p:nvPr/>
        </p:nvSpPr>
        <p:spPr>
          <a:xfrm rot="10800000">
            <a:off x="11686800" y="30050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77" name="Google Shape;1177;p22"/>
          <p:cNvSpPr/>
          <p:nvPr/>
        </p:nvSpPr>
        <p:spPr>
          <a:xfrm rot="10800000">
            <a:off x="11686800" y="3319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78" name="Google Shape;1178;p22"/>
          <p:cNvSpPr/>
          <p:nvPr/>
        </p:nvSpPr>
        <p:spPr>
          <a:xfrm rot="10800000">
            <a:off x="11686800" y="3633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79" name="Google Shape;1179;p22"/>
          <p:cNvSpPr/>
          <p:nvPr/>
        </p:nvSpPr>
        <p:spPr>
          <a:xfrm rot="10800000">
            <a:off x="11686800" y="3948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80" name="Google Shape;1180;p22"/>
          <p:cNvSpPr/>
          <p:nvPr/>
        </p:nvSpPr>
        <p:spPr>
          <a:xfrm rot="10800000">
            <a:off x="11686800" y="4262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81" name="Google Shape;1181;p22"/>
          <p:cNvSpPr txBox="1"/>
          <p:nvPr/>
        </p:nvSpPr>
        <p:spPr>
          <a:xfrm rot="10800000">
            <a:off x="9323050" y="42792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2"/>
          <p:cNvSpPr txBox="1"/>
          <p:nvPr/>
        </p:nvSpPr>
        <p:spPr>
          <a:xfrm rot="10800000">
            <a:off x="9309900" y="231122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2"/>
          <p:cNvSpPr txBox="1"/>
          <p:nvPr/>
        </p:nvSpPr>
        <p:spPr>
          <a:xfrm rot="10800000">
            <a:off x="10410313" y="31703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2"/>
          <p:cNvSpPr txBox="1"/>
          <p:nvPr/>
        </p:nvSpPr>
        <p:spPr>
          <a:xfrm rot="10800000">
            <a:off x="8142350" y="3170375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22"/>
          <p:cNvSpPr/>
          <p:nvPr/>
        </p:nvSpPr>
        <p:spPr>
          <a:xfrm rot="10800000">
            <a:off x="11397000" y="2061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6" name="Google Shape;1186;p22"/>
          <p:cNvSpPr/>
          <p:nvPr/>
        </p:nvSpPr>
        <p:spPr>
          <a:xfrm rot="10800000">
            <a:off x="11397000" y="237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87" name="Google Shape;1187;p22"/>
          <p:cNvSpPr/>
          <p:nvPr/>
        </p:nvSpPr>
        <p:spPr>
          <a:xfrm rot="10800000">
            <a:off x="11397000" y="2690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88" name="Google Shape;1188;p22"/>
          <p:cNvSpPr/>
          <p:nvPr/>
        </p:nvSpPr>
        <p:spPr>
          <a:xfrm rot="10800000">
            <a:off x="11397000" y="300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89" name="Google Shape;1189;p22"/>
          <p:cNvSpPr/>
          <p:nvPr/>
        </p:nvSpPr>
        <p:spPr>
          <a:xfrm rot="10800000">
            <a:off x="11397000" y="3319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90" name="Google Shape;1190;p22"/>
          <p:cNvSpPr/>
          <p:nvPr/>
        </p:nvSpPr>
        <p:spPr>
          <a:xfrm rot="10800000">
            <a:off x="11397000" y="3633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91" name="Google Shape;1191;p22"/>
          <p:cNvSpPr/>
          <p:nvPr/>
        </p:nvSpPr>
        <p:spPr>
          <a:xfrm rot="10800000">
            <a:off x="11397000" y="3948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92" name="Google Shape;1192;p22"/>
          <p:cNvSpPr/>
          <p:nvPr/>
        </p:nvSpPr>
        <p:spPr>
          <a:xfrm rot="10800000">
            <a:off x="11397000" y="4262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93" name="Google Shape;1193;p22"/>
          <p:cNvSpPr/>
          <p:nvPr/>
        </p:nvSpPr>
        <p:spPr>
          <a:xfrm rot="10800000">
            <a:off x="11110038" y="2061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194" name="Google Shape;1194;p22"/>
          <p:cNvSpPr/>
          <p:nvPr/>
        </p:nvSpPr>
        <p:spPr>
          <a:xfrm rot="10800000">
            <a:off x="11110038" y="2376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95" name="Google Shape;1195;p22"/>
          <p:cNvSpPr/>
          <p:nvPr/>
        </p:nvSpPr>
        <p:spPr>
          <a:xfrm rot="10800000">
            <a:off x="11110038" y="2690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96" name="Google Shape;1196;p22"/>
          <p:cNvSpPr/>
          <p:nvPr/>
        </p:nvSpPr>
        <p:spPr>
          <a:xfrm rot="10800000">
            <a:off x="11110038" y="30050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97" name="Google Shape;1197;p22"/>
          <p:cNvSpPr/>
          <p:nvPr/>
        </p:nvSpPr>
        <p:spPr>
          <a:xfrm rot="10800000">
            <a:off x="11110038" y="33194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98" name="Google Shape;1198;p22"/>
          <p:cNvSpPr/>
          <p:nvPr/>
        </p:nvSpPr>
        <p:spPr>
          <a:xfrm rot="10800000">
            <a:off x="11110038" y="3633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99" name="Google Shape;1199;p22"/>
          <p:cNvSpPr/>
          <p:nvPr/>
        </p:nvSpPr>
        <p:spPr>
          <a:xfrm rot="10800000">
            <a:off x="11110038" y="3948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00" name="Google Shape;1200;p22"/>
          <p:cNvSpPr/>
          <p:nvPr/>
        </p:nvSpPr>
        <p:spPr>
          <a:xfrm rot="10800000">
            <a:off x="11110038" y="4262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 rot="10800000">
            <a:off x="10820238" y="2061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 rot="10800000">
            <a:off x="10820238" y="23762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 rot="10800000">
            <a:off x="10820238" y="26906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 rot="10800000">
            <a:off x="10820238" y="30050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 rot="10800000">
            <a:off x="10820238" y="33194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 rot="10800000">
            <a:off x="10820238" y="3633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 rot="10800000">
            <a:off x="10820238" y="39482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 rot="10800000">
            <a:off x="10820238" y="42626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09" name="Google Shape;1209;p22"/>
          <p:cNvSpPr txBox="1"/>
          <p:nvPr/>
        </p:nvSpPr>
        <p:spPr>
          <a:xfrm rot="10800000">
            <a:off x="6824100" y="45770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22"/>
          <p:cNvSpPr txBox="1"/>
          <p:nvPr/>
        </p:nvSpPr>
        <p:spPr>
          <a:xfrm rot="10800000">
            <a:off x="7136000" y="45770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2"/>
          <p:cNvSpPr txBox="1"/>
          <p:nvPr/>
        </p:nvSpPr>
        <p:spPr>
          <a:xfrm rot="10800000">
            <a:off x="7450400" y="45770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22"/>
          <p:cNvSpPr txBox="1"/>
          <p:nvPr/>
        </p:nvSpPr>
        <p:spPr>
          <a:xfrm rot="10800000">
            <a:off x="7764800" y="4577000"/>
            <a:ext cx="4407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2"/>
          <p:cNvSpPr/>
          <p:nvPr/>
        </p:nvSpPr>
        <p:spPr>
          <a:xfrm rot="5400000">
            <a:off x="8221794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14" name="Google Shape;1214;p22"/>
          <p:cNvSpPr/>
          <p:nvPr/>
        </p:nvSpPr>
        <p:spPr>
          <a:xfrm rot="5400000">
            <a:off x="8536194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15" name="Google Shape;1215;p22"/>
          <p:cNvSpPr/>
          <p:nvPr/>
        </p:nvSpPr>
        <p:spPr>
          <a:xfrm rot="5400000">
            <a:off x="8850594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16" name="Google Shape;1216;p22"/>
          <p:cNvSpPr/>
          <p:nvPr/>
        </p:nvSpPr>
        <p:spPr>
          <a:xfrm rot="5400000">
            <a:off x="9164994" y="6788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17" name="Google Shape;1217;p22"/>
          <p:cNvSpPr/>
          <p:nvPr/>
        </p:nvSpPr>
        <p:spPr>
          <a:xfrm rot="5400000">
            <a:off x="9479394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18" name="Google Shape;1218;p22"/>
          <p:cNvSpPr/>
          <p:nvPr/>
        </p:nvSpPr>
        <p:spPr>
          <a:xfrm rot="5400000">
            <a:off x="9793794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19" name="Google Shape;1219;p22"/>
          <p:cNvSpPr/>
          <p:nvPr/>
        </p:nvSpPr>
        <p:spPr>
          <a:xfrm rot="5400000">
            <a:off x="10108194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20" name="Google Shape;1220;p22"/>
          <p:cNvSpPr/>
          <p:nvPr/>
        </p:nvSpPr>
        <p:spPr>
          <a:xfrm rot="5400000">
            <a:off x="10422594" y="6788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21" name="Google Shape;1221;p22"/>
          <p:cNvSpPr/>
          <p:nvPr/>
        </p:nvSpPr>
        <p:spPr>
          <a:xfrm rot="5400000">
            <a:off x="8221794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22" name="Google Shape;1222;p22"/>
          <p:cNvSpPr/>
          <p:nvPr/>
        </p:nvSpPr>
        <p:spPr>
          <a:xfrm rot="5400000">
            <a:off x="8536194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23" name="Google Shape;1223;p22"/>
          <p:cNvSpPr/>
          <p:nvPr/>
        </p:nvSpPr>
        <p:spPr>
          <a:xfrm rot="5400000">
            <a:off x="8850594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24" name="Google Shape;1224;p22"/>
          <p:cNvSpPr/>
          <p:nvPr/>
        </p:nvSpPr>
        <p:spPr>
          <a:xfrm rot="5400000">
            <a:off x="9164994" y="96869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25" name="Google Shape;1225;p22"/>
          <p:cNvSpPr/>
          <p:nvPr/>
        </p:nvSpPr>
        <p:spPr>
          <a:xfrm rot="5400000">
            <a:off x="9479394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26" name="Google Shape;1226;p22"/>
          <p:cNvSpPr/>
          <p:nvPr/>
        </p:nvSpPr>
        <p:spPr>
          <a:xfrm rot="5400000">
            <a:off x="9793794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27" name="Google Shape;1227;p22"/>
          <p:cNvSpPr/>
          <p:nvPr/>
        </p:nvSpPr>
        <p:spPr>
          <a:xfrm rot="5400000">
            <a:off x="10108194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28" name="Google Shape;1228;p22"/>
          <p:cNvSpPr/>
          <p:nvPr/>
        </p:nvSpPr>
        <p:spPr>
          <a:xfrm rot="5400000">
            <a:off x="10422594" y="96869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29" name="Google Shape;1229;p22"/>
          <p:cNvSpPr/>
          <p:nvPr/>
        </p:nvSpPr>
        <p:spPr>
          <a:xfrm rot="5400000">
            <a:off x="8221794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30" name="Google Shape;1230;p22"/>
          <p:cNvSpPr/>
          <p:nvPr/>
        </p:nvSpPr>
        <p:spPr>
          <a:xfrm rot="5400000">
            <a:off x="8536194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31" name="Google Shape;1231;p22"/>
          <p:cNvSpPr/>
          <p:nvPr/>
        </p:nvSpPr>
        <p:spPr>
          <a:xfrm rot="5400000">
            <a:off x="8850594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32" name="Google Shape;1232;p22"/>
          <p:cNvSpPr/>
          <p:nvPr/>
        </p:nvSpPr>
        <p:spPr>
          <a:xfrm rot="5400000">
            <a:off x="9164994" y="12556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33" name="Google Shape;1233;p22"/>
          <p:cNvSpPr/>
          <p:nvPr/>
        </p:nvSpPr>
        <p:spPr>
          <a:xfrm rot="5400000">
            <a:off x="9479394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34" name="Google Shape;1234;p22"/>
          <p:cNvSpPr/>
          <p:nvPr/>
        </p:nvSpPr>
        <p:spPr>
          <a:xfrm rot="5400000">
            <a:off x="9793794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35" name="Google Shape;1235;p22"/>
          <p:cNvSpPr/>
          <p:nvPr/>
        </p:nvSpPr>
        <p:spPr>
          <a:xfrm rot="5400000">
            <a:off x="10108194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36" name="Google Shape;1236;p22"/>
          <p:cNvSpPr/>
          <p:nvPr/>
        </p:nvSpPr>
        <p:spPr>
          <a:xfrm rot="5400000">
            <a:off x="10422594" y="12556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37" name="Google Shape;1237;p22"/>
          <p:cNvSpPr/>
          <p:nvPr/>
        </p:nvSpPr>
        <p:spPr>
          <a:xfrm rot="5400000">
            <a:off x="8221794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38" name="Google Shape;1238;p22"/>
          <p:cNvSpPr/>
          <p:nvPr/>
        </p:nvSpPr>
        <p:spPr>
          <a:xfrm rot="5400000">
            <a:off x="8536194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39" name="Google Shape;1239;p22"/>
          <p:cNvSpPr/>
          <p:nvPr/>
        </p:nvSpPr>
        <p:spPr>
          <a:xfrm rot="5400000">
            <a:off x="8850594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40" name="Google Shape;1240;p22"/>
          <p:cNvSpPr/>
          <p:nvPr/>
        </p:nvSpPr>
        <p:spPr>
          <a:xfrm rot="5400000">
            <a:off x="9164994" y="154545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41" name="Google Shape;1241;p22"/>
          <p:cNvSpPr/>
          <p:nvPr/>
        </p:nvSpPr>
        <p:spPr>
          <a:xfrm rot="5400000">
            <a:off x="9479394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42" name="Google Shape;1242;p22"/>
          <p:cNvSpPr/>
          <p:nvPr/>
        </p:nvSpPr>
        <p:spPr>
          <a:xfrm rot="5400000">
            <a:off x="9793794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43" name="Google Shape;1243;p22"/>
          <p:cNvSpPr/>
          <p:nvPr/>
        </p:nvSpPr>
        <p:spPr>
          <a:xfrm rot="5400000">
            <a:off x="10108194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44" name="Google Shape;1244;p22"/>
          <p:cNvSpPr/>
          <p:nvPr/>
        </p:nvSpPr>
        <p:spPr>
          <a:xfrm rot="5400000">
            <a:off x="10422594" y="154545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77" name="Google Shape;1277;p22"/>
          <p:cNvSpPr/>
          <p:nvPr/>
        </p:nvSpPr>
        <p:spPr>
          <a:xfrm rot="-5400000">
            <a:off x="10422594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78" name="Google Shape;1278;p22"/>
          <p:cNvSpPr/>
          <p:nvPr/>
        </p:nvSpPr>
        <p:spPr>
          <a:xfrm rot="-5400000">
            <a:off x="10108194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79" name="Google Shape;1279;p22"/>
          <p:cNvSpPr/>
          <p:nvPr/>
        </p:nvSpPr>
        <p:spPr>
          <a:xfrm rot="-5400000">
            <a:off x="9793794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80" name="Google Shape;1280;p22"/>
          <p:cNvSpPr/>
          <p:nvPr/>
        </p:nvSpPr>
        <p:spPr>
          <a:xfrm rot="-5400000">
            <a:off x="9479394" y="55662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81" name="Google Shape;1281;p22"/>
          <p:cNvSpPr/>
          <p:nvPr/>
        </p:nvSpPr>
        <p:spPr>
          <a:xfrm rot="-5400000">
            <a:off x="9164994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82" name="Google Shape;1282;p22"/>
          <p:cNvSpPr/>
          <p:nvPr/>
        </p:nvSpPr>
        <p:spPr>
          <a:xfrm rot="-5400000">
            <a:off x="8850594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83" name="Google Shape;1283;p22"/>
          <p:cNvSpPr/>
          <p:nvPr/>
        </p:nvSpPr>
        <p:spPr>
          <a:xfrm rot="-5400000">
            <a:off x="8536194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84" name="Google Shape;1284;p22"/>
          <p:cNvSpPr/>
          <p:nvPr/>
        </p:nvSpPr>
        <p:spPr>
          <a:xfrm rot="-5400000">
            <a:off x="8221794" y="55662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85" name="Google Shape;1285;p22"/>
          <p:cNvSpPr/>
          <p:nvPr/>
        </p:nvSpPr>
        <p:spPr>
          <a:xfrm rot="-5400000">
            <a:off x="10422594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86" name="Google Shape;1286;p22"/>
          <p:cNvSpPr/>
          <p:nvPr/>
        </p:nvSpPr>
        <p:spPr>
          <a:xfrm rot="-5400000">
            <a:off x="10108194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87" name="Google Shape;1287;p22"/>
          <p:cNvSpPr/>
          <p:nvPr/>
        </p:nvSpPr>
        <p:spPr>
          <a:xfrm rot="-5400000">
            <a:off x="9793794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88" name="Google Shape;1288;p22"/>
          <p:cNvSpPr/>
          <p:nvPr/>
        </p:nvSpPr>
        <p:spPr>
          <a:xfrm rot="-5400000">
            <a:off x="9479394" y="5276406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89" name="Google Shape;1289;p22"/>
          <p:cNvSpPr/>
          <p:nvPr/>
        </p:nvSpPr>
        <p:spPr>
          <a:xfrm rot="-5400000">
            <a:off x="9164994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90" name="Google Shape;1290;p22"/>
          <p:cNvSpPr/>
          <p:nvPr/>
        </p:nvSpPr>
        <p:spPr>
          <a:xfrm rot="-5400000">
            <a:off x="8850594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91" name="Google Shape;1291;p22"/>
          <p:cNvSpPr/>
          <p:nvPr/>
        </p:nvSpPr>
        <p:spPr>
          <a:xfrm rot="-5400000">
            <a:off x="8536194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92" name="Google Shape;1292;p22"/>
          <p:cNvSpPr/>
          <p:nvPr/>
        </p:nvSpPr>
        <p:spPr>
          <a:xfrm rot="-5400000">
            <a:off x="8221794" y="5276406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93" name="Google Shape;1293;p22"/>
          <p:cNvSpPr/>
          <p:nvPr/>
        </p:nvSpPr>
        <p:spPr>
          <a:xfrm rot="-5400000">
            <a:off x="10422594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294" name="Google Shape;1294;p22"/>
          <p:cNvSpPr/>
          <p:nvPr/>
        </p:nvSpPr>
        <p:spPr>
          <a:xfrm rot="-5400000">
            <a:off x="10108194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95" name="Google Shape;1295;p22"/>
          <p:cNvSpPr/>
          <p:nvPr/>
        </p:nvSpPr>
        <p:spPr>
          <a:xfrm rot="-5400000">
            <a:off x="9793794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96" name="Google Shape;1296;p22"/>
          <p:cNvSpPr/>
          <p:nvPr/>
        </p:nvSpPr>
        <p:spPr>
          <a:xfrm rot="-5400000">
            <a:off x="9479394" y="49894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97" name="Google Shape;1297;p22"/>
          <p:cNvSpPr/>
          <p:nvPr/>
        </p:nvSpPr>
        <p:spPr>
          <a:xfrm rot="-5400000">
            <a:off x="9164994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98" name="Google Shape;1298;p22"/>
          <p:cNvSpPr/>
          <p:nvPr/>
        </p:nvSpPr>
        <p:spPr>
          <a:xfrm rot="-5400000">
            <a:off x="8850594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99" name="Google Shape;1299;p22"/>
          <p:cNvSpPr/>
          <p:nvPr/>
        </p:nvSpPr>
        <p:spPr>
          <a:xfrm rot="-5400000">
            <a:off x="8536194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00" name="Google Shape;1300;p22"/>
          <p:cNvSpPr/>
          <p:nvPr/>
        </p:nvSpPr>
        <p:spPr>
          <a:xfrm rot="-5400000">
            <a:off x="8221794" y="49894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01" name="Google Shape;1301;p22"/>
          <p:cNvSpPr/>
          <p:nvPr/>
        </p:nvSpPr>
        <p:spPr>
          <a:xfrm rot="-5400000">
            <a:off x="10422594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02" name="Google Shape;1302;p22"/>
          <p:cNvSpPr/>
          <p:nvPr/>
        </p:nvSpPr>
        <p:spPr>
          <a:xfrm rot="-5400000">
            <a:off x="10108194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03" name="Google Shape;1303;p22"/>
          <p:cNvSpPr/>
          <p:nvPr/>
        </p:nvSpPr>
        <p:spPr>
          <a:xfrm rot="-5400000">
            <a:off x="9793794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04" name="Google Shape;1304;p22"/>
          <p:cNvSpPr/>
          <p:nvPr/>
        </p:nvSpPr>
        <p:spPr>
          <a:xfrm rot="-5400000">
            <a:off x="9479394" y="4699644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05" name="Google Shape;1305;p22"/>
          <p:cNvSpPr/>
          <p:nvPr/>
        </p:nvSpPr>
        <p:spPr>
          <a:xfrm rot="-5400000">
            <a:off x="9164994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06" name="Google Shape;1306;p22"/>
          <p:cNvSpPr/>
          <p:nvPr/>
        </p:nvSpPr>
        <p:spPr>
          <a:xfrm rot="-5400000">
            <a:off x="8850594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07" name="Google Shape;1307;p22"/>
          <p:cNvSpPr/>
          <p:nvPr/>
        </p:nvSpPr>
        <p:spPr>
          <a:xfrm rot="-5400000">
            <a:off x="8536194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 rot="-5400000">
            <a:off x="8221794" y="4699644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728587" y="1982500"/>
            <a:ext cx="1156363" cy="2515200"/>
            <a:chOff x="4758903" y="1982500"/>
            <a:chExt cx="1156363" cy="2515200"/>
          </a:xfrm>
        </p:grpSpPr>
        <p:sp>
          <p:nvSpPr>
            <p:cNvPr id="278" name="Google Shape;2619;p29"/>
            <p:cNvSpPr/>
            <p:nvPr/>
          </p:nvSpPr>
          <p:spPr>
            <a:xfrm>
              <a:off x="4758903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79" name="Google Shape;2620;p29"/>
            <p:cNvSpPr/>
            <p:nvPr/>
          </p:nvSpPr>
          <p:spPr>
            <a:xfrm>
              <a:off x="4758903" y="386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280" name="Google Shape;2621;p29"/>
            <p:cNvSpPr/>
            <p:nvPr/>
          </p:nvSpPr>
          <p:spPr>
            <a:xfrm>
              <a:off x="4758903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81" name="Google Shape;2622;p29"/>
            <p:cNvSpPr/>
            <p:nvPr/>
          </p:nvSpPr>
          <p:spPr>
            <a:xfrm>
              <a:off x="4758903" y="3240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282" name="Google Shape;2623;p29"/>
            <p:cNvSpPr/>
            <p:nvPr/>
          </p:nvSpPr>
          <p:spPr>
            <a:xfrm>
              <a:off x="4758903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283" name="Google Shape;2624;p29"/>
            <p:cNvSpPr/>
            <p:nvPr/>
          </p:nvSpPr>
          <p:spPr>
            <a:xfrm>
              <a:off x="4758903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284" name="Google Shape;2625;p29"/>
            <p:cNvSpPr/>
            <p:nvPr/>
          </p:nvSpPr>
          <p:spPr>
            <a:xfrm>
              <a:off x="4758903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285" name="Google Shape;2626;p29"/>
            <p:cNvSpPr/>
            <p:nvPr/>
          </p:nvSpPr>
          <p:spPr>
            <a:xfrm>
              <a:off x="4758903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286" name="Google Shape;2631;p29"/>
            <p:cNvSpPr/>
            <p:nvPr/>
          </p:nvSpPr>
          <p:spPr>
            <a:xfrm>
              <a:off x="5048703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87" name="Google Shape;2632;p29"/>
            <p:cNvSpPr/>
            <p:nvPr/>
          </p:nvSpPr>
          <p:spPr>
            <a:xfrm>
              <a:off x="5048703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288" name="Google Shape;2633;p29"/>
            <p:cNvSpPr/>
            <p:nvPr/>
          </p:nvSpPr>
          <p:spPr>
            <a:xfrm>
              <a:off x="5048703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289" name="Google Shape;2634;p29"/>
            <p:cNvSpPr/>
            <p:nvPr/>
          </p:nvSpPr>
          <p:spPr>
            <a:xfrm>
              <a:off x="5048703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90" name="Google Shape;2635;p29"/>
            <p:cNvSpPr/>
            <p:nvPr/>
          </p:nvSpPr>
          <p:spPr>
            <a:xfrm>
              <a:off x="5048703" y="2925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291" name="Google Shape;2636;p29"/>
            <p:cNvSpPr/>
            <p:nvPr/>
          </p:nvSpPr>
          <p:spPr>
            <a:xfrm>
              <a:off x="5048703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292" name="Google Shape;2637;p29"/>
            <p:cNvSpPr/>
            <p:nvPr/>
          </p:nvSpPr>
          <p:spPr>
            <a:xfrm>
              <a:off x="5048703" y="2296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293" name="Google Shape;2638;p29"/>
            <p:cNvSpPr/>
            <p:nvPr/>
          </p:nvSpPr>
          <p:spPr>
            <a:xfrm>
              <a:off x="5048703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294" name="Google Shape;2639;p29"/>
            <p:cNvSpPr/>
            <p:nvPr/>
          </p:nvSpPr>
          <p:spPr>
            <a:xfrm>
              <a:off x="5335666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295" name="Google Shape;2640;p29"/>
            <p:cNvSpPr/>
            <p:nvPr/>
          </p:nvSpPr>
          <p:spPr>
            <a:xfrm>
              <a:off x="5335666" y="386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296" name="Google Shape;2641;p29"/>
            <p:cNvSpPr/>
            <p:nvPr/>
          </p:nvSpPr>
          <p:spPr>
            <a:xfrm>
              <a:off x="5335666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297" name="Google Shape;2642;p29"/>
            <p:cNvSpPr/>
            <p:nvPr/>
          </p:nvSpPr>
          <p:spPr>
            <a:xfrm>
              <a:off x="5335666" y="3240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98" name="Google Shape;2643;p29"/>
            <p:cNvSpPr/>
            <p:nvPr/>
          </p:nvSpPr>
          <p:spPr>
            <a:xfrm>
              <a:off x="5335666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299" name="Google Shape;2644;p29"/>
            <p:cNvSpPr/>
            <p:nvPr/>
          </p:nvSpPr>
          <p:spPr>
            <a:xfrm>
              <a:off x="5335666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300" name="Google Shape;2645;p29"/>
            <p:cNvSpPr/>
            <p:nvPr/>
          </p:nvSpPr>
          <p:spPr>
            <a:xfrm>
              <a:off x="5335666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301" name="Google Shape;2646;p29"/>
            <p:cNvSpPr/>
            <p:nvPr/>
          </p:nvSpPr>
          <p:spPr>
            <a:xfrm>
              <a:off x="5335666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302" name="Google Shape;2647;p29"/>
            <p:cNvSpPr/>
            <p:nvPr/>
          </p:nvSpPr>
          <p:spPr>
            <a:xfrm>
              <a:off x="5625466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303" name="Google Shape;2648;p29"/>
            <p:cNvSpPr/>
            <p:nvPr/>
          </p:nvSpPr>
          <p:spPr>
            <a:xfrm>
              <a:off x="5625466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304" name="Google Shape;2649;p29"/>
            <p:cNvSpPr/>
            <p:nvPr/>
          </p:nvSpPr>
          <p:spPr>
            <a:xfrm>
              <a:off x="5625466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05" name="Google Shape;2650;p29"/>
            <p:cNvSpPr/>
            <p:nvPr/>
          </p:nvSpPr>
          <p:spPr>
            <a:xfrm>
              <a:off x="5625466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306" name="Google Shape;2651;p29"/>
            <p:cNvSpPr/>
            <p:nvPr/>
          </p:nvSpPr>
          <p:spPr>
            <a:xfrm>
              <a:off x="5625466" y="2925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307" name="Google Shape;2652;p29"/>
            <p:cNvSpPr/>
            <p:nvPr/>
          </p:nvSpPr>
          <p:spPr>
            <a:xfrm>
              <a:off x="5625466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08" name="Google Shape;2653;p29"/>
            <p:cNvSpPr/>
            <p:nvPr/>
          </p:nvSpPr>
          <p:spPr>
            <a:xfrm>
              <a:off x="5625466" y="2296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309" name="Google Shape;2654;p29"/>
            <p:cNvSpPr/>
            <p:nvPr/>
          </p:nvSpPr>
          <p:spPr>
            <a:xfrm>
              <a:off x="5625466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</p:grpSp>
      <p:grpSp>
        <p:nvGrpSpPr>
          <p:cNvPr id="311" name="Group 310"/>
          <p:cNvGrpSpPr/>
          <p:nvPr/>
        </p:nvGrpSpPr>
        <p:grpSpPr>
          <a:xfrm rot="10800000">
            <a:off x="6960168" y="1982500"/>
            <a:ext cx="1156363" cy="2515200"/>
            <a:chOff x="4758903" y="1982500"/>
            <a:chExt cx="1156363" cy="2515200"/>
          </a:xfrm>
        </p:grpSpPr>
        <p:sp>
          <p:nvSpPr>
            <p:cNvPr id="312" name="Google Shape;2619;p29"/>
            <p:cNvSpPr/>
            <p:nvPr/>
          </p:nvSpPr>
          <p:spPr>
            <a:xfrm>
              <a:off x="4758903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313" name="Google Shape;2620;p29"/>
            <p:cNvSpPr/>
            <p:nvPr/>
          </p:nvSpPr>
          <p:spPr>
            <a:xfrm>
              <a:off x="4758903" y="386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314" name="Google Shape;2621;p29"/>
            <p:cNvSpPr/>
            <p:nvPr/>
          </p:nvSpPr>
          <p:spPr>
            <a:xfrm>
              <a:off x="4758903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315" name="Google Shape;2622;p29"/>
            <p:cNvSpPr/>
            <p:nvPr/>
          </p:nvSpPr>
          <p:spPr>
            <a:xfrm>
              <a:off x="4758903" y="3240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316" name="Google Shape;2623;p29"/>
            <p:cNvSpPr/>
            <p:nvPr/>
          </p:nvSpPr>
          <p:spPr>
            <a:xfrm>
              <a:off x="4758903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6</a:t>
              </a:r>
              <a:endParaRPr/>
            </a:p>
          </p:txBody>
        </p:sp>
        <p:sp>
          <p:nvSpPr>
            <p:cNvPr id="317" name="Google Shape;2624;p29"/>
            <p:cNvSpPr/>
            <p:nvPr/>
          </p:nvSpPr>
          <p:spPr>
            <a:xfrm>
              <a:off x="4758903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4</a:t>
              </a:r>
              <a:endParaRPr/>
            </a:p>
          </p:txBody>
        </p:sp>
        <p:sp>
          <p:nvSpPr>
            <p:cNvPr id="318" name="Google Shape;2625;p29"/>
            <p:cNvSpPr/>
            <p:nvPr/>
          </p:nvSpPr>
          <p:spPr>
            <a:xfrm>
              <a:off x="4758903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319" name="Google Shape;2626;p29"/>
            <p:cNvSpPr/>
            <p:nvPr/>
          </p:nvSpPr>
          <p:spPr>
            <a:xfrm>
              <a:off x="4758903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320" name="Google Shape;2631;p29"/>
            <p:cNvSpPr/>
            <p:nvPr/>
          </p:nvSpPr>
          <p:spPr>
            <a:xfrm>
              <a:off x="5048703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321" name="Google Shape;2632;p29"/>
            <p:cNvSpPr/>
            <p:nvPr/>
          </p:nvSpPr>
          <p:spPr>
            <a:xfrm>
              <a:off x="5048703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322" name="Google Shape;2633;p29"/>
            <p:cNvSpPr/>
            <p:nvPr/>
          </p:nvSpPr>
          <p:spPr>
            <a:xfrm>
              <a:off x="5048703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323" name="Google Shape;2634;p29"/>
            <p:cNvSpPr/>
            <p:nvPr/>
          </p:nvSpPr>
          <p:spPr>
            <a:xfrm>
              <a:off x="5048703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324" name="Google Shape;2635;p29"/>
            <p:cNvSpPr/>
            <p:nvPr/>
          </p:nvSpPr>
          <p:spPr>
            <a:xfrm>
              <a:off x="5048703" y="2925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8</a:t>
              </a:r>
              <a:endParaRPr/>
            </a:p>
          </p:txBody>
        </p:sp>
        <p:sp>
          <p:nvSpPr>
            <p:cNvPr id="325" name="Google Shape;2636;p29"/>
            <p:cNvSpPr/>
            <p:nvPr/>
          </p:nvSpPr>
          <p:spPr>
            <a:xfrm>
              <a:off x="5048703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10</a:t>
              </a:r>
              <a:endParaRPr sz="700"/>
            </a:p>
          </p:txBody>
        </p:sp>
        <p:sp>
          <p:nvSpPr>
            <p:cNvPr id="326" name="Google Shape;2637;p29"/>
            <p:cNvSpPr/>
            <p:nvPr/>
          </p:nvSpPr>
          <p:spPr>
            <a:xfrm>
              <a:off x="5048703" y="2296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12</a:t>
              </a:r>
              <a:endParaRPr sz="700"/>
            </a:p>
          </p:txBody>
        </p:sp>
        <p:sp>
          <p:nvSpPr>
            <p:cNvPr id="327" name="Google Shape;2638;p29"/>
            <p:cNvSpPr/>
            <p:nvPr/>
          </p:nvSpPr>
          <p:spPr>
            <a:xfrm>
              <a:off x="5048703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14</a:t>
              </a:r>
              <a:endParaRPr sz="700"/>
            </a:p>
          </p:txBody>
        </p:sp>
        <p:sp>
          <p:nvSpPr>
            <p:cNvPr id="328" name="Google Shape;2639;p29"/>
            <p:cNvSpPr/>
            <p:nvPr/>
          </p:nvSpPr>
          <p:spPr>
            <a:xfrm>
              <a:off x="5335666" y="4183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329" name="Google Shape;2640;p29"/>
            <p:cNvSpPr/>
            <p:nvPr/>
          </p:nvSpPr>
          <p:spPr>
            <a:xfrm>
              <a:off x="5335666" y="3868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330" name="Google Shape;2641;p29"/>
            <p:cNvSpPr/>
            <p:nvPr/>
          </p:nvSpPr>
          <p:spPr>
            <a:xfrm>
              <a:off x="5335666" y="3554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331" name="Google Shape;2642;p29"/>
            <p:cNvSpPr/>
            <p:nvPr/>
          </p:nvSpPr>
          <p:spPr>
            <a:xfrm>
              <a:off x="5335666" y="3240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332" name="Google Shape;2643;p29"/>
            <p:cNvSpPr/>
            <p:nvPr/>
          </p:nvSpPr>
          <p:spPr>
            <a:xfrm>
              <a:off x="5335666" y="29257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7</a:t>
              </a:r>
              <a:endParaRPr/>
            </a:p>
          </p:txBody>
        </p:sp>
        <p:sp>
          <p:nvSpPr>
            <p:cNvPr id="333" name="Google Shape;2644;p29"/>
            <p:cNvSpPr/>
            <p:nvPr/>
          </p:nvSpPr>
          <p:spPr>
            <a:xfrm>
              <a:off x="5335666" y="2611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5</a:t>
              </a:r>
              <a:endParaRPr/>
            </a:p>
          </p:txBody>
        </p:sp>
        <p:sp>
          <p:nvSpPr>
            <p:cNvPr id="334" name="Google Shape;2645;p29"/>
            <p:cNvSpPr/>
            <p:nvPr/>
          </p:nvSpPr>
          <p:spPr>
            <a:xfrm>
              <a:off x="5335666" y="2296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335" name="Google Shape;2646;p29"/>
            <p:cNvSpPr/>
            <p:nvPr/>
          </p:nvSpPr>
          <p:spPr>
            <a:xfrm>
              <a:off x="5335666" y="1982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336" name="Google Shape;2647;p29"/>
            <p:cNvSpPr/>
            <p:nvPr/>
          </p:nvSpPr>
          <p:spPr>
            <a:xfrm>
              <a:off x="5625466" y="41833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  <p:sp>
          <p:nvSpPr>
            <p:cNvPr id="337" name="Google Shape;2648;p29"/>
            <p:cNvSpPr/>
            <p:nvPr/>
          </p:nvSpPr>
          <p:spPr>
            <a:xfrm>
              <a:off x="5625466" y="38689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338" name="Google Shape;2649;p29"/>
            <p:cNvSpPr/>
            <p:nvPr/>
          </p:nvSpPr>
          <p:spPr>
            <a:xfrm>
              <a:off x="5625466" y="35545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39" name="Google Shape;2650;p29"/>
            <p:cNvSpPr/>
            <p:nvPr/>
          </p:nvSpPr>
          <p:spPr>
            <a:xfrm>
              <a:off x="5625466" y="3240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340" name="Google Shape;2651;p29"/>
            <p:cNvSpPr/>
            <p:nvPr/>
          </p:nvSpPr>
          <p:spPr>
            <a:xfrm>
              <a:off x="5625466" y="29257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9</a:t>
              </a:r>
              <a:endParaRPr/>
            </a:p>
          </p:txBody>
        </p:sp>
        <p:sp>
          <p:nvSpPr>
            <p:cNvPr id="341" name="Google Shape;2652;p29"/>
            <p:cNvSpPr/>
            <p:nvPr/>
          </p:nvSpPr>
          <p:spPr>
            <a:xfrm>
              <a:off x="5625466" y="26113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11</a:t>
              </a:r>
              <a:endParaRPr sz="700"/>
            </a:p>
          </p:txBody>
        </p:sp>
        <p:sp>
          <p:nvSpPr>
            <p:cNvPr id="342" name="Google Shape;2653;p29"/>
            <p:cNvSpPr/>
            <p:nvPr/>
          </p:nvSpPr>
          <p:spPr>
            <a:xfrm>
              <a:off x="5625466" y="22969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13</a:t>
              </a:r>
              <a:endParaRPr sz="700"/>
            </a:p>
          </p:txBody>
        </p:sp>
        <p:sp>
          <p:nvSpPr>
            <p:cNvPr id="343" name="Google Shape;2654;p29"/>
            <p:cNvSpPr/>
            <p:nvPr/>
          </p:nvSpPr>
          <p:spPr>
            <a:xfrm>
              <a:off x="5625466" y="19825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15</a:t>
              </a:r>
              <a:endParaRPr sz="7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48C865-E41F-B243-B8C4-E004E0C63551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 txBox="1">
            <a:spLocks noGrp="1"/>
          </p:cNvSpPr>
          <p:nvPr>
            <p:ph type="sldNum" idx="12"/>
          </p:nvPr>
        </p:nvSpPr>
        <p:spPr>
          <a:xfrm>
            <a:off x="11288870" y="6311897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15" name="Google Shape;1315;p23"/>
          <p:cNvSpPr/>
          <p:nvPr/>
        </p:nvSpPr>
        <p:spPr>
          <a:xfrm>
            <a:off x="1097700" y="906400"/>
            <a:ext cx="4555500" cy="449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3"/>
          <p:cNvSpPr/>
          <p:nvPr/>
        </p:nvSpPr>
        <p:spPr>
          <a:xfrm rot="10800000">
            <a:off x="5363400" y="18902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17" name="Google Shape;1317;p23"/>
          <p:cNvSpPr/>
          <p:nvPr/>
        </p:nvSpPr>
        <p:spPr>
          <a:xfrm rot="10800000">
            <a:off x="5363400" y="22046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18" name="Google Shape;1318;p23"/>
          <p:cNvSpPr/>
          <p:nvPr/>
        </p:nvSpPr>
        <p:spPr>
          <a:xfrm rot="10800000">
            <a:off x="5363400" y="2519075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19" name="Google Shape;1319;p23"/>
          <p:cNvSpPr/>
          <p:nvPr/>
        </p:nvSpPr>
        <p:spPr>
          <a:xfrm rot="10800000">
            <a:off x="5363400" y="28334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 rot="10800000">
            <a:off x="5363400" y="31478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 rot="10800000">
            <a:off x="5363400" y="34622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 rot="10800000">
            <a:off x="5363400" y="3776675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23" name="Google Shape;1323;p23"/>
          <p:cNvSpPr/>
          <p:nvPr/>
        </p:nvSpPr>
        <p:spPr>
          <a:xfrm rot="10800000">
            <a:off x="5363400" y="4091075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24" name="Google Shape;1324;p23"/>
          <p:cNvSpPr txBox="1"/>
          <p:nvPr/>
        </p:nvSpPr>
        <p:spPr>
          <a:xfrm>
            <a:off x="3103875" y="138225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3"/>
          <p:cNvSpPr txBox="1"/>
          <p:nvPr/>
        </p:nvSpPr>
        <p:spPr>
          <a:xfrm>
            <a:off x="3218250" y="47130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3"/>
          <p:cNvSpPr txBox="1"/>
          <p:nvPr/>
        </p:nvSpPr>
        <p:spPr>
          <a:xfrm>
            <a:off x="1466950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3"/>
          <p:cNvSpPr txBox="1"/>
          <p:nvPr/>
        </p:nvSpPr>
        <p:spPr>
          <a:xfrm>
            <a:off x="4988075" y="2981800"/>
            <a:ext cx="31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23"/>
          <p:cNvSpPr txBox="1"/>
          <p:nvPr/>
        </p:nvSpPr>
        <p:spPr>
          <a:xfrm>
            <a:off x="3532650" y="5856600"/>
            <a:ext cx="5199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64x4 = 256Gb BoW link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23"/>
          <p:cNvSpPr/>
          <p:nvPr/>
        </p:nvSpPr>
        <p:spPr>
          <a:xfrm rot="-5400000">
            <a:off x="4330950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30" name="Google Shape;1330;p23"/>
          <p:cNvSpPr/>
          <p:nvPr/>
        </p:nvSpPr>
        <p:spPr>
          <a:xfrm rot="-5400000">
            <a:off x="4016550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31" name="Google Shape;1331;p23"/>
          <p:cNvSpPr/>
          <p:nvPr/>
        </p:nvSpPr>
        <p:spPr>
          <a:xfrm rot="-5400000">
            <a:off x="3702150" y="51028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32" name="Google Shape;1332;p23"/>
          <p:cNvSpPr/>
          <p:nvPr/>
        </p:nvSpPr>
        <p:spPr>
          <a:xfrm rot="-5400000">
            <a:off x="3387750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33" name="Google Shape;1333;p23"/>
          <p:cNvSpPr/>
          <p:nvPr/>
        </p:nvSpPr>
        <p:spPr>
          <a:xfrm rot="-5400000">
            <a:off x="3073350" y="5102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34" name="Google Shape;1334;p23"/>
          <p:cNvSpPr/>
          <p:nvPr/>
        </p:nvSpPr>
        <p:spPr>
          <a:xfrm rot="-5400000">
            <a:off x="2758950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35" name="Google Shape;1335;p23"/>
          <p:cNvSpPr/>
          <p:nvPr/>
        </p:nvSpPr>
        <p:spPr>
          <a:xfrm rot="-5400000">
            <a:off x="2444550" y="51028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36" name="Google Shape;1336;p23"/>
          <p:cNvSpPr/>
          <p:nvPr/>
        </p:nvSpPr>
        <p:spPr>
          <a:xfrm rot="-5400000">
            <a:off x="2130150" y="51028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37" name="Google Shape;1337;p23"/>
          <p:cNvSpPr/>
          <p:nvPr/>
        </p:nvSpPr>
        <p:spPr>
          <a:xfrm>
            <a:off x="1097700" y="40988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097700" y="37844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39" name="Google Shape;1339;p23"/>
          <p:cNvSpPr/>
          <p:nvPr/>
        </p:nvSpPr>
        <p:spPr>
          <a:xfrm>
            <a:off x="1097700" y="347005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40" name="Google Shape;1340;p23"/>
          <p:cNvSpPr/>
          <p:nvPr/>
        </p:nvSpPr>
        <p:spPr>
          <a:xfrm>
            <a:off x="1097700" y="31556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41" name="Google Shape;1341;p23"/>
          <p:cNvSpPr/>
          <p:nvPr/>
        </p:nvSpPr>
        <p:spPr>
          <a:xfrm>
            <a:off x="1097700" y="284125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42" name="Google Shape;1342;p23"/>
          <p:cNvSpPr/>
          <p:nvPr/>
        </p:nvSpPr>
        <p:spPr>
          <a:xfrm>
            <a:off x="1097700" y="25268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1097700" y="221245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44" name="Google Shape;1344;p23"/>
          <p:cNvSpPr/>
          <p:nvPr/>
        </p:nvSpPr>
        <p:spPr>
          <a:xfrm>
            <a:off x="1097700" y="189805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45" name="Google Shape;1345;p23"/>
          <p:cNvSpPr/>
          <p:nvPr/>
        </p:nvSpPr>
        <p:spPr>
          <a:xfrm rot="5400000">
            <a:off x="2130150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346" name="Google Shape;1346;p23"/>
          <p:cNvSpPr/>
          <p:nvPr/>
        </p:nvSpPr>
        <p:spPr>
          <a:xfrm rot="5400000">
            <a:off x="2444550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47" name="Google Shape;1347;p23"/>
          <p:cNvSpPr/>
          <p:nvPr/>
        </p:nvSpPr>
        <p:spPr>
          <a:xfrm rot="5400000">
            <a:off x="2758950" y="894100"/>
            <a:ext cx="2898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48" name="Google Shape;1348;p23"/>
          <p:cNvSpPr/>
          <p:nvPr/>
        </p:nvSpPr>
        <p:spPr>
          <a:xfrm rot="5400000">
            <a:off x="3073350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49" name="Google Shape;1349;p23"/>
          <p:cNvSpPr/>
          <p:nvPr/>
        </p:nvSpPr>
        <p:spPr>
          <a:xfrm rot="5400000">
            <a:off x="3387750" y="894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50" name="Google Shape;1350;p23"/>
          <p:cNvSpPr/>
          <p:nvPr/>
        </p:nvSpPr>
        <p:spPr>
          <a:xfrm rot="5400000">
            <a:off x="3702150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51" name="Google Shape;1351;p23"/>
          <p:cNvSpPr/>
          <p:nvPr/>
        </p:nvSpPr>
        <p:spPr>
          <a:xfrm rot="5400000">
            <a:off x="4016550" y="894100"/>
            <a:ext cx="289800" cy="3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352" name="Google Shape;1352;p23"/>
          <p:cNvSpPr/>
          <p:nvPr/>
        </p:nvSpPr>
        <p:spPr>
          <a:xfrm rot="5400000">
            <a:off x="4330950" y="894100"/>
            <a:ext cx="289800" cy="3144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grpSp>
        <p:nvGrpSpPr>
          <p:cNvPr id="1353" name="Google Shape;1353;p23"/>
          <p:cNvGrpSpPr/>
          <p:nvPr/>
        </p:nvGrpSpPr>
        <p:grpSpPr>
          <a:xfrm rot="10800000">
            <a:off x="7242650" y="906400"/>
            <a:ext cx="4555500" cy="4498500"/>
            <a:chOff x="7242650" y="906400"/>
            <a:chExt cx="4555500" cy="4498500"/>
          </a:xfrm>
        </p:grpSpPr>
        <p:sp>
          <p:nvSpPr>
            <p:cNvPr id="1354" name="Google Shape;1354;p23"/>
            <p:cNvSpPr/>
            <p:nvPr/>
          </p:nvSpPr>
          <p:spPr>
            <a:xfrm>
              <a:off x="7242650" y="906400"/>
              <a:ext cx="4555500" cy="4498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 rot="10800000">
              <a:off x="11508350" y="18902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 rot="10800000">
              <a:off x="11508350" y="22046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 rot="10800000">
              <a:off x="11508350" y="2519075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 rot="10800000">
              <a:off x="11508350" y="28334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 rot="10800000">
              <a:off x="11508350" y="31478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 rot="10800000">
              <a:off x="11508350" y="34622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 rot="10800000">
              <a:off x="11508350" y="3776675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 rot="10800000">
              <a:off x="11508350" y="4091075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63" name="Google Shape;1363;p23"/>
            <p:cNvSpPr txBox="1"/>
            <p:nvPr/>
          </p:nvSpPr>
          <p:spPr>
            <a:xfrm>
              <a:off x="9248825" y="138225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3"/>
            <p:cNvSpPr txBox="1"/>
            <p:nvPr/>
          </p:nvSpPr>
          <p:spPr>
            <a:xfrm>
              <a:off x="9363200" y="47130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3"/>
            <p:cNvSpPr txBox="1"/>
            <p:nvPr/>
          </p:nvSpPr>
          <p:spPr>
            <a:xfrm>
              <a:off x="7611900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3"/>
            <p:cNvSpPr txBox="1"/>
            <p:nvPr/>
          </p:nvSpPr>
          <p:spPr>
            <a:xfrm>
              <a:off x="11133025" y="2981800"/>
              <a:ext cx="3144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 rot="-5400000">
              <a:off x="10475900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 rot="-5400000">
              <a:off x="101615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 rot="-5400000">
              <a:off x="9847100" y="51028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 rot="-5400000">
              <a:off x="95327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 rot="-5400000">
              <a:off x="9218300" y="5102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 rot="-5400000">
              <a:off x="89039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 rot="-5400000">
              <a:off x="8589500" y="51028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 rot="-5400000">
              <a:off x="8275100" y="51028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7242650" y="409885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7242650" y="37844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7242650" y="347005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7242650" y="31556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7242650" y="284125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7242650" y="25268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7242650" y="221245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7242650" y="189805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 rot="5400000">
              <a:off x="8275100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 rot="5400000">
              <a:off x="85895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 rot="5400000">
              <a:off x="8903900" y="894100"/>
              <a:ext cx="289800" cy="314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 rot="5400000">
              <a:off x="92183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 rot="5400000">
              <a:off x="9532700" y="894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</a:t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 rot="5400000">
              <a:off x="98471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</a:t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 rot="5400000">
              <a:off x="10161500" y="894100"/>
              <a:ext cx="289800" cy="3144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 rot="5400000">
              <a:off x="10475900" y="894100"/>
              <a:ext cx="289800" cy="3144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0</a:t>
              </a:r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743CA-7D80-964F-A784-CB784F4B9AE9}" type="datetime1">
              <a:rPr lang="en-US" smtClean="0"/>
              <a:t>6/18/20</a:t>
            </a:fld>
            <a:endParaRPr lang="bg-B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3225</Words>
  <Application>Microsoft Macintosh PowerPoint</Application>
  <PresentationFormat>Custom</PresentationFormat>
  <Paragraphs>2382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BoW Rules - Rotational Symmetry</vt:lpstr>
      <vt:lpstr>N,E,W,S Physical Arrangement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conventional pinouts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SivaSubramaniam</cp:lastModifiedBy>
  <cp:revision>9</cp:revision>
  <dcterms:modified xsi:type="dcterms:W3CDTF">2020-06-19T02:04:50Z</dcterms:modified>
</cp:coreProperties>
</file>