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4"/>
  </p:notesMasterIdLst>
  <p:handoutMasterIdLst>
    <p:handoutMasterId r:id="rId15"/>
  </p:handoutMasterIdLst>
  <p:sldIdLst>
    <p:sldId id="2089" r:id="rId2"/>
    <p:sldId id="2127" r:id="rId3"/>
    <p:sldId id="2129" r:id="rId4"/>
    <p:sldId id="2146" r:id="rId5"/>
    <p:sldId id="2128" r:id="rId6"/>
    <p:sldId id="2148" r:id="rId7"/>
    <p:sldId id="2143" r:id="rId8"/>
    <p:sldId id="2133" r:id="rId9"/>
    <p:sldId id="2147" r:id="rId10"/>
    <p:sldId id="2149" r:id="rId11"/>
    <p:sldId id="2144" r:id="rId12"/>
    <p:sldId id="2145" r:id="rId13"/>
  </p:sldIdLst>
  <p:sldSz cx="12192000" cy="6858000"/>
  <p:notesSz cx="5199063" cy="96012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2pPr>
    <a:lvl3pPr marL="365760" indent="-18288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3pPr>
    <a:lvl4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4pPr>
    <a:lvl5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5pPr>
    <a:lvl6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029"/>
    <a:srgbClr val="FFFFFF"/>
    <a:srgbClr val="21FF06"/>
    <a:srgbClr val="FCB300"/>
    <a:srgbClr val="EEEEEE"/>
    <a:srgbClr val="F7F7F7"/>
    <a:srgbClr val="F4F4F4"/>
    <a:srgbClr val="FAFAFA"/>
    <a:srgbClr val="D964C7"/>
    <a:srgbClr val="A4A1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817EA92-75D0-4044-A80A-286907CE0DDB}">
  <a:tblStyle styleId="{0817EA92-75D0-4044-A80A-286907CE0DDB}" styleName="Keysight Table Style">
    <a:wholeTbl>
      <a:tcTxStyle>
        <a:fontRef idx="minor">
          <a:prstClr val="black"/>
        </a:fontRef>
        <a:srgbClr val="262626"/>
      </a:tcTxStyle>
      <a:tcStyle>
        <a:tcBdr>
          <a:left>
            <a:ln w="0" cmpd="sng">
              <a:solidFill>
                <a:schemeClr val="bg1"/>
              </a:solidFill>
            </a:ln>
          </a:left>
          <a:right>
            <a:ln w="0" cmpd="sng">
              <a:solidFill>
                <a:schemeClr val="bg1"/>
              </a:solidFill>
            </a:ln>
          </a:right>
          <a:top>
            <a:ln w="0" cmpd="sng">
              <a:solidFill>
                <a:schemeClr val="bg1"/>
              </a:solidFill>
            </a:ln>
          </a:top>
          <a:bottom>
            <a:ln w="0" cmpd="sng">
              <a:solidFill>
                <a:schemeClr val="bg1"/>
              </a:solidFill>
            </a:ln>
          </a:bottom>
          <a:insideH>
            <a:ln w="9525" cmpd="sng">
              <a:solidFill>
                <a:srgbClr val="D9D9D9"/>
              </a:solidFill>
            </a:ln>
          </a:insideH>
          <a:insideV>
            <a:ln w="9525" cmpd="sng">
              <a:solidFill>
                <a:srgbClr val="D9D9D9"/>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right>
            <a:ln w="19050" cmpd="sng">
              <a:solidFill>
                <a:srgbClr val="A6A6A6"/>
              </a:solidFill>
            </a:ln>
          </a:right>
        </a:tcBdr>
      </a:tcStyle>
    </a:firstCol>
    <a:lastRow>
      <a:tcStyle>
        <a:tcBdr/>
      </a:tcStyle>
    </a:lastRow>
    <a:firstRow>
      <a:tcTxStyle>
        <a:fontRef idx="minor">
          <a:prstClr val="black"/>
        </a:fontRef>
        <a:schemeClr val="accent1"/>
      </a:tcTxStyle>
      <a:tcStyle>
        <a:tcBdr>
          <a:bottom>
            <a:ln w="19050" cmpd="sng">
              <a:solidFill>
                <a:srgbClr val="A6A6A6"/>
              </a:solidFill>
            </a:ln>
          </a:bottom>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4" autoAdjust="0"/>
    <p:restoredTop sz="91636" autoAdjust="0"/>
  </p:normalViewPr>
  <p:slideViewPr>
    <p:cSldViewPr>
      <p:cViewPr varScale="1">
        <p:scale>
          <a:sx n="100" d="100"/>
          <a:sy n="100" d="100"/>
        </p:scale>
        <p:origin x="552" y="78"/>
      </p:cViewPr>
      <p:guideLst>
        <p:guide orient="horz" pos="2160"/>
        <p:guide pos="3840"/>
      </p:guideLst>
    </p:cSldViewPr>
  </p:slideViewPr>
  <p:outlineViewPr>
    <p:cViewPr>
      <p:scale>
        <a:sx n="33" d="100"/>
        <a:sy n="33" d="100"/>
      </p:scale>
      <p:origin x="0" y="-1536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80" d="100"/>
          <a:sy n="80"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32AE93-04B0-4B14-9BA9-5A4E1E888D43}"/>
              </a:ext>
            </a:extLst>
          </p:cNvPr>
          <p:cNvSpPr>
            <a:spLocks noGrp="1"/>
          </p:cNvSpPr>
          <p:nvPr>
            <p:ph type="ftr" sz="quarter" idx="2"/>
          </p:nvPr>
        </p:nvSpPr>
        <p:spPr>
          <a:xfrm>
            <a:off x="0" y="9119475"/>
            <a:ext cx="2772834" cy="481726"/>
          </a:xfrm>
          <a:prstGeom prst="rect">
            <a:avLst/>
          </a:prstGeom>
        </p:spPr>
        <p:txBody>
          <a:bodyPr vert="horz" lIns="193303" tIns="193303" rIns="193303" bIns="193303" rtlCol="0" anchor="b"/>
          <a:lstStyle>
            <a:lvl1pPr algn="l">
              <a:defRPr sz="1300"/>
            </a:lvl1pPr>
          </a:lstStyle>
          <a:p>
            <a:r>
              <a:rPr lang="en-US" sz="900" dirty="0">
                <a:solidFill>
                  <a:schemeClr val="tx1">
                    <a:lumMod val="50000"/>
                    <a:lumOff val="50000"/>
                  </a:schemeClr>
                </a:solidFill>
              </a:rPr>
              <a:t>© 2017 Keysight Technologies and/or its affiliates. All rights reserved.</a:t>
            </a:r>
          </a:p>
        </p:txBody>
      </p:sp>
      <p:sp>
        <p:nvSpPr>
          <p:cNvPr id="5" name="Slide Number Placeholder 4">
            <a:extLst>
              <a:ext uri="{FF2B5EF4-FFF2-40B4-BE49-F238E27FC236}">
                <a16:creationId xmlns:a16="http://schemas.microsoft.com/office/drawing/2014/main" id="{DDE6FEEE-424C-49DA-AAE0-6FD6D9B0551D}"/>
              </a:ext>
            </a:extLst>
          </p:cNvPr>
          <p:cNvSpPr>
            <a:spLocks noGrp="1"/>
          </p:cNvSpPr>
          <p:nvPr>
            <p:ph type="sldNum" sz="quarter" idx="3"/>
          </p:nvPr>
        </p:nvSpPr>
        <p:spPr>
          <a:xfrm>
            <a:off x="4505856" y="9119475"/>
            <a:ext cx="693208" cy="481726"/>
          </a:xfrm>
          <a:prstGeom prst="rect">
            <a:avLst/>
          </a:prstGeom>
        </p:spPr>
        <p:txBody>
          <a:bodyPr vert="horz" lIns="193303" tIns="193303" rIns="193303" bIns="193303" rtlCol="0" anchor="b"/>
          <a:lstStyle>
            <a:lvl1pPr algn="r">
              <a:defRPr sz="1300"/>
            </a:lvl1pPr>
          </a:lstStyle>
          <a:p>
            <a:fld id="{836D5859-1D5A-48C7-BA8C-83EF8FC1CBCA}" type="slidenum">
              <a:rPr lang="en-US" sz="900">
                <a:solidFill>
                  <a:schemeClr val="tx1">
                    <a:lumMod val="50000"/>
                    <a:lumOff val="50000"/>
                  </a:schemeClr>
                </a:solidFill>
              </a:rPr>
              <a:t>‹#›</a:t>
            </a:fld>
            <a:endParaRPr lang="en-US" sz="900">
              <a:solidFill>
                <a:schemeClr val="tx1">
                  <a:lumMod val="50000"/>
                  <a:lumOff val="50000"/>
                </a:schemeClr>
              </a:solidFill>
            </a:endParaRPr>
          </a:p>
        </p:txBody>
      </p:sp>
    </p:spTree>
    <p:extLst>
      <p:ext uri="{BB962C8B-B14F-4D97-AF65-F5344CB8AC3E}">
        <p14:creationId xmlns:p14="http://schemas.microsoft.com/office/powerpoint/2010/main" val="1683574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3075" y="962025"/>
            <a:ext cx="6145213" cy="3457575"/>
          </a:xfrm>
          <a:prstGeom prst="rect">
            <a:avLst/>
          </a:prstGeom>
          <a:noFill/>
          <a:ln w="12700">
            <a:solidFill>
              <a:schemeClr val="tx2"/>
            </a:solidFill>
            <a:miter lim="800000"/>
          </a:ln>
        </p:spPr>
        <p:txBody>
          <a:bodyPr vert="horz" lIns="96651" tIns="48325" rIns="96651" bIns="48325" rtlCol="0" anchor="ctr"/>
          <a:lstStyle/>
          <a:p>
            <a:endParaRPr lang="en-US"/>
          </a:p>
        </p:txBody>
      </p:sp>
      <p:sp>
        <p:nvSpPr>
          <p:cNvPr id="5" name="Notes Placeholder 4"/>
          <p:cNvSpPr>
            <a:spLocks noGrp="1"/>
          </p:cNvSpPr>
          <p:nvPr>
            <p:ph type="body" sz="quarter" idx="3"/>
          </p:nvPr>
        </p:nvSpPr>
        <p:spPr>
          <a:xfrm>
            <a:off x="389934" y="4620579"/>
            <a:ext cx="4419204" cy="3780474"/>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2772834" cy="481726"/>
          </a:xfrm>
          <a:prstGeom prst="rect">
            <a:avLst/>
          </a:prstGeom>
        </p:spPr>
        <p:txBody>
          <a:bodyPr vert="horz" wrap="square" lIns="193303" tIns="193303" rIns="193303" bIns="193303" rtlCol="0" anchor="b">
            <a:noAutofit/>
          </a:bodyPr>
          <a:lstStyle>
            <a:lvl1pPr>
              <a:defRPr lang="en-US" sz="9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 2017 Keysight Technologies and/or its affiliates. All rights reserved.</a:t>
            </a:r>
          </a:p>
        </p:txBody>
      </p:sp>
      <p:sp>
        <p:nvSpPr>
          <p:cNvPr id="7" name="Slide Number Placeholder 6"/>
          <p:cNvSpPr>
            <a:spLocks noGrp="1"/>
          </p:cNvSpPr>
          <p:nvPr>
            <p:ph type="sldNum" sz="quarter" idx="5"/>
          </p:nvPr>
        </p:nvSpPr>
        <p:spPr>
          <a:xfrm>
            <a:off x="4505856" y="9119475"/>
            <a:ext cx="693208" cy="481726"/>
          </a:xfrm>
          <a:prstGeom prst="rect">
            <a:avLst/>
          </a:prstGeom>
        </p:spPr>
        <p:txBody>
          <a:bodyPr vert="horz" lIns="193303" tIns="193303" rIns="193303" bIns="193303" rtlCol="0" anchor="b"/>
          <a:lstStyle>
            <a:lvl1pPr algn="r">
              <a:defRPr sz="900">
                <a:solidFill>
                  <a:schemeClr val="tx1">
                    <a:lumMod val="50000"/>
                    <a:lumOff val="50000"/>
                  </a:schemeClr>
                </a:solidFill>
                <a:latin typeface="Arial" panose="020B0604020202020204" pitchFamily="34" charset="0"/>
                <a:cs typeface="Arial" panose="020B0604020202020204" pitchFamily="34" charset="0"/>
              </a:defRPr>
            </a:lvl1pPr>
          </a:lstStyle>
          <a:p>
            <a:fld id="{E8FDEE44-2F84-48D1-BBF6-82E16595D1F6}" type="slidenum">
              <a:rPr lang="en-US" smtClean="0"/>
              <a:pPr/>
              <a:t>‹#›</a:t>
            </a:fld>
            <a:endParaRPr lang="en-US"/>
          </a:p>
        </p:txBody>
      </p:sp>
    </p:spTree>
    <p:extLst>
      <p:ext uri="{BB962C8B-B14F-4D97-AF65-F5344CB8AC3E}">
        <p14:creationId xmlns:p14="http://schemas.microsoft.com/office/powerpoint/2010/main" val="3173182270"/>
      </p:ext>
    </p:extLst>
  </p:cSld>
  <p:clrMap bg1="lt1" tx1="dk1" bg2="lt2" tx2="dk2" accent1="accent1" accent2="accent2" accent3="accent3" accent4="accent4" accent5="accent5" accent6="accent6" hlink="hlink" folHlink="folHlink"/>
  <p:notesStyle>
    <a:lvl1pPr marL="0" indent="0" algn="l" defTabSz="914400" rtl="0" eaLnBrk="1" latinLnBrk="0" hangingPunct="1">
      <a:spcBef>
        <a:spcPts val="4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27432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41148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54864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Jbit</a:t>
            </a:r>
            <a:r>
              <a:rPr lang="en-US" dirty="0"/>
              <a:t> = </a:t>
            </a:r>
            <a:r>
              <a:rPr lang="en-US" dirty="0" err="1"/>
              <a:t>Cavg</a:t>
            </a:r>
            <a:r>
              <a:rPr lang="en-US" dirty="0"/>
              <a:t>*V^2/4    </a:t>
            </a:r>
          </a:p>
          <a:p>
            <a:r>
              <a:rPr lang="en-US" dirty="0"/>
              <a:t>For a transition density of 50%</a:t>
            </a:r>
          </a:p>
          <a:p>
            <a:r>
              <a:rPr lang="en-US" dirty="0"/>
              <a:t>C = ~200 </a:t>
            </a:r>
            <a:r>
              <a:rPr lang="en-US" dirty="0" err="1"/>
              <a:t>fF</a:t>
            </a:r>
            <a:r>
              <a:rPr lang="en-US" dirty="0"/>
              <a:t>/mm in dense on-chip wires, 120 </a:t>
            </a:r>
            <a:r>
              <a:rPr lang="en-US" dirty="0" err="1"/>
              <a:t>fF</a:t>
            </a:r>
            <a:r>
              <a:rPr lang="en-US" dirty="0"/>
              <a:t>/mm in BoW wires</a:t>
            </a:r>
          </a:p>
          <a:p>
            <a:r>
              <a:rPr lang="en-US" dirty="0"/>
              <a:t>Average added wire length is 1.3mm*</a:t>
            </a:r>
            <a:r>
              <a:rPr lang="en-US" dirty="0" err="1"/>
              <a:t>Nstacks</a:t>
            </a:r>
            <a:endParaRPr lang="en-US" dirty="0"/>
          </a:p>
        </p:txBody>
      </p:sp>
      <p:sp>
        <p:nvSpPr>
          <p:cNvPr id="4" name="Slide Number Placeholder 3"/>
          <p:cNvSpPr>
            <a:spLocks noGrp="1"/>
          </p:cNvSpPr>
          <p:nvPr>
            <p:ph type="sldNum" sz="quarter" idx="5"/>
          </p:nvPr>
        </p:nvSpPr>
        <p:spPr/>
        <p:txBody>
          <a:bodyPr/>
          <a:lstStyle/>
          <a:p>
            <a:fld id="{E8FDEE44-2F84-48D1-BBF6-82E16595D1F6}" type="slidenum">
              <a:rPr lang="en-US" smtClean="0"/>
              <a:pPr/>
              <a:t>4</a:t>
            </a:fld>
            <a:endParaRPr lang="en-US"/>
          </a:p>
        </p:txBody>
      </p:sp>
    </p:spTree>
    <p:extLst>
      <p:ext uri="{BB962C8B-B14F-4D97-AF65-F5344CB8AC3E}">
        <p14:creationId xmlns:p14="http://schemas.microsoft.com/office/powerpoint/2010/main" val="3158075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259E29B8-69B3-4461-B37F-0DBB9DC04766}"/>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2" name="Oval 1">
            <a:extLst>
              <a:ext uri="{FF2B5EF4-FFF2-40B4-BE49-F238E27FC236}">
                <a16:creationId xmlns:a16="http://schemas.microsoft.com/office/drawing/2014/main" id="{67C7E9E7-7333-4EF5-9FC3-4CEF923EA801}"/>
              </a:ext>
            </a:extLst>
          </p:cNvPr>
          <p:cNvSpPr/>
          <p:nvPr userDrawn="1"/>
        </p:nvSpPr>
        <p:spPr>
          <a:xfrm>
            <a:off x="3555406" y="4109059"/>
            <a:ext cx="5169494"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40" name="Logo">
            <a:extLst>
              <a:ext uri="{FF2B5EF4-FFF2-40B4-BE49-F238E27FC236}">
                <a16:creationId xmlns:a16="http://schemas.microsoft.com/office/drawing/2014/main" id="{D2A95714-9F6E-48DD-9ED6-94BDDECF0F49}"/>
              </a:ext>
            </a:extLst>
          </p:cNvPr>
          <p:cNvGrpSpPr>
            <a:grpSpLocks noChangeAspect="1"/>
          </p:cNvGrpSpPr>
          <p:nvPr userDrawn="1"/>
        </p:nvGrpSpPr>
        <p:grpSpPr bwMode="black">
          <a:xfrm>
            <a:off x="5258125" y="4703638"/>
            <a:ext cx="1675750" cy="393192"/>
            <a:chOff x="1231901" y="5359401"/>
            <a:chExt cx="11210925" cy="2630487"/>
          </a:xfrm>
        </p:grpSpPr>
        <p:sp>
          <p:nvSpPr>
            <p:cNvPr id="60" name="Freeform 5">
              <a:extLst>
                <a:ext uri="{FF2B5EF4-FFF2-40B4-BE49-F238E27FC236}">
                  <a16:creationId xmlns:a16="http://schemas.microsoft.com/office/drawing/2014/main" id="{39598F92-4036-449A-A381-281AC133F93A}"/>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
              <a:extLst>
                <a:ext uri="{FF2B5EF4-FFF2-40B4-BE49-F238E27FC236}">
                  <a16:creationId xmlns:a16="http://schemas.microsoft.com/office/drawing/2014/main" id="{6A04830E-5424-4362-9CD6-60CBCC39C203}"/>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Ruler">
            <a:extLst>
              <a:ext uri="{FF2B5EF4-FFF2-40B4-BE49-F238E27FC236}">
                <a16:creationId xmlns:a16="http://schemas.microsoft.com/office/drawing/2014/main" id="{DBE24C15-4489-4BF7-A20E-4FEB0A1A6671}"/>
              </a:ext>
            </a:extLst>
          </p:cNvPr>
          <p:cNvGrpSpPr/>
          <p:nvPr userDrawn="1"/>
        </p:nvGrpSpPr>
        <p:grpSpPr>
          <a:xfrm>
            <a:off x="5273041" y="4219340"/>
            <a:ext cx="1645920" cy="339946"/>
            <a:chOff x="5273041" y="4219340"/>
            <a:chExt cx="1645920" cy="339946"/>
          </a:xfrm>
        </p:grpSpPr>
        <p:cxnSp>
          <p:nvCxnSpPr>
            <p:cNvPr id="50" name="Straight Connector 49">
              <a:extLst>
                <a:ext uri="{FF2B5EF4-FFF2-40B4-BE49-F238E27FC236}">
                  <a16:creationId xmlns:a16="http://schemas.microsoft.com/office/drawing/2014/main" id="{EBDB098C-E5AE-4364-A913-1C8D462BF9B3}"/>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A6D359-A1D3-413C-8281-5A2E7EEE320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A7D9A44-D64C-4D5A-B183-958220A4996C}"/>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4F8A2C-8776-4D1A-93D7-4590C0622121}"/>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1CB2CF-6B6F-48D5-8365-33EC34BA80A0}"/>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458D058-1610-4C89-9349-E009140E28F5}"/>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743F61-B1FA-44F3-81EC-3FF4A1864B3B}"/>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A99D48-7BDC-4896-BBA2-67770AABD231}"/>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3F7266-53C6-4879-8513-A4486B8FC303}"/>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65021D-7CFB-4445-8798-684D88150AE5}"/>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2AFDE6-7C63-49EA-B242-2927A8B9902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52C539-DDC5-412A-AD14-69BA4ED96AF5}"/>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6D93BA2-F008-40E1-825E-6CF327EC92DA}"/>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D2E7C4B-6367-42C3-B536-906DE4FD552D}"/>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78576E-5C4A-48E5-B281-76308E82DB77}"/>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1B39927-09E1-467A-8149-FE7A19A30F66}"/>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32B564-C1C7-4C1A-8066-81D90765D42D}"/>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1267B10-9154-4C28-9140-3AF5C2021E44}"/>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290F9B9-A40C-41F9-B489-C1D87E71C101}"/>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6" name="Speaker Name">
            <a:extLst>
              <a:ext uri="{FF2B5EF4-FFF2-40B4-BE49-F238E27FC236}">
                <a16:creationId xmlns:a16="http://schemas.microsoft.com/office/drawing/2014/main" id="{88104DA9-6CD2-4C4F-A6AE-C5D0CD6E016A}"/>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600" b="0" i="1" cap="none" spc="60" baseline="0" dirty="0">
                <a:solidFill>
                  <a:schemeClr val="tx1">
                    <a:lumMod val="85000"/>
                    <a:lumOff val="15000"/>
                  </a:schemeClr>
                </a:solidFill>
                <a:latin typeface="+mj-lt"/>
                <a:ea typeface="+mj-ea"/>
                <a:cs typeface="+mj-cs"/>
              </a:defRPr>
            </a:lvl1pPr>
          </a:lstStyle>
          <a:p>
            <a:pPr marL="182880" lvl="0" indent="-182880">
              <a:spcBef>
                <a:spcPct val="0"/>
              </a:spcBef>
            </a:pPr>
            <a:r>
              <a:rPr lang="en-US" dirty="0"/>
              <a:t>Speaker Name</a:t>
            </a:r>
          </a:p>
        </p:txBody>
      </p:sp>
      <p:sp>
        <p:nvSpPr>
          <p:cNvPr id="37" name="Text Placeholder 128">
            <a:extLst>
              <a:ext uri="{FF2B5EF4-FFF2-40B4-BE49-F238E27FC236}">
                <a16:creationId xmlns:a16="http://schemas.microsoft.com/office/drawing/2014/main" id="{69D5EB8D-3B85-4059-8F34-4BFB6D0DED4E}"/>
              </a:ext>
            </a:extLst>
          </p:cNvPr>
          <p:cNvSpPr>
            <a:spLocks noGrp="1"/>
          </p:cNvSpPr>
          <p:nvPr>
            <p:ph type="body" sz="quarter" idx="18" hasCustomPrompt="1"/>
          </p:nvPr>
        </p:nvSpPr>
        <p:spPr>
          <a:xfrm>
            <a:off x="7349638" y="2953512"/>
            <a:ext cx="1513062"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None/>
              <a:defRPr lang="en-US" sz="1600" b="1" i="1" cap="all" spc="60" baseline="0" dirty="0">
                <a:solidFill>
                  <a:schemeClr val="bg1"/>
                </a:solidFill>
                <a:latin typeface="+mj-lt"/>
                <a:ea typeface="+mj-ea"/>
                <a:cs typeface="+mj-cs"/>
              </a:defRPr>
            </a:lvl1pPr>
          </a:lstStyle>
          <a:p>
            <a:pPr marL="182880" lvl="0" indent="-182880" algn="ctr">
              <a:spcBef>
                <a:spcPct val="0"/>
              </a:spcBef>
            </a:pPr>
            <a:r>
              <a:rPr lang="en-US" dirty="0"/>
              <a:t>YYYY.MM.DD</a:t>
            </a:r>
          </a:p>
        </p:txBody>
      </p:sp>
      <p:sp>
        <p:nvSpPr>
          <p:cNvPr id="38" name="Speaker Title">
            <a:extLst>
              <a:ext uri="{FF2B5EF4-FFF2-40B4-BE49-F238E27FC236}">
                <a16:creationId xmlns:a16="http://schemas.microsoft.com/office/drawing/2014/main" id="{0D9078F8-E937-4EF3-AC9B-A84856FA9487}"/>
              </a:ext>
            </a:extLst>
          </p:cNvPr>
          <p:cNvSpPr>
            <a:spLocks noGrp="1"/>
          </p:cNvSpPr>
          <p:nvPr>
            <p:ph type="body" sz="quarter" idx="19" hasCustomPrompt="1"/>
          </p:nvPr>
        </p:nvSpPr>
        <p:spPr>
          <a:xfrm>
            <a:off x="3329295"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Speaker Title / Company Name</a:t>
            </a:r>
          </a:p>
        </p:txBody>
      </p:sp>
      <p:sp>
        <p:nvSpPr>
          <p:cNvPr id="31" name="Title">
            <a:extLst>
              <a:ext uri="{FF2B5EF4-FFF2-40B4-BE49-F238E27FC236}">
                <a16:creationId xmlns:a16="http://schemas.microsoft.com/office/drawing/2014/main" id="{7A92962A-B660-43F3-9C7C-C1CD756ED73A}"/>
              </a:ext>
            </a:extLst>
          </p:cNvPr>
          <p:cNvSpPr>
            <a:spLocks noGrp="1"/>
          </p:cNvSpPr>
          <p:nvPr>
            <p:ph type="title" hasCustomPrompt="1"/>
          </p:nvPr>
        </p:nvSpPr>
        <p:spPr>
          <a:xfrm>
            <a:off x="1409700" y="1456875"/>
            <a:ext cx="9372600" cy="1336928"/>
          </a:xfrm>
        </p:spPr>
        <p:txBody>
          <a:bodyPr anchor="b"/>
          <a:lstStyle>
            <a:lvl1pPr algn="ctr">
              <a:lnSpc>
                <a:spcPct val="90000"/>
              </a:lnSpc>
              <a:defRPr sz="4400"/>
            </a:lvl1pPr>
          </a:lstStyle>
          <a:p>
            <a:r>
              <a:rPr lang="en-US" dirty="0"/>
              <a:t>Title Slide Layout</a:t>
            </a:r>
          </a:p>
        </p:txBody>
      </p:sp>
      <p:sp>
        <p:nvSpPr>
          <p:cNvPr id="30" name="Rectangle 29">
            <a:extLst>
              <a:ext uri="{FF2B5EF4-FFF2-40B4-BE49-F238E27FC236}">
                <a16:creationId xmlns:a16="http://schemas.microsoft.com/office/drawing/2014/main" id="{9FC49378-BFD9-43A8-8DB2-52BE426047C8}"/>
              </a:ext>
            </a:extLst>
          </p:cNvPr>
          <p:cNvSpPr/>
          <p:nvPr userDrawn="1"/>
        </p:nvSpPr>
        <p:spPr>
          <a:xfrm>
            <a:off x="0" y="0"/>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37160" tIns="73152" rIns="137160" bIns="73152" rtlCol="0" anchor="ctr">
            <a:noAutofit/>
          </a:bodyPr>
          <a:lstStyle/>
          <a:p>
            <a:pPr marL="182880" lvl="0" indent="-182880" algn="ctr" defTabSz="914400">
              <a:lnSpc>
                <a:spcPct val="100000"/>
              </a:lnSpc>
              <a:spcBef>
                <a:spcPts val="1000"/>
              </a:spcBef>
              <a:buClr>
                <a:schemeClr val="accent1"/>
              </a:buClr>
              <a:buFont typeface="Arial" panose="020B0604020202020204" pitchFamily="34" charset="0"/>
              <a:buNone/>
            </a:pPr>
            <a:endParaRPr lang="en-US" sz="1600" b="1" cap="all" spc="300" baseline="0" dirty="0" err="1">
              <a:solidFill>
                <a:schemeClr val="bg1"/>
              </a:solidFill>
            </a:endParaRPr>
          </a:p>
        </p:txBody>
      </p:sp>
    </p:spTree>
    <p:extLst>
      <p:ext uri="{BB962C8B-B14F-4D97-AF65-F5344CB8AC3E}">
        <p14:creationId xmlns:p14="http://schemas.microsoft.com/office/powerpoint/2010/main" val="30263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Ful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04A056E-0A81-49A4-A1E8-EC8E2D83F6A9}"/>
              </a:ext>
            </a:extLst>
          </p:cNvPr>
          <p:cNvSpPr>
            <a:spLocks noGrp="1" noChangeAspect="1"/>
          </p:cNvSpPr>
          <p:nvPr>
            <p:ph type="pic" sz="quarter" idx="15" hasCustomPrompt="1"/>
          </p:nvPr>
        </p:nvSpPr>
        <p:spPr>
          <a:xfrm>
            <a:off x="0" y="447"/>
            <a:ext cx="12192000" cy="6857107"/>
          </a:xfrm>
          <a:solidFill>
            <a:schemeClr val="bg1">
              <a:lumMod val="85000"/>
            </a:schemeClr>
          </a:solidFill>
        </p:spPr>
        <p:txBody>
          <a:bodyPr bIns="640080" anchor="ctr"/>
          <a:lstStyle>
            <a:lvl1pPr marL="0" indent="0" algn="ctr">
              <a:buFont typeface="Arial" panose="020B0604020202020204" pitchFamily="34" charset="0"/>
              <a:buNone/>
              <a:defRPr sz="1800">
                <a:solidFill>
                  <a:schemeClr val="tx1"/>
                </a:solidFill>
              </a:defRPr>
            </a:lvl1pPr>
          </a:lstStyle>
          <a:p>
            <a:r>
              <a:rPr lang="en-US" dirty="0"/>
              <a:t>Click icon below to insert a picture</a:t>
            </a:r>
          </a:p>
        </p:txBody>
      </p:sp>
    </p:spTree>
    <p:extLst>
      <p:ext uri="{BB962C8B-B14F-4D97-AF65-F5344CB8AC3E}">
        <p14:creationId xmlns:p14="http://schemas.microsoft.com/office/powerpoint/2010/main" val="425180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Mosaic">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22" name="Picture Placeholder 3">
            <a:extLst>
              <a:ext uri="{FF2B5EF4-FFF2-40B4-BE49-F238E27FC236}">
                <a16:creationId xmlns:a16="http://schemas.microsoft.com/office/drawing/2014/main" id="{F06E54C9-A448-4577-8FFC-86B9235556E4}"/>
              </a:ext>
            </a:extLst>
          </p:cNvPr>
          <p:cNvSpPr>
            <a:spLocks noGrp="1" noChangeAspect="1"/>
          </p:cNvSpPr>
          <p:nvPr>
            <p:ph type="pic" sz="quarter" idx="14" hasCustomPrompt="1"/>
          </p:nvPr>
        </p:nvSpPr>
        <p:spPr>
          <a:xfrm>
            <a:off x="449261"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3" name="Picture Placeholder 3">
            <a:extLst>
              <a:ext uri="{FF2B5EF4-FFF2-40B4-BE49-F238E27FC236}">
                <a16:creationId xmlns:a16="http://schemas.microsoft.com/office/drawing/2014/main" id="{750D041D-3D23-45A0-B825-F6942FB33899}"/>
              </a:ext>
            </a:extLst>
          </p:cNvPr>
          <p:cNvSpPr>
            <a:spLocks noGrp="1" noChangeAspect="1"/>
          </p:cNvSpPr>
          <p:nvPr>
            <p:ph type="pic" sz="quarter" idx="29" hasCustomPrompt="1"/>
          </p:nvPr>
        </p:nvSpPr>
        <p:spPr>
          <a:xfrm>
            <a:off x="449261"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4" name="Picture Placeholder 3">
            <a:extLst>
              <a:ext uri="{FF2B5EF4-FFF2-40B4-BE49-F238E27FC236}">
                <a16:creationId xmlns:a16="http://schemas.microsoft.com/office/drawing/2014/main" id="{A34408D2-7305-44BD-88E2-4782253029F6}"/>
              </a:ext>
            </a:extLst>
          </p:cNvPr>
          <p:cNvSpPr>
            <a:spLocks noGrp="1" noChangeAspect="1"/>
          </p:cNvSpPr>
          <p:nvPr>
            <p:ph type="pic" sz="quarter" idx="30" hasCustomPrompt="1"/>
          </p:nvPr>
        </p:nvSpPr>
        <p:spPr>
          <a:xfrm>
            <a:off x="449261"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5" name="Picture Placeholder 3">
            <a:extLst>
              <a:ext uri="{FF2B5EF4-FFF2-40B4-BE49-F238E27FC236}">
                <a16:creationId xmlns:a16="http://schemas.microsoft.com/office/drawing/2014/main" id="{AE057395-5D60-4151-A3F4-BD3C26F517E0}"/>
              </a:ext>
            </a:extLst>
          </p:cNvPr>
          <p:cNvSpPr>
            <a:spLocks noGrp="1" noChangeAspect="1"/>
          </p:cNvSpPr>
          <p:nvPr>
            <p:ph type="pic" sz="quarter" idx="31" hasCustomPrompt="1"/>
          </p:nvPr>
        </p:nvSpPr>
        <p:spPr>
          <a:xfrm>
            <a:off x="2724005"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6" name="Picture Placeholder 3">
            <a:extLst>
              <a:ext uri="{FF2B5EF4-FFF2-40B4-BE49-F238E27FC236}">
                <a16:creationId xmlns:a16="http://schemas.microsoft.com/office/drawing/2014/main" id="{82EC2578-E69B-48E7-9A0D-509C4DCB31EA}"/>
              </a:ext>
            </a:extLst>
          </p:cNvPr>
          <p:cNvSpPr>
            <a:spLocks noGrp="1" noChangeAspect="1"/>
          </p:cNvSpPr>
          <p:nvPr>
            <p:ph type="pic" sz="quarter" idx="32" hasCustomPrompt="1"/>
          </p:nvPr>
        </p:nvSpPr>
        <p:spPr>
          <a:xfrm>
            <a:off x="2724005"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7" name="Picture Placeholder 3">
            <a:extLst>
              <a:ext uri="{FF2B5EF4-FFF2-40B4-BE49-F238E27FC236}">
                <a16:creationId xmlns:a16="http://schemas.microsoft.com/office/drawing/2014/main" id="{7D0D4746-2A3C-4008-AE56-9C971679424A}"/>
              </a:ext>
            </a:extLst>
          </p:cNvPr>
          <p:cNvSpPr>
            <a:spLocks noGrp="1" noChangeAspect="1"/>
          </p:cNvSpPr>
          <p:nvPr>
            <p:ph type="pic" sz="quarter" idx="33" hasCustomPrompt="1"/>
          </p:nvPr>
        </p:nvSpPr>
        <p:spPr>
          <a:xfrm>
            <a:off x="2724005"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8" name="Picture Placeholder 3">
            <a:extLst>
              <a:ext uri="{FF2B5EF4-FFF2-40B4-BE49-F238E27FC236}">
                <a16:creationId xmlns:a16="http://schemas.microsoft.com/office/drawing/2014/main" id="{4FCA5D73-8894-4E23-A184-A54E0EC5A0EE}"/>
              </a:ext>
            </a:extLst>
          </p:cNvPr>
          <p:cNvSpPr>
            <a:spLocks noGrp="1" noChangeAspect="1"/>
          </p:cNvSpPr>
          <p:nvPr>
            <p:ph type="pic" sz="quarter" idx="34" hasCustomPrompt="1"/>
          </p:nvPr>
        </p:nvSpPr>
        <p:spPr>
          <a:xfrm>
            <a:off x="4998749"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9" name="Picture Placeholder 3">
            <a:extLst>
              <a:ext uri="{FF2B5EF4-FFF2-40B4-BE49-F238E27FC236}">
                <a16:creationId xmlns:a16="http://schemas.microsoft.com/office/drawing/2014/main" id="{6ACBD5C3-DCFC-4051-9545-03D3162522D6}"/>
              </a:ext>
            </a:extLst>
          </p:cNvPr>
          <p:cNvSpPr>
            <a:spLocks noGrp="1" noChangeAspect="1"/>
          </p:cNvSpPr>
          <p:nvPr>
            <p:ph type="pic" sz="quarter" idx="35" hasCustomPrompt="1"/>
          </p:nvPr>
        </p:nvSpPr>
        <p:spPr>
          <a:xfrm>
            <a:off x="4998749"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0" name="Picture Placeholder 3">
            <a:extLst>
              <a:ext uri="{FF2B5EF4-FFF2-40B4-BE49-F238E27FC236}">
                <a16:creationId xmlns:a16="http://schemas.microsoft.com/office/drawing/2014/main" id="{1A66F51C-4B75-45D7-A374-BEBFC16F4525}"/>
              </a:ext>
            </a:extLst>
          </p:cNvPr>
          <p:cNvSpPr>
            <a:spLocks noGrp="1" noChangeAspect="1"/>
          </p:cNvSpPr>
          <p:nvPr>
            <p:ph type="pic" sz="quarter" idx="36" hasCustomPrompt="1"/>
          </p:nvPr>
        </p:nvSpPr>
        <p:spPr>
          <a:xfrm>
            <a:off x="4998749"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1" name="Picture Placeholder 3">
            <a:extLst>
              <a:ext uri="{FF2B5EF4-FFF2-40B4-BE49-F238E27FC236}">
                <a16:creationId xmlns:a16="http://schemas.microsoft.com/office/drawing/2014/main" id="{892A4E8F-9D23-4A3B-9CF3-6E98766A0FC3}"/>
              </a:ext>
            </a:extLst>
          </p:cNvPr>
          <p:cNvSpPr>
            <a:spLocks noGrp="1" noChangeAspect="1"/>
          </p:cNvSpPr>
          <p:nvPr>
            <p:ph type="pic" sz="quarter" idx="37" hasCustomPrompt="1"/>
          </p:nvPr>
        </p:nvSpPr>
        <p:spPr>
          <a:xfrm>
            <a:off x="7273493"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2" name="Picture Placeholder 3">
            <a:extLst>
              <a:ext uri="{FF2B5EF4-FFF2-40B4-BE49-F238E27FC236}">
                <a16:creationId xmlns:a16="http://schemas.microsoft.com/office/drawing/2014/main" id="{F7C4C030-205C-4BEE-910F-AE86E4049451}"/>
              </a:ext>
            </a:extLst>
          </p:cNvPr>
          <p:cNvSpPr>
            <a:spLocks noGrp="1" noChangeAspect="1"/>
          </p:cNvSpPr>
          <p:nvPr>
            <p:ph type="pic" sz="quarter" idx="38" hasCustomPrompt="1"/>
          </p:nvPr>
        </p:nvSpPr>
        <p:spPr>
          <a:xfrm>
            <a:off x="7273493"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3" name="Picture Placeholder 3">
            <a:extLst>
              <a:ext uri="{FF2B5EF4-FFF2-40B4-BE49-F238E27FC236}">
                <a16:creationId xmlns:a16="http://schemas.microsoft.com/office/drawing/2014/main" id="{FC23546C-CAC0-4FD6-8C62-1F4F217EC83D}"/>
              </a:ext>
            </a:extLst>
          </p:cNvPr>
          <p:cNvSpPr>
            <a:spLocks noGrp="1" noChangeAspect="1"/>
          </p:cNvSpPr>
          <p:nvPr>
            <p:ph type="pic" sz="quarter" idx="39" hasCustomPrompt="1"/>
          </p:nvPr>
        </p:nvSpPr>
        <p:spPr>
          <a:xfrm>
            <a:off x="7273493"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4" name="Picture Placeholder 3">
            <a:extLst>
              <a:ext uri="{FF2B5EF4-FFF2-40B4-BE49-F238E27FC236}">
                <a16:creationId xmlns:a16="http://schemas.microsoft.com/office/drawing/2014/main" id="{084AFB79-D26E-4F3D-8A40-6D479CF90DB0}"/>
              </a:ext>
            </a:extLst>
          </p:cNvPr>
          <p:cNvSpPr>
            <a:spLocks noGrp="1" noChangeAspect="1"/>
          </p:cNvSpPr>
          <p:nvPr>
            <p:ph type="pic" sz="quarter" idx="40" hasCustomPrompt="1"/>
          </p:nvPr>
        </p:nvSpPr>
        <p:spPr>
          <a:xfrm>
            <a:off x="9548239"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5" name="Picture Placeholder 3">
            <a:extLst>
              <a:ext uri="{FF2B5EF4-FFF2-40B4-BE49-F238E27FC236}">
                <a16:creationId xmlns:a16="http://schemas.microsoft.com/office/drawing/2014/main" id="{897A7121-A588-46B7-AF5B-FDF684B00905}"/>
              </a:ext>
            </a:extLst>
          </p:cNvPr>
          <p:cNvSpPr>
            <a:spLocks noGrp="1" noChangeAspect="1"/>
          </p:cNvSpPr>
          <p:nvPr>
            <p:ph type="pic" sz="quarter" idx="41" hasCustomPrompt="1"/>
          </p:nvPr>
        </p:nvSpPr>
        <p:spPr>
          <a:xfrm>
            <a:off x="9548239"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6" name="Picture Placeholder 3">
            <a:extLst>
              <a:ext uri="{FF2B5EF4-FFF2-40B4-BE49-F238E27FC236}">
                <a16:creationId xmlns:a16="http://schemas.microsoft.com/office/drawing/2014/main" id="{89C5946B-4047-4FB3-AC49-D0F9A0F37808}"/>
              </a:ext>
            </a:extLst>
          </p:cNvPr>
          <p:cNvSpPr>
            <a:spLocks noGrp="1" noChangeAspect="1"/>
          </p:cNvSpPr>
          <p:nvPr>
            <p:ph type="pic" sz="quarter" idx="42" hasCustomPrompt="1"/>
          </p:nvPr>
        </p:nvSpPr>
        <p:spPr>
          <a:xfrm>
            <a:off x="9548239"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 name="Footer Placeholder 2">
            <a:extLst>
              <a:ext uri="{FF2B5EF4-FFF2-40B4-BE49-F238E27FC236}">
                <a16:creationId xmlns:a16="http://schemas.microsoft.com/office/drawing/2014/main" id="{6CDC077E-289F-4AAE-B3F6-9B318C828A23}"/>
              </a:ext>
            </a:extLst>
          </p:cNvPr>
          <p:cNvSpPr>
            <a:spLocks noGrp="1"/>
          </p:cNvSpPr>
          <p:nvPr>
            <p:ph type="ftr" sz="quarter" idx="43"/>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F4F685A-9886-45FB-8B04-AB8597A67C3F}"/>
              </a:ext>
            </a:extLst>
          </p:cNvPr>
          <p:cNvSpPr>
            <a:spLocks noGrp="1"/>
          </p:cNvSpPr>
          <p:nvPr>
            <p:ph type="title" hasCustomPrompt="1"/>
          </p:nvPr>
        </p:nvSpPr>
        <p:spPr/>
        <p:txBody>
          <a:bodyPr/>
          <a:lstStyle>
            <a:lvl1pPr>
              <a:defRPr/>
            </a:lvl1pPr>
          </a:lstStyle>
          <a:p>
            <a:r>
              <a:rPr lang="en-US" dirty="0"/>
              <a:t>Photo Mosaic Layout</a:t>
            </a:r>
          </a:p>
        </p:txBody>
      </p:sp>
    </p:spTree>
    <p:extLst>
      <p:ext uri="{BB962C8B-B14F-4D97-AF65-F5344CB8AC3E}">
        <p14:creationId xmlns:p14="http://schemas.microsoft.com/office/powerpoint/2010/main" val="234481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CE3183E7-4A32-4F91-8AF8-C43C846072F3}"/>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1776819" y="5140292"/>
            <a:ext cx="3248006"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6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1776819" y="4734027"/>
            <a:ext cx="3248006"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2" name="Quote">
            <a:extLst>
              <a:ext uri="{FF2B5EF4-FFF2-40B4-BE49-F238E27FC236}">
                <a16:creationId xmlns:a16="http://schemas.microsoft.com/office/drawing/2014/main" id="{86824591-1B5F-489A-9593-4CEFC4B3EE2A}"/>
              </a:ext>
            </a:extLst>
          </p:cNvPr>
          <p:cNvSpPr>
            <a:spLocks noGrp="1"/>
          </p:cNvSpPr>
          <p:nvPr>
            <p:ph type="title" hasCustomPrompt="1"/>
          </p:nvPr>
        </p:nvSpPr>
        <p:spPr>
          <a:xfrm>
            <a:off x="1776819" y="1454532"/>
            <a:ext cx="8636427" cy="3279494"/>
          </a:xfrm>
          <a:ln w="19050">
            <a:solidFill>
              <a:schemeClr val="tx1">
                <a:lumMod val="75000"/>
                <a:lumOff val="25000"/>
              </a:schemeClr>
            </a:solidFill>
            <a:miter lim="800000"/>
          </a:ln>
        </p:spPr>
        <p:txBody>
          <a:bodyPr vert="horz" lIns="182880" tIns="91440" rIns="182880" bIns="91440" rtlCol="0" anchor="t">
            <a:noAutofit/>
          </a:bodyPr>
          <a:lstStyle>
            <a:lvl1pPr>
              <a:lnSpc>
                <a:spcPct val="100000"/>
              </a:lnSpc>
              <a:defRPr lang="en-US" dirty="0">
                <a:solidFill>
                  <a:schemeClr val="tx1">
                    <a:lumMod val="85000"/>
                    <a:lumOff val="15000"/>
                  </a:schemeClr>
                </a:solidFill>
              </a:defRPr>
            </a:lvl1pPr>
          </a:lstStyle>
          <a:p>
            <a:pPr marL="0" lvl="0">
              <a:lnSpc>
                <a:spcPct val="100000"/>
              </a:lnSpc>
            </a:pPr>
            <a:r>
              <a:rPr lang="en-US" dirty="0"/>
              <a:t>Quote layout.</a:t>
            </a:r>
          </a:p>
        </p:txBody>
      </p:sp>
      <p:grpSp>
        <p:nvGrpSpPr>
          <p:cNvPr id="22" name="Quote_Box">
            <a:extLst>
              <a:ext uri="{FF2B5EF4-FFF2-40B4-BE49-F238E27FC236}">
                <a16:creationId xmlns:a16="http://schemas.microsoft.com/office/drawing/2014/main" id="{16644DA2-FD5C-4132-871A-2F4CC3B9C325}"/>
              </a:ext>
            </a:extLst>
          </p:cNvPr>
          <p:cNvGrpSpPr>
            <a:grpSpLocks noChangeAspect="1"/>
          </p:cNvGrpSpPr>
          <p:nvPr userDrawn="1"/>
        </p:nvGrpSpPr>
        <p:grpSpPr>
          <a:xfrm>
            <a:off x="1127850" y="1454532"/>
            <a:ext cx="648005" cy="648005"/>
            <a:chOff x="1127850" y="1457847"/>
            <a:chExt cx="648005" cy="648005"/>
          </a:xfrm>
        </p:grpSpPr>
        <p:sp>
          <p:nvSpPr>
            <p:cNvPr id="23" name="Quote_Box">
              <a:extLst>
                <a:ext uri="{FF2B5EF4-FFF2-40B4-BE49-F238E27FC236}">
                  <a16:creationId xmlns:a16="http://schemas.microsoft.com/office/drawing/2014/main" id="{F8742923-446F-4F3E-A318-7D750E032EAE}"/>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24" name="Icon">
              <a:extLst>
                <a:ext uri="{FF2B5EF4-FFF2-40B4-BE49-F238E27FC236}">
                  <a16:creationId xmlns:a16="http://schemas.microsoft.com/office/drawing/2014/main" id="{64D02E25-A2AE-488C-8479-BFF4596F0CD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88DB22BC-764C-491D-888B-64DE8D2F75FD}"/>
              </a:ext>
            </a:extLst>
          </p:cNvPr>
          <p:cNvSpPr>
            <a:spLocks noGrp="1"/>
          </p:cNvSpPr>
          <p:nvPr>
            <p:ph type="ftr" sz="quarter" idx="19"/>
          </p:nvPr>
        </p:nvSpPr>
        <p:spPr/>
        <p:txBody>
          <a:bodyPr/>
          <a:lstStyle/>
          <a:p>
            <a:r>
              <a:rPr lang="en-US"/>
              <a:t>Optional Title of the Presentation</a:t>
            </a:r>
            <a:endParaRPr lang="en-US" dirty="0"/>
          </a:p>
        </p:txBody>
      </p:sp>
      <p:sp>
        <p:nvSpPr>
          <p:cNvPr id="26" name="Slide Number">
            <a:extLst>
              <a:ext uri="{FF2B5EF4-FFF2-40B4-BE49-F238E27FC236}">
                <a16:creationId xmlns:a16="http://schemas.microsoft.com/office/drawing/2014/main" id="{3BF195AF-9651-4702-B588-B7C0FCFE2DB2}"/>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27" name="Logo">
            <a:extLst>
              <a:ext uri="{FF2B5EF4-FFF2-40B4-BE49-F238E27FC236}">
                <a16:creationId xmlns:a16="http://schemas.microsoft.com/office/drawing/2014/main" id="{D793CBCB-9D3E-4FB2-9244-94F5FE9EB03D}"/>
              </a:ext>
            </a:extLst>
          </p:cNvPr>
          <p:cNvGrpSpPr>
            <a:grpSpLocks noChangeAspect="1"/>
          </p:cNvGrpSpPr>
          <p:nvPr userDrawn="1"/>
        </p:nvGrpSpPr>
        <p:grpSpPr bwMode="black">
          <a:xfrm>
            <a:off x="428653" y="6447297"/>
            <a:ext cx="914400" cy="214552"/>
            <a:chOff x="1231901" y="5359401"/>
            <a:chExt cx="11210925" cy="2630487"/>
          </a:xfrm>
        </p:grpSpPr>
        <p:sp>
          <p:nvSpPr>
            <p:cNvPr id="28" name="Freeform 5">
              <a:extLst>
                <a:ext uri="{FF2B5EF4-FFF2-40B4-BE49-F238E27FC236}">
                  <a16:creationId xmlns:a16="http://schemas.microsoft.com/office/drawing/2014/main" id="{5CA6D27F-C163-4B78-8C9F-63F81E7A86B3}"/>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2CF469B8-42CE-43E7-A089-ED56DA2D857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579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104" name="Affiliation">
            <a:extLst>
              <a:ext uri="{FF2B5EF4-FFF2-40B4-BE49-F238E27FC236}">
                <a16:creationId xmlns:a16="http://schemas.microsoft.com/office/drawing/2014/main" id="{705559C5-878A-4763-8DD2-8E2E436F4B4A}"/>
              </a:ext>
            </a:extLst>
          </p:cNvPr>
          <p:cNvSpPr>
            <a:spLocks noGrp="1"/>
          </p:cNvSpPr>
          <p:nvPr>
            <p:ph type="body" sz="quarter" idx="21" hasCustomPrompt="1"/>
          </p:nvPr>
        </p:nvSpPr>
        <p:spPr>
          <a:xfrm>
            <a:off x="6300383"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p:ph type="body" sz="quarter" idx="22" hasCustomPrompt="1"/>
          </p:nvPr>
        </p:nvSpPr>
        <p:spPr>
          <a:xfrm>
            <a:off x="6300383"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p:ph type="body" sz="quarter" idx="23" hasCustomPrompt="1"/>
          </p:nvPr>
        </p:nvSpPr>
        <p:spPr>
          <a:xfrm>
            <a:off x="6300383" y="1630264"/>
            <a:ext cx="5073060"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1pPr>
            <a:lvl2pPr marL="0" indent="0">
              <a:lnSpc>
                <a:spcPct val="100000"/>
              </a:lnSpc>
              <a:spcBef>
                <a:spcPts val="1600"/>
              </a:spcBef>
              <a:spcAft>
                <a:spcPts val="0"/>
              </a:spcAft>
              <a:buFont typeface="Arial" panose="020B0604020202020204" pitchFamily="34" charset="0"/>
              <a:buNone/>
              <a:defRPr sz="2000" b="1" spc="0">
                <a:solidFill>
                  <a:schemeClr val="tx1">
                    <a:lumMod val="85000"/>
                    <a:lumOff val="15000"/>
                  </a:schemeClr>
                </a:solidFill>
              </a:defRPr>
            </a:lvl2pPr>
            <a:lvl3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3pPr>
            <a:lvl4pPr>
              <a:lnSpc>
                <a:spcPct val="100000"/>
              </a:lnSpc>
              <a:spcBef>
                <a:spcPts val="1600"/>
              </a:spcBef>
              <a:spcAft>
                <a:spcPts val="0"/>
              </a:spcAft>
              <a:defRPr sz="2000" b="1" cap="none" spc="0" baseline="0">
                <a:solidFill>
                  <a:schemeClr val="tx1">
                    <a:lumMod val="85000"/>
                    <a:lumOff val="15000"/>
                  </a:schemeClr>
                </a:solidFill>
              </a:defRPr>
            </a:lvl4pPr>
            <a:lvl5pPr>
              <a:lnSpc>
                <a:spcPct val="100000"/>
              </a:lnSpc>
              <a:spcBef>
                <a:spcPts val="1600"/>
              </a:spcBef>
              <a:spcAft>
                <a:spcPts val="0"/>
              </a:spcAft>
              <a:defRPr sz="2000" b="1" spc="0">
                <a:solidFill>
                  <a:schemeClr val="tx1">
                    <a:lumMod val="85000"/>
                    <a:lumOff val="15000"/>
                  </a:schemeClr>
                </a:solidFill>
              </a:defRPr>
            </a:lvl5pPr>
            <a:lvl6pPr indent="0">
              <a:lnSpc>
                <a:spcPct val="100000"/>
              </a:lnSpc>
              <a:spcBef>
                <a:spcPts val="1600"/>
              </a:spcBef>
              <a:spcAft>
                <a:spcPts val="0"/>
              </a:spcAft>
              <a:defRPr sz="2000" b="1" i="0" cap="none" spc="0" baseline="0">
                <a:solidFill>
                  <a:schemeClr val="tx1">
                    <a:lumMod val="85000"/>
                    <a:lumOff val="15000"/>
                  </a:schemeClr>
                </a:solidFill>
              </a:defRPr>
            </a:lvl6pPr>
            <a:lvl7pPr indent="0">
              <a:lnSpc>
                <a:spcPct val="100000"/>
              </a:lnSpc>
              <a:spcBef>
                <a:spcPts val="1600"/>
              </a:spcBef>
              <a:spcAft>
                <a:spcPts val="0"/>
              </a:spcAft>
              <a:defRPr sz="2000" b="1" i="0" cap="none" spc="0" baseline="0">
                <a:solidFill>
                  <a:schemeClr val="tx1">
                    <a:lumMod val="85000"/>
                    <a:lumOff val="15000"/>
                  </a:schemeClr>
                </a:solidFill>
              </a:defRPr>
            </a:lvl7pPr>
            <a:lvl8pPr indent="0">
              <a:lnSpc>
                <a:spcPct val="100000"/>
              </a:lnSpc>
              <a:spcBef>
                <a:spcPts val="1600"/>
              </a:spcBef>
              <a:spcAft>
                <a:spcPts val="0"/>
              </a:spcAft>
              <a:defRPr sz="2000" b="1" i="0" cap="none" spc="0" baseline="0">
                <a:solidFill>
                  <a:schemeClr val="tx1">
                    <a:lumMod val="85000"/>
                    <a:lumOff val="15000"/>
                  </a:schemeClr>
                </a:solidFill>
              </a:defRPr>
            </a:lvl8pPr>
            <a:lvl9pPr indent="0">
              <a:lnSpc>
                <a:spcPct val="100000"/>
              </a:lnSpc>
              <a:spcBef>
                <a:spcPts val="1600"/>
              </a:spcBef>
              <a:spcAft>
                <a:spcPts val="0"/>
              </a:spcAft>
              <a:defRPr sz="2000" b="1" i="0" cap="none" spc="0" baseline="0">
                <a:solidFill>
                  <a:schemeClr val="tx1">
                    <a:lumMod val="85000"/>
                    <a:lumOff val="15000"/>
                  </a:schemeClr>
                </a:solidFill>
              </a:defRPr>
            </a:lvl9pPr>
          </a:lstStyle>
          <a:p>
            <a:pPr lvl="0"/>
            <a:r>
              <a:rPr lang="en-US" dirty="0"/>
              <a:t>Two quote layout.</a:t>
            </a:r>
          </a:p>
        </p:txBody>
      </p:sp>
      <p:grpSp>
        <p:nvGrpSpPr>
          <p:cNvPr id="106" name="Quote_Box">
            <a:extLst>
              <a:ext uri="{FF2B5EF4-FFF2-40B4-BE49-F238E27FC236}">
                <a16:creationId xmlns:a16="http://schemas.microsoft.com/office/drawing/2014/main" id="{ABCF5F15-1C99-4B5F-A62C-06821A1D013D}"/>
              </a:ext>
            </a:extLst>
          </p:cNvPr>
          <p:cNvGrpSpPr>
            <a:grpSpLocks noChangeAspect="1"/>
          </p:cNvGrpSpPr>
          <p:nvPr userDrawn="1"/>
        </p:nvGrpSpPr>
        <p:grpSpPr>
          <a:xfrm>
            <a:off x="6300383" y="1115459"/>
            <a:ext cx="509542" cy="509542"/>
            <a:chOff x="1127850" y="1457847"/>
            <a:chExt cx="648005" cy="648005"/>
          </a:xfrm>
        </p:grpSpPr>
        <p:sp>
          <p:nvSpPr>
            <p:cNvPr id="107" name="Quote_Box">
              <a:extLst>
                <a:ext uri="{FF2B5EF4-FFF2-40B4-BE49-F238E27FC236}">
                  <a16:creationId xmlns:a16="http://schemas.microsoft.com/office/drawing/2014/main" id="{BBFBCDF7-264A-4503-9A4A-3935E8AFA29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817111"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817112"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p:ph type="body" sz="quarter" idx="20" hasCustomPrompt="1"/>
          </p:nvPr>
        </p:nvSpPr>
        <p:spPr>
          <a:xfrm>
            <a:off x="817111" y="1630264"/>
            <a:ext cx="5069850"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1pPr>
            <a:lvl2pPr marL="0" indent="0">
              <a:lnSpc>
                <a:spcPct val="100000"/>
              </a:lnSpc>
              <a:spcBef>
                <a:spcPts val="1600"/>
              </a:spcBef>
              <a:spcAft>
                <a:spcPts val="0"/>
              </a:spcAft>
              <a:buFont typeface="Arial" panose="020B0604020202020204" pitchFamily="34" charset="0"/>
              <a:buNone/>
              <a:defRPr sz="2000" b="1" spc="0">
                <a:solidFill>
                  <a:schemeClr val="tx1">
                    <a:lumMod val="85000"/>
                    <a:lumOff val="15000"/>
                  </a:schemeClr>
                </a:solidFill>
              </a:defRPr>
            </a:lvl2pPr>
            <a:lvl3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3pPr>
            <a:lvl4pPr>
              <a:lnSpc>
                <a:spcPct val="100000"/>
              </a:lnSpc>
              <a:spcBef>
                <a:spcPts val="1600"/>
              </a:spcBef>
              <a:spcAft>
                <a:spcPts val="0"/>
              </a:spcAft>
              <a:defRPr sz="2000" b="1" cap="none" spc="0" baseline="0">
                <a:solidFill>
                  <a:schemeClr val="tx1">
                    <a:lumMod val="85000"/>
                    <a:lumOff val="15000"/>
                  </a:schemeClr>
                </a:solidFill>
              </a:defRPr>
            </a:lvl4pPr>
            <a:lvl5pPr>
              <a:lnSpc>
                <a:spcPct val="100000"/>
              </a:lnSpc>
              <a:spcBef>
                <a:spcPts val="1600"/>
              </a:spcBef>
              <a:spcAft>
                <a:spcPts val="0"/>
              </a:spcAft>
              <a:defRPr sz="2000" b="1" spc="0">
                <a:solidFill>
                  <a:schemeClr val="tx1">
                    <a:lumMod val="85000"/>
                    <a:lumOff val="15000"/>
                  </a:schemeClr>
                </a:solidFill>
              </a:defRPr>
            </a:lvl5pPr>
            <a:lvl6pPr indent="0">
              <a:lnSpc>
                <a:spcPct val="100000"/>
              </a:lnSpc>
              <a:spcBef>
                <a:spcPts val="1600"/>
              </a:spcBef>
              <a:spcAft>
                <a:spcPts val="0"/>
              </a:spcAft>
              <a:defRPr sz="2000" b="1" i="0" cap="none" spc="0" baseline="0">
                <a:solidFill>
                  <a:schemeClr val="tx1">
                    <a:lumMod val="85000"/>
                    <a:lumOff val="15000"/>
                  </a:schemeClr>
                </a:solidFill>
              </a:defRPr>
            </a:lvl6pPr>
            <a:lvl7pPr indent="0">
              <a:lnSpc>
                <a:spcPct val="100000"/>
              </a:lnSpc>
              <a:spcBef>
                <a:spcPts val="1600"/>
              </a:spcBef>
              <a:spcAft>
                <a:spcPts val="0"/>
              </a:spcAft>
              <a:defRPr sz="2000" b="1" i="0" cap="none" spc="0" baseline="0">
                <a:solidFill>
                  <a:schemeClr val="tx1">
                    <a:lumMod val="85000"/>
                    <a:lumOff val="15000"/>
                  </a:schemeClr>
                </a:solidFill>
              </a:defRPr>
            </a:lvl7pPr>
            <a:lvl8pPr indent="0">
              <a:lnSpc>
                <a:spcPct val="100000"/>
              </a:lnSpc>
              <a:spcBef>
                <a:spcPts val="1600"/>
              </a:spcBef>
              <a:spcAft>
                <a:spcPts val="0"/>
              </a:spcAft>
              <a:defRPr sz="2000" b="1" i="0" cap="none" spc="0" baseline="0">
                <a:solidFill>
                  <a:schemeClr val="tx1">
                    <a:lumMod val="85000"/>
                    <a:lumOff val="15000"/>
                  </a:schemeClr>
                </a:solidFill>
              </a:defRPr>
            </a:lvl8pPr>
            <a:lvl9pPr indent="0">
              <a:lnSpc>
                <a:spcPct val="100000"/>
              </a:lnSpc>
              <a:spcBef>
                <a:spcPts val="1600"/>
              </a:spcBef>
              <a:spcAft>
                <a:spcPts val="0"/>
              </a:spcAft>
              <a:defRPr sz="2000" b="1" i="0" cap="none" spc="0" baseline="0">
                <a:solidFill>
                  <a:schemeClr val="tx1">
                    <a:lumMod val="85000"/>
                    <a:lumOff val="15000"/>
                  </a:schemeClr>
                </a:solidFill>
              </a:defRPr>
            </a:lvl9pPr>
          </a:lstStyle>
          <a:p>
            <a:pPr lvl="0"/>
            <a:r>
              <a:rPr lang="en-US" dirty="0"/>
              <a:t>Two quote layout.</a:t>
            </a:r>
          </a:p>
        </p:txBody>
      </p:sp>
      <p:grpSp>
        <p:nvGrpSpPr>
          <p:cNvPr id="7" name="Quote_Box">
            <a:extLst>
              <a:ext uri="{FF2B5EF4-FFF2-40B4-BE49-F238E27FC236}">
                <a16:creationId xmlns:a16="http://schemas.microsoft.com/office/drawing/2014/main" id="{9668343F-8517-4F28-87DB-A2A07E8FB7E8}"/>
              </a:ext>
            </a:extLst>
          </p:cNvPr>
          <p:cNvGrpSpPr>
            <a:grpSpLocks noChangeAspect="1"/>
          </p:cNvGrpSpPr>
          <p:nvPr userDrawn="1"/>
        </p:nvGrpSpPr>
        <p:grpSpPr>
          <a:xfrm>
            <a:off x="817112" y="1115459"/>
            <a:ext cx="509542" cy="509542"/>
            <a:chOff x="1127850" y="1457847"/>
            <a:chExt cx="648005" cy="648005"/>
          </a:xfrm>
        </p:grpSpPr>
        <p:sp>
          <p:nvSpPr>
            <p:cNvPr id="36" name="Quote_Box">
              <a:extLst>
                <a:ext uri="{FF2B5EF4-FFF2-40B4-BE49-F238E27FC236}">
                  <a16:creationId xmlns:a16="http://schemas.microsoft.com/office/drawing/2014/main" id="{42E56F5C-3AEB-4DE3-8888-7B24F0EA495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5A5EF5EE-3B70-4DA9-9CA4-B61782592FBE}"/>
              </a:ext>
            </a:extLst>
          </p:cNvPr>
          <p:cNvSpPr>
            <a:spLocks noGrp="1"/>
          </p:cNvSpPr>
          <p:nvPr>
            <p:ph type="ftr" sz="quarter" idx="24"/>
          </p:nvPr>
        </p:nvSpPr>
        <p:spPr/>
        <p:txBody>
          <a:bodyPr/>
          <a:lstStyle/>
          <a:p>
            <a:r>
              <a:rPr lang="en-US"/>
              <a:t>Optional Title of the Presentation</a:t>
            </a:r>
            <a:endParaRPr lang="en-US" dirty="0"/>
          </a:p>
        </p:txBody>
      </p:sp>
      <p:sp>
        <p:nvSpPr>
          <p:cNvPr id="32" name="Slide Number">
            <a:extLst>
              <a:ext uri="{FF2B5EF4-FFF2-40B4-BE49-F238E27FC236}">
                <a16:creationId xmlns:a16="http://schemas.microsoft.com/office/drawing/2014/main" id="{FC713103-2866-494C-A53B-1AB3D87EEA7B}"/>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33" name="Logo">
            <a:extLst>
              <a:ext uri="{FF2B5EF4-FFF2-40B4-BE49-F238E27FC236}">
                <a16:creationId xmlns:a16="http://schemas.microsoft.com/office/drawing/2014/main" id="{CB047E31-151D-47D0-80D7-E717E2B69221}"/>
              </a:ext>
            </a:extLst>
          </p:cNvPr>
          <p:cNvGrpSpPr>
            <a:grpSpLocks noChangeAspect="1"/>
          </p:cNvGrpSpPr>
          <p:nvPr userDrawn="1"/>
        </p:nvGrpSpPr>
        <p:grpSpPr bwMode="black">
          <a:xfrm>
            <a:off x="428653" y="6447297"/>
            <a:ext cx="914400" cy="214552"/>
            <a:chOff x="1231901" y="5359401"/>
            <a:chExt cx="11210925" cy="2630487"/>
          </a:xfrm>
        </p:grpSpPr>
        <p:sp>
          <p:nvSpPr>
            <p:cNvPr id="34" name="Freeform 5">
              <a:extLst>
                <a:ext uri="{FF2B5EF4-FFF2-40B4-BE49-F238E27FC236}">
                  <a16:creationId xmlns:a16="http://schemas.microsoft.com/office/drawing/2014/main" id="{EEA3A2DC-1140-4EDC-B868-8D42AE958DD4}"/>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B821CE29-24BB-4400-BA45-0223522B7F77}"/>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5633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ree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110" name="Affiliation">
            <a:extLst>
              <a:ext uri="{FF2B5EF4-FFF2-40B4-BE49-F238E27FC236}">
                <a16:creationId xmlns:a16="http://schemas.microsoft.com/office/drawing/2014/main" id="{03391EED-1D97-47E6-8177-6C95A24711E4}"/>
              </a:ext>
            </a:extLst>
          </p:cNvPr>
          <p:cNvSpPr>
            <a:spLocks noGrp="1"/>
          </p:cNvSpPr>
          <p:nvPr>
            <p:ph type="body" sz="quarter" idx="24" hasCustomPrompt="1"/>
          </p:nvPr>
        </p:nvSpPr>
        <p:spPr>
          <a:xfrm>
            <a:off x="8127843"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11" name="Name">
            <a:extLst>
              <a:ext uri="{FF2B5EF4-FFF2-40B4-BE49-F238E27FC236}">
                <a16:creationId xmlns:a16="http://schemas.microsoft.com/office/drawing/2014/main" id="{F8ADE435-12F0-4A39-B8D8-C041290A994F}"/>
              </a:ext>
            </a:extLst>
          </p:cNvPr>
          <p:cNvSpPr>
            <a:spLocks noGrp="1"/>
          </p:cNvSpPr>
          <p:nvPr>
            <p:ph type="body" sz="quarter" idx="25" hasCustomPrompt="1"/>
          </p:nvPr>
        </p:nvSpPr>
        <p:spPr>
          <a:xfrm>
            <a:off x="8127843"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15" name="Text Placeholder 9">
            <a:extLst>
              <a:ext uri="{FF2B5EF4-FFF2-40B4-BE49-F238E27FC236}">
                <a16:creationId xmlns:a16="http://schemas.microsoft.com/office/drawing/2014/main" id="{F508999A-BE23-41E9-BBE2-1DC9042691E8}"/>
              </a:ext>
            </a:extLst>
          </p:cNvPr>
          <p:cNvSpPr>
            <a:spLocks noGrp="1"/>
          </p:cNvSpPr>
          <p:nvPr>
            <p:ph type="body" sz="quarter" idx="26" hasCustomPrompt="1"/>
          </p:nvPr>
        </p:nvSpPr>
        <p:spPr>
          <a:xfrm>
            <a:off x="8127842"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113" name="Quote_Box">
            <a:extLst>
              <a:ext uri="{FF2B5EF4-FFF2-40B4-BE49-F238E27FC236}">
                <a16:creationId xmlns:a16="http://schemas.microsoft.com/office/drawing/2014/main" id="{63E5C30B-475D-4271-B492-051282960614}"/>
              </a:ext>
            </a:extLst>
          </p:cNvPr>
          <p:cNvSpPr/>
          <p:nvPr userDrawn="1"/>
        </p:nvSpPr>
        <p:spPr>
          <a:xfrm>
            <a:off x="8127844"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14" name="Icon">
            <a:extLst>
              <a:ext uri="{FF2B5EF4-FFF2-40B4-BE49-F238E27FC236}">
                <a16:creationId xmlns:a16="http://schemas.microsoft.com/office/drawing/2014/main" id="{6207C573-4A51-45AB-8A2D-1B0EC0E0CF77}"/>
              </a:ext>
            </a:extLst>
          </p:cNvPr>
          <p:cNvSpPr>
            <a:spLocks noChangeAspect="1" noEditPoints="1"/>
          </p:cNvSpPr>
          <p:nvPr userDrawn="1"/>
        </p:nvSpPr>
        <p:spPr bwMode="auto">
          <a:xfrm>
            <a:off x="8263899"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4" name="Affiliation">
            <a:extLst>
              <a:ext uri="{FF2B5EF4-FFF2-40B4-BE49-F238E27FC236}">
                <a16:creationId xmlns:a16="http://schemas.microsoft.com/office/drawing/2014/main" id="{705559C5-878A-4763-8DD2-8E2E436F4B4A}"/>
              </a:ext>
            </a:extLst>
          </p:cNvPr>
          <p:cNvSpPr>
            <a:spLocks noGrp="1"/>
          </p:cNvSpPr>
          <p:nvPr userDrawn="1">
            <p:ph type="body" sz="quarter" idx="21" hasCustomPrompt="1"/>
          </p:nvPr>
        </p:nvSpPr>
        <p:spPr>
          <a:xfrm>
            <a:off x="4472940"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userDrawn="1">
            <p:ph type="body" sz="quarter" idx="22" hasCustomPrompt="1"/>
          </p:nvPr>
        </p:nvSpPr>
        <p:spPr>
          <a:xfrm>
            <a:off x="4472940"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userDrawn="1">
            <p:ph type="body" sz="quarter" idx="23" hasCustomPrompt="1"/>
          </p:nvPr>
        </p:nvSpPr>
        <p:spPr>
          <a:xfrm>
            <a:off x="4472940"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107" name="Quote_Box">
            <a:extLst>
              <a:ext uri="{FF2B5EF4-FFF2-40B4-BE49-F238E27FC236}">
                <a16:creationId xmlns:a16="http://schemas.microsoft.com/office/drawing/2014/main" id="{BBFBCDF7-264A-4503-9A4A-3935E8AFA293}"/>
              </a:ext>
            </a:extLst>
          </p:cNvPr>
          <p:cNvSpPr/>
          <p:nvPr userDrawn="1"/>
        </p:nvSpPr>
        <p:spPr>
          <a:xfrm>
            <a:off x="4471995"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4608050"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Affiliation">
            <a:extLst>
              <a:ext uri="{FF2B5EF4-FFF2-40B4-BE49-F238E27FC236}">
                <a16:creationId xmlns:a16="http://schemas.microsoft.com/office/drawing/2014/main" id="{39EF96E8-8057-43E5-A862-D955F5E6F29D}"/>
              </a:ext>
            </a:extLst>
          </p:cNvPr>
          <p:cNvSpPr>
            <a:spLocks noGrp="1"/>
          </p:cNvSpPr>
          <p:nvPr userDrawn="1">
            <p:ph type="body" sz="quarter" idx="18" hasCustomPrompt="1"/>
          </p:nvPr>
        </p:nvSpPr>
        <p:spPr>
          <a:xfrm>
            <a:off x="817111"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userDrawn="1">
            <p:ph type="body" sz="quarter" idx="15" hasCustomPrompt="1"/>
          </p:nvPr>
        </p:nvSpPr>
        <p:spPr>
          <a:xfrm>
            <a:off x="817112"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userDrawn="1">
            <p:ph type="body" sz="quarter" idx="20" hasCustomPrompt="1"/>
          </p:nvPr>
        </p:nvSpPr>
        <p:spPr>
          <a:xfrm>
            <a:off x="817112"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36" name="Quote_Box">
            <a:extLst>
              <a:ext uri="{FF2B5EF4-FFF2-40B4-BE49-F238E27FC236}">
                <a16:creationId xmlns:a16="http://schemas.microsoft.com/office/drawing/2014/main" id="{42E56F5C-3AEB-4DE3-8888-7B24F0EA4953}"/>
              </a:ext>
            </a:extLst>
          </p:cNvPr>
          <p:cNvSpPr/>
          <p:nvPr userDrawn="1"/>
        </p:nvSpPr>
        <p:spPr>
          <a:xfrm>
            <a:off x="817112"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953167"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Footer Placeholder 1">
            <a:extLst>
              <a:ext uri="{FF2B5EF4-FFF2-40B4-BE49-F238E27FC236}">
                <a16:creationId xmlns:a16="http://schemas.microsoft.com/office/drawing/2014/main" id="{0809D31E-8183-451E-99A7-97F7D20575CB}"/>
              </a:ext>
            </a:extLst>
          </p:cNvPr>
          <p:cNvSpPr>
            <a:spLocks noGrp="1"/>
          </p:cNvSpPr>
          <p:nvPr userDrawn="1">
            <p:ph type="ftr" sz="quarter" idx="27"/>
          </p:nvPr>
        </p:nvSpPr>
        <p:spPr/>
        <p:txBody>
          <a:bodyPr/>
          <a:lstStyle/>
          <a:p>
            <a:r>
              <a:rPr lang="en-US"/>
              <a:t>Optional Title of the Presentation</a:t>
            </a:r>
            <a:endParaRPr lang="en-US" dirty="0"/>
          </a:p>
        </p:txBody>
      </p:sp>
      <p:sp>
        <p:nvSpPr>
          <p:cNvPr id="37" name="Slide Number">
            <a:extLst>
              <a:ext uri="{FF2B5EF4-FFF2-40B4-BE49-F238E27FC236}">
                <a16:creationId xmlns:a16="http://schemas.microsoft.com/office/drawing/2014/main" id="{64FA7F3B-629E-4994-9D8D-543F3F50EDAD}"/>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38" name="Logo">
            <a:extLst>
              <a:ext uri="{FF2B5EF4-FFF2-40B4-BE49-F238E27FC236}">
                <a16:creationId xmlns:a16="http://schemas.microsoft.com/office/drawing/2014/main" id="{8D803CD8-0215-4AF5-8112-85A0C960BE0A}"/>
              </a:ext>
            </a:extLst>
          </p:cNvPr>
          <p:cNvGrpSpPr>
            <a:grpSpLocks noChangeAspect="1"/>
          </p:cNvGrpSpPr>
          <p:nvPr userDrawn="1"/>
        </p:nvGrpSpPr>
        <p:grpSpPr bwMode="black">
          <a:xfrm>
            <a:off x="428653" y="6447297"/>
            <a:ext cx="914400" cy="214552"/>
            <a:chOff x="1231901" y="5359401"/>
            <a:chExt cx="11210925" cy="2630487"/>
          </a:xfrm>
        </p:grpSpPr>
        <p:sp>
          <p:nvSpPr>
            <p:cNvPr id="39" name="Freeform 5">
              <a:extLst>
                <a:ext uri="{FF2B5EF4-FFF2-40B4-BE49-F238E27FC236}">
                  <a16:creationId xmlns:a16="http://schemas.microsoft.com/office/drawing/2014/main" id="{1FE609AA-87CA-4AAA-86B8-3A5F58ED1C2E}"/>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0A9110DB-3204-4593-B863-F03340BAE92A}"/>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919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arge Statement">
    <p:bg>
      <p:bgPr>
        <a:solidFill>
          <a:schemeClr val="bg1"/>
        </a:solidFill>
        <a:effectLst/>
      </p:bgPr>
    </p:bg>
    <p:spTree>
      <p:nvGrpSpPr>
        <p:cNvPr id="1" name=""/>
        <p:cNvGrpSpPr/>
        <p:nvPr/>
      </p:nvGrpSpPr>
      <p:grpSpPr>
        <a:xfrm>
          <a:off x="0" y="0"/>
          <a:ext cx="0" cy="0"/>
          <a:chOff x="0" y="0"/>
          <a:chExt cx="0" cy="0"/>
        </a:xfrm>
      </p:grpSpPr>
      <p:sp>
        <p:nvSpPr>
          <p:cNvPr id="3" name="Texture">
            <a:extLst>
              <a:ext uri="{FF2B5EF4-FFF2-40B4-BE49-F238E27FC236}">
                <a16:creationId xmlns:a16="http://schemas.microsoft.com/office/drawing/2014/main" id="{1E4985FC-C4A1-4C4E-9D8B-E1EF235D555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2" name="Title">
            <a:extLst>
              <a:ext uri="{FF2B5EF4-FFF2-40B4-BE49-F238E27FC236}">
                <a16:creationId xmlns:a16="http://schemas.microsoft.com/office/drawing/2014/main" id="{C54FD730-BB81-4C20-B6E9-3E0B048CAC1C}"/>
              </a:ext>
            </a:extLst>
          </p:cNvPr>
          <p:cNvSpPr>
            <a:spLocks noGrp="1"/>
          </p:cNvSpPr>
          <p:nvPr>
            <p:ph type="title" hasCustomPrompt="1"/>
          </p:nvPr>
        </p:nvSpPr>
        <p:spPr>
          <a:xfrm>
            <a:off x="449202" y="1463040"/>
            <a:ext cx="11292840" cy="3785616"/>
          </a:xfrm>
        </p:spPr>
        <p:txBody>
          <a:bodyPr anchor="ctr"/>
          <a:lstStyle>
            <a:lvl1pPr algn="ctr">
              <a:lnSpc>
                <a:spcPct val="90000"/>
              </a:lnSpc>
              <a:defRPr lang="en-US" sz="4400" b="1" kern="1200" dirty="0">
                <a:solidFill>
                  <a:schemeClr val="tx1">
                    <a:lumMod val="85000"/>
                    <a:lumOff val="15000"/>
                  </a:schemeClr>
                </a:solidFill>
                <a:latin typeface="+mj-lt"/>
                <a:ea typeface="+mj-ea"/>
                <a:cs typeface="+mj-cs"/>
              </a:defRPr>
            </a:lvl1pPr>
          </a:lstStyle>
          <a:p>
            <a:pPr lvl="0" algn="ctr" defTabSz="914400" rtl="0" eaLnBrk="1" latinLnBrk="0" hangingPunct="1">
              <a:lnSpc>
                <a:spcPct val="90000"/>
              </a:lnSpc>
              <a:spcBef>
                <a:spcPct val="0"/>
              </a:spcBef>
              <a:buNone/>
            </a:pPr>
            <a:r>
              <a:rPr lang="en-US" dirty="0"/>
              <a:t>Large statement layout.</a:t>
            </a:r>
          </a:p>
        </p:txBody>
      </p:sp>
      <p:sp>
        <p:nvSpPr>
          <p:cNvPr id="15" name="Footer Placeholder 14">
            <a:extLst>
              <a:ext uri="{FF2B5EF4-FFF2-40B4-BE49-F238E27FC236}">
                <a16:creationId xmlns:a16="http://schemas.microsoft.com/office/drawing/2014/main" id="{9D9AE906-1DB3-4285-A68A-0F8B8AC97CA4}"/>
              </a:ext>
            </a:extLst>
          </p:cNvPr>
          <p:cNvSpPr>
            <a:spLocks noGrp="1"/>
          </p:cNvSpPr>
          <p:nvPr>
            <p:ph type="ftr" sz="quarter" idx="10"/>
          </p:nvPr>
        </p:nvSpPr>
        <p:spPr/>
        <p:txBody>
          <a:bodyPr/>
          <a:lstStyle/>
          <a:p>
            <a:r>
              <a:rPr lang="en-US"/>
              <a:t>Optional Title of the Presentation</a:t>
            </a:r>
            <a:endParaRPr lang="en-US" dirty="0"/>
          </a:p>
        </p:txBody>
      </p:sp>
      <p:sp>
        <p:nvSpPr>
          <p:cNvPr id="16" name="Slide Number">
            <a:extLst>
              <a:ext uri="{FF2B5EF4-FFF2-40B4-BE49-F238E27FC236}">
                <a16:creationId xmlns:a16="http://schemas.microsoft.com/office/drawing/2014/main" id="{27E814A0-99D6-40C5-A745-5C658684C0F9}"/>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17" name="Logo">
            <a:extLst>
              <a:ext uri="{FF2B5EF4-FFF2-40B4-BE49-F238E27FC236}">
                <a16:creationId xmlns:a16="http://schemas.microsoft.com/office/drawing/2014/main" id="{CBA27C52-51B0-46E5-A354-FDA0C0E69C96}"/>
              </a:ext>
            </a:extLst>
          </p:cNvPr>
          <p:cNvGrpSpPr>
            <a:grpSpLocks noChangeAspect="1"/>
          </p:cNvGrpSpPr>
          <p:nvPr userDrawn="1"/>
        </p:nvGrpSpPr>
        <p:grpSpPr bwMode="black">
          <a:xfrm>
            <a:off x="428653" y="6447297"/>
            <a:ext cx="914400" cy="214552"/>
            <a:chOff x="1231901" y="5359401"/>
            <a:chExt cx="11210925" cy="2630487"/>
          </a:xfrm>
        </p:grpSpPr>
        <p:sp>
          <p:nvSpPr>
            <p:cNvPr id="18" name="Freeform 5">
              <a:extLst>
                <a:ext uri="{FF2B5EF4-FFF2-40B4-BE49-F238E27FC236}">
                  <a16:creationId xmlns:a16="http://schemas.microsoft.com/office/drawing/2014/main" id="{0AE504F3-CE1B-4FFA-90CB-0DB30ADE04CC}"/>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47EEFBCB-3E60-4B8E-989D-3A4D50513D24}"/>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200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815A8-0624-4A10-B1F3-C19B0E2331BC}"/>
              </a:ext>
            </a:extLst>
          </p:cNvPr>
          <p:cNvSpPr>
            <a:spLocks noGrp="1"/>
          </p:cNvSpPr>
          <p:nvPr>
            <p:ph type="ftr" sz="quarter" idx="10"/>
          </p:nvPr>
        </p:nvSpPr>
        <p:spPr/>
        <p:txBody>
          <a:bodyPr/>
          <a:lstStyle/>
          <a:p>
            <a:r>
              <a:rPr lang="en-US"/>
              <a:t>Optional Title of the Presentation</a:t>
            </a:r>
            <a:endParaRPr lang="en-US" dirty="0"/>
          </a:p>
        </p:txBody>
      </p:sp>
    </p:spTree>
    <p:extLst>
      <p:ext uri="{BB962C8B-B14F-4D97-AF65-F5344CB8AC3E}">
        <p14:creationId xmlns:p14="http://schemas.microsoft.com/office/powerpoint/2010/main" val="104099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End Slid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F2D524AB-E282-4686-B58B-641438DC9BE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6" name="Oval 5">
            <a:extLst>
              <a:ext uri="{FF2B5EF4-FFF2-40B4-BE49-F238E27FC236}">
                <a16:creationId xmlns:a16="http://schemas.microsoft.com/office/drawing/2014/main" id="{BBD298B8-A731-40B0-A82D-73E38F5E3C48}"/>
              </a:ext>
            </a:extLst>
          </p:cNvPr>
          <p:cNvSpPr/>
          <p:nvPr userDrawn="1"/>
        </p:nvSpPr>
        <p:spPr>
          <a:xfrm>
            <a:off x="2990868" y="1895475"/>
            <a:ext cx="6496032" cy="2883030"/>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8" name="Logo">
            <a:extLst>
              <a:ext uri="{FF2B5EF4-FFF2-40B4-BE49-F238E27FC236}">
                <a16:creationId xmlns:a16="http://schemas.microsoft.com/office/drawing/2014/main" id="{077A18B9-3018-42E0-8877-4E494677B9EC}"/>
              </a:ext>
            </a:extLst>
          </p:cNvPr>
          <p:cNvGrpSpPr>
            <a:grpSpLocks noChangeAspect="1"/>
          </p:cNvGrpSpPr>
          <p:nvPr userDrawn="1"/>
        </p:nvGrpSpPr>
        <p:grpSpPr bwMode="black">
          <a:xfrm>
            <a:off x="3757744" y="2807676"/>
            <a:ext cx="4676512" cy="1097280"/>
            <a:chOff x="1231901" y="5359401"/>
            <a:chExt cx="11210925" cy="2630487"/>
          </a:xfrm>
        </p:grpSpPr>
        <p:sp>
          <p:nvSpPr>
            <p:cNvPr id="9" name="Freeform 5">
              <a:extLst>
                <a:ext uri="{FF2B5EF4-FFF2-40B4-BE49-F238E27FC236}">
                  <a16:creationId xmlns:a16="http://schemas.microsoft.com/office/drawing/2014/main" id="{66A3BF12-9A81-464B-8E0D-17C715D2D57B}"/>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5C73C4CA-E0CE-41EC-A841-98AAB5DA8551}"/>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3344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ID">
    <p:spTree>
      <p:nvGrpSpPr>
        <p:cNvPr id="1" name=""/>
        <p:cNvGrpSpPr/>
        <p:nvPr/>
      </p:nvGrpSpPr>
      <p:grpSpPr>
        <a:xfrm>
          <a:off x="0" y="0"/>
          <a:ext cx="0" cy="0"/>
          <a:chOff x="0" y="0"/>
          <a:chExt cx="0" cy="0"/>
        </a:xfrm>
      </p:grpSpPr>
      <p:grpSp>
        <p:nvGrpSpPr>
          <p:cNvPr id="89" name="GRID">
            <a:extLst>
              <a:ext uri="{FF2B5EF4-FFF2-40B4-BE49-F238E27FC236}">
                <a16:creationId xmlns:a16="http://schemas.microsoft.com/office/drawing/2014/main" id="{B01B4ED1-11E6-4650-B725-EC73B57E4A24}"/>
              </a:ext>
            </a:extLst>
          </p:cNvPr>
          <p:cNvGrpSpPr/>
          <p:nvPr userDrawn="1"/>
        </p:nvGrpSpPr>
        <p:grpSpPr>
          <a:xfrm>
            <a:off x="0" y="-1"/>
            <a:ext cx="12192000" cy="6858001"/>
            <a:chOff x="0" y="-1"/>
            <a:chExt cx="12192000" cy="6858001"/>
          </a:xfrm>
        </p:grpSpPr>
        <p:grpSp>
          <p:nvGrpSpPr>
            <p:cNvPr id="90" name="5-Columns">
              <a:extLst>
                <a:ext uri="{FF2B5EF4-FFF2-40B4-BE49-F238E27FC236}">
                  <a16:creationId xmlns:a16="http://schemas.microsoft.com/office/drawing/2014/main" id="{7FDABA8A-9F63-4CB3-AD6D-E3081FE4A134}"/>
                </a:ext>
              </a:extLst>
            </p:cNvPr>
            <p:cNvGrpSpPr/>
            <p:nvPr userDrawn="1"/>
          </p:nvGrpSpPr>
          <p:grpSpPr>
            <a:xfrm>
              <a:off x="457196" y="6369995"/>
              <a:ext cx="11284638" cy="66775"/>
              <a:chOff x="457196" y="6369995"/>
              <a:chExt cx="11284638" cy="66775"/>
            </a:xfrm>
            <a:solidFill>
              <a:schemeClr val="accent1">
                <a:lumMod val="40000"/>
                <a:lumOff val="60000"/>
                <a:alpha val="35000"/>
              </a:schemeClr>
            </a:solidFill>
          </p:grpSpPr>
          <p:sp>
            <p:nvSpPr>
              <p:cNvPr id="240" name="Rectangle 239">
                <a:extLst>
                  <a:ext uri="{FF2B5EF4-FFF2-40B4-BE49-F238E27FC236}">
                    <a16:creationId xmlns:a16="http://schemas.microsoft.com/office/drawing/2014/main" id="{EB8CCE06-2803-4BC4-8F52-8C22514AAC92}"/>
                  </a:ext>
                </a:extLst>
              </p:cNvPr>
              <p:cNvSpPr>
                <a:spLocks/>
              </p:cNvSpPr>
              <p:nvPr/>
            </p:nvSpPr>
            <p:spPr>
              <a:xfrm>
                <a:off x="457196"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1" name="Rectangle 240">
                <a:extLst>
                  <a:ext uri="{FF2B5EF4-FFF2-40B4-BE49-F238E27FC236}">
                    <a16:creationId xmlns:a16="http://schemas.microsoft.com/office/drawing/2014/main" id="{EFEE6688-BF23-4A0F-B580-67F2EB80DFBB}"/>
                  </a:ext>
                </a:extLst>
              </p:cNvPr>
              <p:cNvSpPr>
                <a:spLocks/>
              </p:cNvSpPr>
              <p:nvPr/>
            </p:nvSpPr>
            <p:spPr>
              <a:xfrm>
                <a:off x="2757020"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2" name="Rectangle 241">
                <a:extLst>
                  <a:ext uri="{FF2B5EF4-FFF2-40B4-BE49-F238E27FC236}">
                    <a16:creationId xmlns:a16="http://schemas.microsoft.com/office/drawing/2014/main" id="{0867ECC9-01B8-4FD0-AA00-DB2A4DF6D450}"/>
                  </a:ext>
                </a:extLst>
              </p:cNvPr>
              <p:cNvSpPr>
                <a:spLocks/>
              </p:cNvSpPr>
              <p:nvPr/>
            </p:nvSpPr>
            <p:spPr>
              <a:xfrm>
                <a:off x="5056844"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3" name="Rectangle 242">
                <a:extLst>
                  <a:ext uri="{FF2B5EF4-FFF2-40B4-BE49-F238E27FC236}">
                    <a16:creationId xmlns:a16="http://schemas.microsoft.com/office/drawing/2014/main" id="{0F74219B-904B-4014-A041-38C261EB95B2}"/>
                  </a:ext>
                </a:extLst>
              </p:cNvPr>
              <p:cNvSpPr>
                <a:spLocks/>
              </p:cNvSpPr>
              <p:nvPr/>
            </p:nvSpPr>
            <p:spPr>
              <a:xfrm>
                <a:off x="7356668"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4" name="Rectangle 243">
                <a:extLst>
                  <a:ext uri="{FF2B5EF4-FFF2-40B4-BE49-F238E27FC236}">
                    <a16:creationId xmlns:a16="http://schemas.microsoft.com/office/drawing/2014/main" id="{D37F15D0-DE02-4884-B44D-921B5400706E}"/>
                  </a:ext>
                </a:extLst>
              </p:cNvPr>
              <p:cNvSpPr>
                <a:spLocks/>
              </p:cNvSpPr>
              <p:nvPr/>
            </p:nvSpPr>
            <p:spPr>
              <a:xfrm>
                <a:off x="9656491"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grpSp>
        <p:grpSp>
          <p:nvGrpSpPr>
            <p:cNvPr id="91" name="Columns">
              <a:extLst>
                <a:ext uri="{FF2B5EF4-FFF2-40B4-BE49-F238E27FC236}">
                  <a16:creationId xmlns:a16="http://schemas.microsoft.com/office/drawing/2014/main" id="{CA147F0F-2720-4D14-BF12-11A0E876C4F5}"/>
                </a:ext>
              </a:extLst>
            </p:cNvPr>
            <p:cNvGrpSpPr/>
            <p:nvPr userDrawn="1"/>
          </p:nvGrpSpPr>
          <p:grpSpPr>
            <a:xfrm>
              <a:off x="450165" y="422030"/>
              <a:ext cx="11291670" cy="5868573"/>
              <a:chOff x="450165" y="422030"/>
              <a:chExt cx="11291670" cy="5868573"/>
            </a:xfrm>
            <a:solidFill>
              <a:schemeClr val="accent1">
                <a:lumMod val="40000"/>
                <a:lumOff val="60000"/>
                <a:alpha val="20000"/>
              </a:schemeClr>
            </a:solidFill>
          </p:grpSpPr>
          <p:sp>
            <p:nvSpPr>
              <p:cNvPr id="228" name="Rectangle 227">
                <a:extLst>
                  <a:ext uri="{FF2B5EF4-FFF2-40B4-BE49-F238E27FC236}">
                    <a16:creationId xmlns:a16="http://schemas.microsoft.com/office/drawing/2014/main" id="{9751839D-CEC1-45BE-9708-DAA3CE5F6894}"/>
                  </a:ext>
                </a:extLst>
              </p:cNvPr>
              <p:cNvSpPr>
                <a:spLocks/>
              </p:cNvSpPr>
              <p:nvPr/>
            </p:nvSpPr>
            <p:spPr>
              <a:xfrm>
                <a:off x="4501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29" name="Rectangle 228">
                <a:extLst>
                  <a:ext uri="{FF2B5EF4-FFF2-40B4-BE49-F238E27FC236}">
                    <a16:creationId xmlns:a16="http://schemas.microsoft.com/office/drawing/2014/main" id="{33028180-FC57-41E2-9874-BD949906CC3F}"/>
                  </a:ext>
                </a:extLst>
              </p:cNvPr>
              <p:cNvSpPr>
                <a:spLocks/>
              </p:cNvSpPr>
              <p:nvPr/>
            </p:nvSpPr>
            <p:spPr>
              <a:xfrm>
                <a:off x="140987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0" name="Rectangle 229">
                <a:extLst>
                  <a:ext uri="{FF2B5EF4-FFF2-40B4-BE49-F238E27FC236}">
                    <a16:creationId xmlns:a16="http://schemas.microsoft.com/office/drawing/2014/main" id="{A428A839-7BAF-4979-A0EE-91F40C11FE81}"/>
                  </a:ext>
                </a:extLst>
              </p:cNvPr>
              <p:cNvSpPr>
                <a:spLocks/>
              </p:cNvSpPr>
              <p:nvPr/>
            </p:nvSpPr>
            <p:spPr>
              <a:xfrm>
                <a:off x="236958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1" name="Rectangle 230">
                <a:extLst>
                  <a:ext uri="{FF2B5EF4-FFF2-40B4-BE49-F238E27FC236}">
                    <a16:creationId xmlns:a16="http://schemas.microsoft.com/office/drawing/2014/main" id="{E8E5B971-2FFF-495D-904E-1754501FCDE2}"/>
                  </a:ext>
                </a:extLst>
              </p:cNvPr>
              <p:cNvSpPr>
                <a:spLocks/>
              </p:cNvSpPr>
              <p:nvPr/>
            </p:nvSpPr>
            <p:spPr>
              <a:xfrm>
                <a:off x="332929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2" name="Rectangle 231">
                <a:extLst>
                  <a:ext uri="{FF2B5EF4-FFF2-40B4-BE49-F238E27FC236}">
                    <a16:creationId xmlns:a16="http://schemas.microsoft.com/office/drawing/2014/main" id="{331A14FD-E4E3-44E8-90C4-63354F192CD7}"/>
                  </a:ext>
                </a:extLst>
              </p:cNvPr>
              <p:cNvSpPr>
                <a:spLocks/>
              </p:cNvSpPr>
              <p:nvPr/>
            </p:nvSpPr>
            <p:spPr>
              <a:xfrm>
                <a:off x="428900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3" name="Rectangle 232">
                <a:extLst>
                  <a:ext uri="{FF2B5EF4-FFF2-40B4-BE49-F238E27FC236}">
                    <a16:creationId xmlns:a16="http://schemas.microsoft.com/office/drawing/2014/main" id="{825AFDC6-95BA-4E36-A7E5-2434D0A29B5A}"/>
                  </a:ext>
                </a:extLst>
              </p:cNvPr>
              <p:cNvSpPr>
                <a:spLocks/>
              </p:cNvSpPr>
              <p:nvPr/>
            </p:nvSpPr>
            <p:spPr>
              <a:xfrm>
                <a:off x="524871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4" name="Rectangle 233">
                <a:extLst>
                  <a:ext uri="{FF2B5EF4-FFF2-40B4-BE49-F238E27FC236}">
                    <a16:creationId xmlns:a16="http://schemas.microsoft.com/office/drawing/2014/main" id="{D716465D-EE0D-4453-A606-A83F187D3CB0}"/>
                  </a:ext>
                </a:extLst>
              </p:cNvPr>
              <p:cNvSpPr>
                <a:spLocks/>
              </p:cNvSpPr>
              <p:nvPr/>
            </p:nvSpPr>
            <p:spPr>
              <a:xfrm>
                <a:off x="620842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5" name="Rectangle 234">
                <a:extLst>
                  <a:ext uri="{FF2B5EF4-FFF2-40B4-BE49-F238E27FC236}">
                    <a16:creationId xmlns:a16="http://schemas.microsoft.com/office/drawing/2014/main" id="{3DC79EC4-363A-4716-8E58-408C7D981B54}"/>
                  </a:ext>
                </a:extLst>
              </p:cNvPr>
              <p:cNvSpPr>
                <a:spLocks/>
              </p:cNvSpPr>
              <p:nvPr/>
            </p:nvSpPr>
            <p:spPr>
              <a:xfrm>
                <a:off x="716813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6" name="Rectangle 235">
                <a:extLst>
                  <a:ext uri="{FF2B5EF4-FFF2-40B4-BE49-F238E27FC236}">
                    <a16:creationId xmlns:a16="http://schemas.microsoft.com/office/drawing/2014/main" id="{49FF239A-FB3F-48EE-8991-0EE98B0258BB}"/>
                  </a:ext>
                </a:extLst>
              </p:cNvPr>
              <p:cNvSpPr>
                <a:spLocks/>
              </p:cNvSpPr>
              <p:nvPr/>
            </p:nvSpPr>
            <p:spPr>
              <a:xfrm>
                <a:off x="812784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7" name="Rectangle 236">
                <a:extLst>
                  <a:ext uri="{FF2B5EF4-FFF2-40B4-BE49-F238E27FC236}">
                    <a16:creationId xmlns:a16="http://schemas.microsoft.com/office/drawing/2014/main" id="{942B26A2-737C-48BF-B21F-47EABB25FBE7}"/>
                  </a:ext>
                </a:extLst>
              </p:cNvPr>
              <p:cNvSpPr>
                <a:spLocks/>
              </p:cNvSpPr>
              <p:nvPr/>
            </p:nvSpPr>
            <p:spPr>
              <a:xfrm>
                <a:off x="908755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8" name="Rectangle 237">
                <a:extLst>
                  <a:ext uri="{FF2B5EF4-FFF2-40B4-BE49-F238E27FC236}">
                    <a16:creationId xmlns:a16="http://schemas.microsoft.com/office/drawing/2014/main" id="{E3076E2C-385C-42BA-8312-8A176F920440}"/>
                  </a:ext>
                </a:extLst>
              </p:cNvPr>
              <p:cNvSpPr>
                <a:spLocks/>
              </p:cNvSpPr>
              <p:nvPr/>
            </p:nvSpPr>
            <p:spPr>
              <a:xfrm>
                <a:off x="100472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9" name="Rectangle 238">
                <a:extLst>
                  <a:ext uri="{FF2B5EF4-FFF2-40B4-BE49-F238E27FC236}">
                    <a16:creationId xmlns:a16="http://schemas.microsoft.com/office/drawing/2014/main" id="{9B8902CC-F93D-4AE7-A8DC-25DC91A68DF1}"/>
                  </a:ext>
                </a:extLst>
              </p:cNvPr>
              <p:cNvSpPr>
                <a:spLocks/>
              </p:cNvSpPr>
              <p:nvPr/>
            </p:nvSpPr>
            <p:spPr>
              <a:xfrm>
                <a:off x="11006977"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grpSp>
        <p:grpSp>
          <p:nvGrpSpPr>
            <p:cNvPr id="92" name="Half-Columns">
              <a:extLst>
                <a:ext uri="{FF2B5EF4-FFF2-40B4-BE49-F238E27FC236}">
                  <a16:creationId xmlns:a16="http://schemas.microsoft.com/office/drawing/2014/main" id="{204B2196-46C3-43E9-B91C-0070561E93CD}"/>
                </a:ext>
              </a:extLst>
            </p:cNvPr>
            <p:cNvGrpSpPr/>
            <p:nvPr userDrawn="1"/>
          </p:nvGrpSpPr>
          <p:grpSpPr>
            <a:xfrm>
              <a:off x="817594" y="422030"/>
              <a:ext cx="10556812" cy="5868573"/>
              <a:chOff x="817594" y="422030"/>
              <a:chExt cx="10556812" cy="5868573"/>
            </a:xfrm>
          </p:grpSpPr>
          <p:cxnSp>
            <p:nvCxnSpPr>
              <p:cNvPr id="138" name="Straight Connector 137">
                <a:extLst>
                  <a:ext uri="{FF2B5EF4-FFF2-40B4-BE49-F238E27FC236}">
                    <a16:creationId xmlns:a16="http://schemas.microsoft.com/office/drawing/2014/main" id="{B4C2424A-DAE7-47F5-803E-8B0C3C4C0BED}"/>
                  </a:ext>
                </a:extLst>
              </p:cNvPr>
              <p:cNvCxnSpPr>
                <a:cxnSpLocks/>
              </p:cNvCxnSpPr>
              <p:nvPr/>
            </p:nvCxnSpPr>
            <p:spPr>
              <a:xfrm>
                <a:off x="8175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F10CFA4-C33B-4610-8DB6-2E8EC6F9274E}"/>
                  </a:ext>
                </a:extLst>
              </p:cNvPr>
              <p:cNvCxnSpPr>
                <a:cxnSpLocks/>
              </p:cNvCxnSpPr>
              <p:nvPr/>
            </p:nvCxnSpPr>
            <p:spPr>
              <a:xfrm>
                <a:off x="177730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B84BBF9-CCBD-4D1E-9F11-4BC2A4DEC405}"/>
                  </a:ext>
                </a:extLst>
              </p:cNvPr>
              <p:cNvCxnSpPr>
                <a:cxnSpLocks/>
              </p:cNvCxnSpPr>
              <p:nvPr/>
            </p:nvCxnSpPr>
            <p:spPr>
              <a:xfrm>
                <a:off x="273701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256665B-0348-4F3E-ACD5-FD9756A20BF4}"/>
                  </a:ext>
                </a:extLst>
              </p:cNvPr>
              <p:cNvCxnSpPr>
                <a:cxnSpLocks/>
              </p:cNvCxnSpPr>
              <p:nvPr/>
            </p:nvCxnSpPr>
            <p:spPr>
              <a:xfrm>
                <a:off x="369672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1724F5A-484B-49DE-9661-FAACDAE74398}"/>
                  </a:ext>
                </a:extLst>
              </p:cNvPr>
              <p:cNvCxnSpPr>
                <a:cxnSpLocks/>
              </p:cNvCxnSpPr>
              <p:nvPr/>
            </p:nvCxnSpPr>
            <p:spPr>
              <a:xfrm>
                <a:off x="465643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69D8861-3D05-4F47-A6E6-629CBE006E88}"/>
                  </a:ext>
                </a:extLst>
              </p:cNvPr>
              <p:cNvCxnSpPr>
                <a:cxnSpLocks/>
              </p:cNvCxnSpPr>
              <p:nvPr/>
            </p:nvCxnSpPr>
            <p:spPr>
              <a:xfrm>
                <a:off x="561614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AF0C905-F3F8-4655-B2FF-297DA836C0D9}"/>
                  </a:ext>
                </a:extLst>
              </p:cNvPr>
              <p:cNvCxnSpPr>
                <a:cxnSpLocks/>
              </p:cNvCxnSpPr>
              <p:nvPr/>
            </p:nvCxnSpPr>
            <p:spPr>
              <a:xfrm>
                <a:off x="657585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5C9DF23-3824-4397-B5F3-CA748E2542C3}"/>
                  </a:ext>
                </a:extLst>
              </p:cNvPr>
              <p:cNvCxnSpPr>
                <a:cxnSpLocks/>
              </p:cNvCxnSpPr>
              <p:nvPr/>
            </p:nvCxnSpPr>
            <p:spPr>
              <a:xfrm>
                <a:off x="753556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810292C-F27F-4ADA-A818-ED47B4FDC90A}"/>
                  </a:ext>
                </a:extLst>
              </p:cNvPr>
              <p:cNvCxnSpPr>
                <a:cxnSpLocks/>
              </p:cNvCxnSpPr>
              <p:nvPr/>
            </p:nvCxnSpPr>
            <p:spPr>
              <a:xfrm>
                <a:off x="849527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0FA31E9E-A1D6-4A1F-A31B-8155BD763933}"/>
                  </a:ext>
                </a:extLst>
              </p:cNvPr>
              <p:cNvCxnSpPr>
                <a:cxnSpLocks/>
              </p:cNvCxnSpPr>
              <p:nvPr/>
            </p:nvCxnSpPr>
            <p:spPr>
              <a:xfrm>
                <a:off x="945498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ADD4CF6-2B17-408C-B1A2-571FACF84D99}"/>
                  </a:ext>
                </a:extLst>
              </p:cNvPr>
              <p:cNvCxnSpPr>
                <a:cxnSpLocks/>
              </p:cNvCxnSpPr>
              <p:nvPr/>
            </p:nvCxnSpPr>
            <p:spPr>
              <a:xfrm>
                <a:off x="104146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1F99D05-254F-46BB-9DB1-7A8273EE2D01}"/>
                  </a:ext>
                </a:extLst>
              </p:cNvPr>
              <p:cNvCxnSpPr>
                <a:cxnSpLocks/>
              </p:cNvCxnSpPr>
              <p:nvPr/>
            </p:nvCxnSpPr>
            <p:spPr>
              <a:xfrm>
                <a:off x="11374406"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3" name="Minor-Baselines">
              <a:extLst>
                <a:ext uri="{FF2B5EF4-FFF2-40B4-BE49-F238E27FC236}">
                  <a16:creationId xmlns:a16="http://schemas.microsoft.com/office/drawing/2014/main" id="{98E6344D-0E97-46AD-8557-F3655F4C668A}"/>
                </a:ext>
              </a:extLst>
            </p:cNvPr>
            <p:cNvGrpSpPr/>
            <p:nvPr userDrawn="1"/>
          </p:nvGrpSpPr>
          <p:grpSpPr>
            <a:xfrm>
              <a:off x="0" y="594635"/>
              <a:ext cx="12192000" cy="5523360"/>
              <a:chOff x="0" y="594635"/>
              <a:chExt cx="12192000" cy="5523360"/>
            </a:xfrm>
          </p:grpSpPr>
          <p:cxnSp>
            <p:nvCxnSpPr>
              <p:cNvPr id="121" name="Straight Connector 120">
                <a:extLst>
                  <a:ext uri="{FF2B5EF4-FFF2-40B4-BE49-F238E27FC236}">
                    <a16:creationId xmlns:a16="http://schemas.microsoft.com/office/drawing/2014/main" id="{43988CC1-B2D8-45F6-99EB-F0C991951B5A}"/>
                  </a:ext>
                </a:extLst>
              </p:cNvPr>
              <p:cNvCxnSpPr/>
              <p:nvPr userDrawn="1"/>
            </p:nvCxnSpPr>
            <p:spPr>
              <a:xfrm flipH="1">
                <a:off x="0" y="12850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C16D86-ECC2-46A0-98AD-FF37E7984488}"/>
                  </a:ext>
                </a:extLst>
              </p:cNvPr>
              <p:cNvCxnSpPr/>
              <p:nvPr userDrawn="1"/>
            </p:nvCxnSpPr>
            <p:spPr>
              <a:xfrm flipH="1">
                <a:off x="0" y="16302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3384F88-CFC2-485A-85E5-BC9A387E70FA}"/>
                  </a:ext>
                </a:extLst>
              </p:cNvPr>
              <p:cNvCxnSpPr/>
              <p:nvPr userDrawn="1"/>
            </p:nvCxnSpPr>
            <p:spPr>
              <a:xfrm flipH="1">
                <a:off x="0" y="19754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7C0AFBD-D26D-4ADF-A7A4-2C3FA6041EFE}"/>
                  </a:ext>
                </a:extLst>
              </p:cNvPr>
              <p:cNvCxnSpPr/>
              <p:nvPr userDrawn="1"/>
            </p:nvCxnSpPr>
            <p:spPr>
              <a:xfrm flipH="1">
                <a:off x="0" y="23206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B0F5EF3-3B04-4F24-AAF0-42DB116656FA}"/>
                  </a:ext>
                </a:extLst>
              </p:cNvPr>
              <p:cNvCxnSpPr/>
              <p:nvPr userDrawn="1"/>
            </p:nvCxnSpPr>
            <p:spPr>
              <a:xfrm flipH="1">
                <a:off x="0" y="26658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CEB7FB8-D33A-40E7-837C-1FA51F98C0D6}"/>
                  </a:ext>
                </a:extLst>
              </p:cNvPr>
              <p:cNvCxnSpPr/>
              <p:nvPr userDrawn="1"/>
            </p:nvCxnSpPr>
            <p:spPr>
              <a:xfrm flipH="1">
                <a:off x="0" y="301110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6B25582-EDFD-47F5-ADFD-07688165CA6C}"/>
                  </a:ext>
                </a:extLst>
              </p:cNvPr>
              <p:cNvCxnSpPr/>
              <p:nvPr userDrawn="1"/>
            </p:nvCxnSpPr>
            <p:spPr>
              <a:xfrm flipH="1">
                <a:off x="0" y="335631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8EBB482-69CF-40F9-8E45-C88546A14A6E}"/>
                  </a:ext>
                </a:extLst>
              </p:cNvPr>
              <p:cNvCxnSpPr/>
              <p:nvPr userDrawn="1"/>
            </p:nvCxnSpPr>
            <p:spPr>
              <a:xfrm flipH="1">
                <a:off x="0" y="370152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E2B10BC-DCC9-40B3-82C4-86EB18E49EEC}"/>
                  </a:ext>
                </a:extLst>
              </p:cNvPr>
              <p:cNvCxnSpPr/>
              <p:nvPr userDrawn="1"/>
            </p:nvCxnSpPr>
            <p:spPr>
              <a:xfrm flipH="1">
                <a:off x="0" y="40467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E5809F8-35AA-4D63-B6C8-44DAA8666405}"/>
                  </a:ext>
                </a:extLst>
              </p:cNvPr>
              <p:cNvCxnSpPr/>
              <p:nvPr userDrawn="1"/>
            </p:nvCxnSpPr>
            <p:spPr>
              <a:xfrm flipH="1">
                <a:off x="0" y="43919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46BE4C-4471-46C7-A09E-442332E02E5B}"/>
                  </a:ext>
                </a:extLst>
              </p:cNvPr>
              <p:cNvCxnSpPr/>
              <p:nvPr userDrawn="1"/>
            </p:nvCxnSpPr>
            <p:spPr>
              <a:xfrm flipH="1">
                <a:off x="0" y="47371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2072814-59AF-4554-A7A1-BB6D9C0EED50}"/>
                  </a:ext>
                </a:extLst>
              </p:cNvPr>
              <p:cNvCxnSpPr/>
              <p:nvPr userDrawn="1"/>
            </p:nvCxnSpPr>
            <p:spPr>
              <a:xfrm flipH="1">
                <a:off x="0" y="50823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2D6D8F-072E-4B53-B77E-DC633C5DA123}"/>
                  </a:ext>
                </a:extLst>
              </p:cNvPr>
              <p:cNvCxnSpPr/>
              <p:nvPr userDrawn="1"/>
            </p:nvCxnSpPr>
            <p:spPr>
              <a:xfrm flipH="1">
                <a:off x="0" y="54275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6E0E73-A5E6-4E43-A3EA-1688EAC87F2E}"/>
                  </a:ext>
                </a:extLst>
              </p:cNvPr>
              <p:cNvCxnSpPr/>
              <p:nvPr userDrawn="1"/>
            </p:nvCxnSpPr>
            <p:spPr>
              <a:xfrm flipH="1">
                <a:off x="0" y="57727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64620E0-5F0B-419B-9A61-2736EE017C27}"/>
                  </a:ext>
                </a:extLst>
              </p:cNvPr>
              <p:cNvCxnSpPr/>
              <p:nvPr userDrawn="1"/>
            </p:nvCxnSpPr>
            <p:spPr>
              <a:xfrm flipH="1">
                <a:off x="0" y="9398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600B6D8-8A6B-4BA6-9922-580E6EF2B022}"/>
                  </a:ext>
                </a:extLst>
              </p:cNvPr>
              <p:cNvCxnSpPr/>
              <p:nvPr userDrawn="1"/>
            </p:nvCxnSpPr>
            <p:spPr>
              <a:xfrm flipH="1">
                <a:off x="0" y="5946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79A02F2-15A0-4404-89EA-FD88F74D3901}"/>
                  </a:ext>
                </a:extLst>
              </p:cNvPr>
              <p:cNvCxnSpPr/>
              <p:nvPr userDrawn="1"/>
            </p:nvCxnSpPr>
            <p:spPr>
              <a:xfrm flipH="1">
                <a:off x="0" y="61179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4" name="Major-Baselines">
              <a:extLst>
                <a:ext uri="{FF2B5EF4-FFF2-40B4-BE49-F238E27FC236}">
                  <a16:creationId xmlns:a16="http://schemas.microsoft.com/office/drawing/2014/main" id="{6BF42672-DF70-44F3-B7CA-14A6979B434F}"/>
                </a:ext>
              </a:extLst>
            </p:cNvPr>
            <p:cNvGrpSpPr/>
            <p:nvPr userDrawn="1"/>
          </p:nvGrpSpPr>
          <p:grpSpPr>
            <a:xfrm>
              <a:off x="0" y="767240"/>
              <a:ext cx="12192000" cy="5178150"/>
              <a:chOff x="0" y="767240"/>
              <a:chExt cx="12192000" cy="5178150"/>
            </a:xfrm>
          </p:grpSpPr>
          <p:cxnSp>
            <p:nvCxnSpPr>
              <p:cNvPr id="105" name="Straight Connector 104">
                <a:extLst>
                  <a:ext uri="{FF2B5EF4-FFF2-40B4-BE49-F238E27FC236}">
                    <a16:creationId xmlns:a16="http://schemas.microsoft.com/office/drawing/2014/main" id="{F9CF9ECB-458C-47D9-B4BC-21087E05A585}"/>
                  </a:ext>
                </a:extLst>
              </p:cNvPr>
              <p:cNvCxnSpPr/>
              <p:nvPr/>
            </p:nvCxnSpPr>
            <p:spPr>
              <a:xfrm flipH="1">
                <a:off x="0" y="14576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6C496AA-6375-48D7-856A-D734E8E4CC99}"/>
                  </a:ext>
                </a:extLst>
              </p:cNvPr>
              <p:cNvCxnSpPr/>
              <p:nvPr/>
            </p:nvCxnSpPr>
            <p:spPr>
              <a:xfrm flipH="1">
                <a:off x="0" y="18028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EA394B-F758-47C2-8E09-4C30FE4E9810}"/>
                  </a:ext>
                </a:extLst>
              </p:cNvPr>
              <p:cNvCxnSpPr/>
              <p:nvPr/>
            </p:nvCxnSpPr>
            <p:spPr>
              <a:xfrm flipH="1">
                <a:off x="0" y="21480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2C99AEE-DED4-4917-B2D7-796AEC3A484F}"/>
                  </a:ext>
                </a:extLst>
              </p:cNvPr>
              <p:cNvCxnSpPr/>
              <p:nvPr/>
            </p:nvCxnSpPr>
            <p:spPr>
              <a:xfrm flipH="1">
                <a:off x="0" y="24932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C5D77AD-8508-45AD-834F-CE4F2430EA20}"/>
                  </a:ext>
                </a:extLst>
              </p:cNvPr>
              <p:cNvCxnSpPr/>
              <p:nvPr/>
            </p:nvCxnSpPr>
            <p:spPr>
              <a:xfrm flipH="1">
                <a:off x="0" y="283850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4E9F12A-A21A-40D7-AC40-55C2530CAAF2}"/>
                  </a:ext>
                </a:extLst>
              </p:cNvPr>
              <p:cNvCxnSpPr/>
              <p:nvPr/>
            </p:nvCxnSpPr>
            <p:spPr>
              <a:xfrm flipH="1">
                <a:off x="0" y="318371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75DAFB1-56AC-4F65-BCF8-63F8201D42F1}"/>
                  </a:ext>
                </a:extLst>
              </p:cNvPr>
              <p:cNvCxnSpPr/>
              <p:nvPr/>
            </p:nvCxnSpPr>
            <p:spPr>
              <a:xfrm flipH="1">
                <a:off x="0" y="352892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7C01E0A-93E3-4ED0-B575-9CCBF85B5EB0}"/>
                  </a:ext>
                </a:extLst>
              </p:cNvPr>
              <p:cNvCxnSpPr/>
              <p:nvPr/>
            </p:nvCxnSpPr>
            <p:spPr>
              <a:xfrm flipH="1">
                <a:off x="0" y="387413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5EB4A7E-05D6-4483-9749-137062ABB64E}"/>
                  </a:ext>
                </a:extLst>
              </p:cNvPr>
              <p:cNvCxnSpPr/>
              <p:nvPr/>
            </p:nvCxnSpPr>
            <p:spPr>
              <a:xfrm flipH="1">
                <a:off x="0" y="42193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185FF42-7436-456C-B038-DF7FCC9B86C4}"/>
                  </a:ext>
                </a:extLst>
              </p:cNvPr>
              <p:cNvCxnSpPr/>
              <p:nvPr/>
            </p:nvCxnSpPr>
            <p:spPr>
              <a:xfrm flipH="1">
                <a:off x="0" y="45645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71B5F2E-D126-4777-9BB0-A0FAB3F2CAFD}"/>
                  </a:ext>
                </a:extLst>
              </p:cNvPr>
              <p:cNvCxnSpPr/>
              <p:nvPr/>
            </p:nvCxnSpPr>
            <p:spPr>
              <a:xfrm flipH="1">
                <a:off x="0" y="49097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0090F01-D3B0-4CC1-B868-3834E45B2BEF}"/>
                  </a:ext>
                </a:extLst>
              </p:cNvPr>
              <p:cNvCxnSpPr/>
              <p:nvPr/>
            </p:nvCxnSpPr>
            <p:spPr>
              <a:xfrm flipH="1">
                <a:off x="0" y="52549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9511C0-4CC6-4C57-BD16-06DFA68C5177}"/>
                  </a:ext>
                </a:extLst>
              </p:cNvPr>
              <p:cNvCxnSpPr/>
              <p:nvPr/>
            </p:nvCxnSpPr>
            <p:spPr>
              <a:xfrm flipH="1">
                <a:off x="0" y="56001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23DBF0E-1AA8-4FBC-BFCF-C35A665C6AAD}"/>
                  </a:ext>
                </a:extLst>
              </p:cNvPr>
              <p:cNvCxnSpPr/>
              <p:nvPr/>
            </p:nvCxnSpPr>
            <p:spPr>
              <a:xfrm flipH="1">
                <a:off x="0" y="59453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F927AE-A157-4A95-BD1F-5D4003848AE5}"/>
                  </a:ext>
                </a:extLst>
              </p:cNvPr>
              <p:cNvCxnSpPr/>
              <p:nvPr/>
            </p:nvCxnSpPr>
            <p:spPr>
              <a:xfrm flipH="1">
                <a:off x="0" y="11124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1893BF-3A5C-45A7-80A6-F95888D2C2E9}"/>
                  </a:ext>
                </a:extLst>
              </p:cNvPr>
              <p:cNvCxnSpPr/>
              <p:nvPr/>
            </p:nvCxnSpPr>
            <p:spPr>
              <a:xfrm flipH="1">
                <a:off x="0" y="7672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5" name="Margins">
              <a:extLst>
                <a:ext uri="{FF2B5EF4-FFF2-40B4-BE49-F238E27FC236}">
                  <a16:creationId xmlns:a16="http://schemas.microsoft.com/office/drawing/2014/main" id="{1987983C-C65D-47F1-8B52-9BB74C6156DF}"/>
                </a:ext>
              </a:extLst>
            </p:cNvPr>
            <p:cNvGrpSpPr/>
            <p:nvPr userDrawn="1"/>
          </p:nvGrpSpPr>
          <p:grpSpPr>
            <a:xfrm>
              <a:off x="0" y="-1"/>
              <a:ext cx="12192000" cy="6858001"/>
              <a:chOff x="0" y="-1"/>
              <a:chExt cx="12192000" cy="6858001"/>
            </a:xfrm>
          </p:grpSpPr>
          <p:grpSp>
            <p:nvGrpSpPr>
              <p:cNvPr id="96" name="Group 95">
                <a:extLst>
                  <a:ext uri="{FF2B5EF4-FFF2-40B4-BE49-F238E27FC236}">
                    <a16:creationId xmlns:a16="http://schemas.microsoft.com/office/drawing/2014/main" id="{2D64F71A-57E0-44C6-B31D-7B42B82DD2CE}"/>
                  </a:ext>
                </a:extLst>
              </p:cNvPr>
              <p:cNvGrpSpPr/>
              <p:nvPr userDrawn="1"/>
            </p:nvGrpSpPr>
            <p:grpSpPr>
              <a:xfrm>
                <a:off x="450166" y="-1"/>
                <a:ext cx="11291668" cy="6858001"/>
                <a:chOff x="450166" y="-295422"/>
                <a:chExt cx="11291668" cy="7491047"/>
              </a:xfrm>
            </p:grpSpPr>
            <p:cxnSp>
              <p:nvCxnSpPr>
                <p:cNvPr id="103" name="Straight Connector 102">
                  <a:extLst>
                    <a:ext uri="{FF2B5EF4-FFF2-40B4-BE49-F238E27FC236}">
                      <a16:creationId xmlns:a16="http://schemas.microsoft.com/office/drawing/2014/main" id="{7D8CFD01-2438-4217-AA3E-AC3BA160D143}"/>
                    </a:ext>
                  </a:extLst>
                </p:cNvPr>
                <p:cNvCxnSpPr/>
                <p:nvPr/>
              </p:nvCxnSpPr>
              <p:spPr>
                <a:xfrm>
                  <a:off x="450166"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9FDB0BB-10D1-469E-A843-451C93653F0B}"/>
                    </a:ext>
                  </a:extLst>
                </p:cNvPr>
                <p:cNvCxnSpPr/>
                <p:nvPr/>
              </p:nvCxnSpPr>
              <p:spPr>
                <a:xfrm>
                  <a:off x="11741834"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23DA59C4-54B1-44E7-8615-E9D3B756CD6D}"/>
                  </a:ext>
                </a:extLst>
              </p:cNvPr>
              <p:cNvGrpSpPr/>
              <p:nvPr userDrawn="1"/>
            </p:nvGrpSpPr>
            <p:grpSpPr>
              <a:xfrm>
                <a:off x="0" y="422030"/>
                <a:ext cx="12192000" cy="5868573"/>
                <a:chOff x="0" y="422030"/>
                <a:chExt cx="12192000" cy="5868573"/>
              </a:xfrm>
            </p:grpSpPr>
            <p:cxnSp>
              <p:nvCxnSpPr>
                <p:cNvPr id="101" name="Straight Connector 100">
                  <a:extLst>
                    <a:ext uri="{FF2B5EF4-FFF2-40B4-BE49-F238E27FC236}">
                      <a16:creationId xmlns:a16="http://schemas.microsoft.com/office/drawing/2014/main" id="{25110C17-BFAC-419F-917B-35541EA792AD}"/>
                    </a:ext>
                  </a:extLst>
                </p:cNvPr>
                <p:cNvCxnSpPr>
                  <a:cxnSpLocks/>
                </p:cNvCxnSpPr>
                <p:nvPr userDrawn="1"/>
              </p:nvCxnSpPr>
              <p:spPr>
                <a:xfrm>
                  <a:off x="0" y="42203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E58F6F-92A5-473B-9FED-3D90ECE09E5D}"/>
                    </a:ext>
                  </a:extLst>
                </p:cNvPr>
                <p:cNvCxnSpPr/>
                <p:nvPr userDrawn="1"/>
              </p:nvCxnSpPr>
              <p:spPr>
                <a:xfrm>
                  <a:off x="0" y="6290603"/>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D0BD5319-1193-4438-BF01-B64CF6D0D212}"/>
                  </a:ext>
                </a:extLst>
              </p:cNvPr>
              <p:cNvGrpSpPr/>
              <p:nvPr userDrawn="1"/>
            </p:nvGrpSpPr>
            <p:grpSpPr>
              <a:xfrm>
                <a:off x="0" y="1457660"/>
                <a:ext cx="12192000" cy="345210"/>
                <a:chOff x="0" y="1457660"/>
                <a:chExt cx="12192000" cy="345210"/>
              </a:xfrm>
            </p:grpSpPr>
            <p:cxnSp>
              <p:nvCxnSpPr>
                <p:cNvPr id="99" name="Straight Connector 98">
                  <a:extLst>
                    <a:ext uri="{FF2B5EF4-FFF2-40B4-BE49-F238E27FC236}">
                      <a16:creationId xmlns:a16="http://schemas.microsoft.com/office/drawing/2014/main" id="{ED443DF1-4231-4D92-8DA5-C1F4B954AFC4}"/>
                    </a:ext>
                  </a:extLst>
                </p:cNvPr>
                <p:cNvCxnSpPr>
                  <a:cxnSpLocks/>
                </p:cNvCxnSpPr>
                <p:nvPr userDrawn="1"/>
              </p:nvCxnSpPr>
              <p:spPr>
                <a:xfrm>
                  <a:off x="0" y="145766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4C68D45-D4C2-497B-A9FF-6ADE11C36C5D}"/>
                    </a:ext>
                  </a:extLst>
                </p:cNvPr>
                <p:cNvCxnSpPr>
                  <a:cxnSpLocks/>
                </p:cNvCxnSpPr>
                <p:nvPr userDrawn="1"/>
              </p:nvCxnSpPr>
              <p:spPr>
                <a:xfrm>
                  <a:off x="0" y="180287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47149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47650"/>
            <a:ext cx="11582400" cy="514350"/>
          </a:xfrm>
        </p:spPr>
        <p:txBody>
          <a:bodyPr anchor="t"/>
          <a:lstStyle>
            <a:lvl1pPr>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04800" y="944880"/>
            <a:ext cx="11582400" cy="5410200"/>
          </a:xfrm>
        </p:spPr>
        <p:txBody>
          <a:bodyPr/>
          <a:lstStyle>
            <a:lvl2pPr>
              <a:spcBef>
                <a:spcPts val="600"/>
              </a:spcBef>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txBox="1">
            <a:spLocks/>
          </p:cNvSpPr>
          <p:nvPr userDrawn="1"/>
        </p:nvSpPr>
        <p:spPr>
          <a:xfrm>
            <a:off x="4038600" y="6447297"/>
            <a:ext cx="4114800" cy="153888"/>
          </a:xfrm>
          <a:prstGeom prst="rect">
            <a:avLst/>
          </a:prstGeom>
        </p:spPr>
        <p:txBody>
          <a:bodyPr vert="horz" lIns="0" tIns="0" rIns="0" bIns="0" rtlCol="0" anchor="ctr">
            <a:spAutoFit/>
          </a:bodyPr>
          <a:lstStyle>
            <a:defPPr>
              <a:defRPr lang="en-US"/>
            </a:defPPr>
            <a:lvl1pPr marL="0" algn="ctr" defTabSz="457200" rtl="0" eaLnBrk="1" latinLnBrk="0" hangingPunct="1">
              <a:defRPr sz="10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a:t>
            </a:r>
          </a:p>
        </p:txBody>
      </p:sp>
      <p:sp>
        <p:nvSpPr>
          <p:cNvPr id="6" name="Footer Placeholder 2"/>
          <p:cNvSpPr txBox="1">
            <a:spLocks/>
          </p:cNvSpPr>
          <p:nvPr userDrawn="1"/>
        </p:nvSpPr>
        <p:spPr>
          <a:xfrm>
            <a:off x="9367520" y="6447297"/>
            <a:ext cx="1884680" cy="153888"/>
          </a:xfrm>
          <a:prstGeom prst="rect">
            <a:avLst/>
          </a:prstGeom>
        </p:spPr>
        <p:txBody>
          <a:bodyPr vert="horz" wrap="square" lIns="0" tIns="0" rIns="0" bIns="0" rtlCol="0" anchor="ctr">
            <a:spAutoFit/>
          </a:bodyPr>
          <a:lstStyle>
            <a:defPPr>
              <a:defRPr lang="en-US"/>
            </a:defPPr>
            <a:lvl1pPr marL="0" algn="ctr" defTabSz="457200" rtl="0" eaLnBrk="1" latinLnBrk="0" hangingPunct="1">
              <a:defRPr sz="10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Feb 2020</a:t>
            </a:r>
          </a:p>
        </p:txBody>
      </p:sp>
    </p:spTree>
    <p:extLst>
      <p:ext uri="{BB962C8B-B14F-4D97-AF65-F5344CB8AC3E}">
        <p14:creationId xmlns:p14="http://schemas.microsoft.com/office/powerpoint/2010/main" val="374420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Subtitl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B43DC9BF-B86E-41C3-9025-257603C6C46F}"/>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57" name="Oval 56">
            <a:extLst>
              <a:ext uri="{FF2B5EF4-FFF2-40B4-BE49-F238E27FC236}">
                <a16:creationId xmlns:a16="http://schemas.microsoft.com/office/drawing/2014/main" id="{03C20BBD-F2FD-4A4D-B556-572D7207BCE8}"/>
              </a:ext>
            </a:extLst>
          </p:cNvPr>
          <p:cNvSpPr/>
          <p:nvPr userDrawn="1"/>
        </p:nvSpPr>
        <p:spPr>
          <a:xfrm>
            <a:off x="3555406" y="4109059"/>
            <a:ext cx="5169494"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34" name="Logo">
            <a:extLst>
              <a:ext uri="{FF2B5EF4-FFF2-40B4-BE49-F238E27FC236}">
                <a16:creationId xmlns:a16="http://schemas.microsoft.com/office/drawing/2014/main" id="{E3F269C9-4FA8-4772-AD37-31EE93FFE599}"/>
              </a:ext>
            </a:extLst>
          </p:cNvPr>
          <p:cNvGrpSpPr>
            <a:grpSpLocks noChangeAspect="1"/>
          </p:cNvGrpSpPr>
          <p:nvPr userDrawn="1"/>
        </p:nvGrpSpPr>
        <p:grpSpPr bwMode="black">
          <a:xfrm>
            <a:off x="5258125" y="4703638"/>
            <a:ext cx="1675750" cy="393192"/>
            <a:chOff x="1231901" y="5359401"/>
            <a:chExt cx="11210925" cy="2630487"/>
          </a:xfrm>
        </p:grpSpPr>
        <p:sp>
          <p:nvSpPr>
            <p:cNvPr id="35" name="Freeform 5">
              <a:extLst>
                <a:ext uri="{FF2B5EF4-FFF2-40B4-BE49-F238E27FC236}">
                  <a16:creationId xmlns:a16="http://schemas.microsoft.com/office/drawing/2014/main" id="{09D9C9E1-25E5-483A-B7BC-660D3D3BFE4F}"/>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98453535-0FA3-4BC2-896D-B75809B1977B}"/>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Ruler">
            <a:extLst>
              <a:ext uri="{FF2B5EF4-FFF2-40B4-BE49-F238E27FC236}">
                <a16:creationId xmlns:a16="http://schemas.microsoft.com/office/drawing/2014/main" id="{70E5BD5C-60C7-4101-99EB-CFC9224AD7B1}"/>
              </a:ext>
            </a:extLst>
          </p:cNvPr>
          <p:cNvGrpSpPr/>
          <p:nvPr userDrawn="1"/>
        </p:nvGrpSpPr>
        <p:grpSpPr>
          <a:xfrm>
            <a:off x="5273041" y="4219340"/>
            <a:ext cx="1645920" cy="339946"/>
            <a:chOff x="5273041" y="4219340"/>
            <a:chExt cx="1645920" cy="339946"/>
          </a:xfrm>
        </p:grpSpPr>
        <p:cxnSp>
          <p:nvCxnSpPr>
            <p:cNvPr id="38" name="Straight Connector 37">
              <a:extLst>
                <a:ext uri="{FF2B5EF4-FFF2-40B4-BE49-F238E27FC236}">
                  <a16:creationId xmlns:a16="http://schemas.microsoft.com/office/drawing/2014/main" id="{2B101E02-F838-4187-B559-8AAE85AB8E2C}"/>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04FBA9-913D-4B32-AC77-21FE53C0763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7620BDF-DEE5-4359-9427-F80C2D3B2F2A}"/>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9FFEF8-C551-442A-BFBE-82B27BAA70D4}"/>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0E7191-0FEE-4B6B-AAE0-7E6505AAFF96}"/>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B20760-2C74-490B-8779-0A3CEC331376}"/>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C7CD8C-10E9-4C4D-AF46-8EAA7E7B84D7}"/>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A9DBD41-B998-4B1C-A2AD-746277984ECF}"/>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0011DFB-F9A6-4F90-A169-06A40F2D4491}"/>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FCB742D-4AAE-446A-95AF-D86CE705B38D}"/>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3622024-A6FB-4862-AAA9-378E17CB2F6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DF8BE4-F228-4207-9F16-38714201F036}"/>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F0D7718-987E-4A31-88D8-257BD9D16439}"/>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1895AC8-2DE9-4C57-9175-D6619461AA6A}"/>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15B7B8D-36D9-46DB-BDD6-8D7FCA31766A}"/>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1AF8FD-CBB7-47C3-92D4-68F412B850C3}"/>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75397F3-9A79-4A57-9C34-2D06B47E2F34}"/>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7F042D-D6EC-49C7-8409-4FB587063A25}"/>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47560C-6D83-4B1E-A656-E798CCE71DB3}"/>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3" name="Speaker Name">
            <a:extLst>
              <a:ext uri="{FF2B5EF4-FFF2-40B4-BE49-F238E27FC236}">
                <a16:creationId xmlns:a16="http://schemas.microsoft.com/office/drawing/2014/main" id="{0D03EEEE-B07B-48F4-B55F-C322BA4FCCF0}"/>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600" b="0" i="1" cap="none" spc="60" baseline="0" dirty="0">
                <a:solidFill>
                  <a:schemeClr val="tx1">
                    <a:lumMod val="85000"/>
                    <a:lumOff val="15000"/>
                  </a:schemeClr>
                </a:solidFill>
                <a:latin typeface="+mj-lt"/>
                <a:ea typeface="+mj-ea"/>
                <a:cs typeface="+mj-cs"/>
              </a:defRPr>
            </a:lvl1pPr>
          </a:lstStyle>
          <a:p>
            <a:pPr marL="182880" lvl="0" indent="-182880">
              <a:spcBef>
                <a:spcPct val="0"/>
              </a:spcBef>
            </a:pPr>
            <a:r>
              <a:rPr lang="en-US" dirty="0"/>
              <a:t>Speaker Name</a:t>
            </a:r>
          </a:p>
        </p:txBody>
      </p:sp>
      <p:sp>
        <p:nvSpPr>
          <p:cNvPr id="58" name="Text Placeholder 128">
            <a:extLst>
              <a:ext uri="{FF2B5EF4-FFF2-40B4-BE49-F238E27FC236}">
                <a16:creationId xmlns:a16="http://schemas.microsoft.com/office/drawing/2014/main" id="{02F3F674-6E3E-4B4F-A461-192B2E1A3EA4}"/>
              </a:ext>
            </a:extLst>
          </p:cNvPr>
          <p:cNvSpPr>
            <a:spLocks noGrp="1"/>
          </p:cNvSpPr>
          <p:nvPr>
            <p:ph type="body" sz="quarter" idx="18" hasCustomPrompt="1"/>
          </p:nvPr>
        </p:nvSpPr>
        <p:spPr>
          <a:xfrm>
            <a:off x="7349638" y="2953512"/>
            <a:ext cx="1513062"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Font typeface="Arial" panose="020B0604020202020204" pitchFamily="34" charset="0"/>
              <a:buNone/>
              <a:defRPr lang="en-US" sz="1600" b="1" i="1" cap="all" spc="60" baseline="0" dirty="0">
                <a:solidFill>
                  <a:schemeClr val="bg1"/>
                </a:solidFill>
                <a:latin typeface="+mj-lt"/>
                <a:ea typeface="+mj-ea"/>
                <a:cs typeface="+mj-cs"/>
              </a:defRPr>
            </a:lvl1pPr>
          </a:lstStyle>
          <a:p>
            <a:pPr marL="182880" lvl="0" indent="-182880" algn="ctr">
              <a:spcBef>
                <a:spcPct val="0"/>
              </a:spcBef>
            </a:pPr>
            <a:r>
              <a:rPr lang="en-US" dirty="0"/>
              <a:t>YYYY.MM.DD</a:t>
            </a:r>
          </a:p>
        </p:txBody>
      </p:sp>
      <p:sp>
        <p:nvSpPr>
          <p:cNvPr id="59" name="Speaker Title">
            <a:extLst>
              <a:ext uri="{FF2B5EF4-FFF2-40B4-BE49-F238E27FC236}">
                <a16:creationId xmlns:a16="http://schemas.microsoft.com/office/drawing/2014/main" id="{058F1415-E1D6-47DA-A185-76C3FC2257D8}"/>
              </a:ext>
            </a:extLst>
          </p:cNvPr>
          <p:cNvSpPr>
            <a:spLocks noGrp="1"/>
          </p:cNvSpPr>
          <p:nvPr>
            <p:ph type="body" sz="quarter" idx="19" hasCustomPrompt="1"/>
          </p:nvPr>
        </p:nvSpPr>
        <p:spPr>
          <a:xfrm>
            <a:off x="3329295"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Speaker Title / Company Name</a:t>
            </a:r>
          </a:p>
        </p:txBody>
      </p:sp>
      <p:sp>
        <p:nvSpPr>
          <p:cNvPr id="11" name="Subtitle">
            <a:extLst>
              <a:ext uri="{FF2B5EF4-FFF2-40B4-BE49-F238E27FC236}">
                <a16:creationId xmlns:a16="http://schemas.microsoft.com/office/drawing/2014/main" id="{5B3A83E2-FA5C-4BC9-8B76-2DE81BEB6132}"/>
              </a:ext>
            </a:extLst>
          </p:cNvPr>
          <p:cNvSpPr>
            <a:spLocks noGrp="1"/>
          </p:cNvSpPr>
          <p:nvPr>
            <p:ph type="body" sz="quarter" idx="13" hasCustomPrompt="1"/>
          </p:nvPr>
        </p:nvSpPr>
        <p:spPr bwMode="ltGray">
          <a:xfrm>
            <a:off x="3329295" y="2440333"/>
            <a:ext cx="5533406"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lgn="ctr">
              <a:buNone/>
              <a:defRPr lang="en-US" sz="1600" b="1" cap="all" spc="300" baseline="0" dirty="0">
                <a:solidFill>
                  <a:schemeClr val="bg1"/>
                </a:solidFill>
              </a:defRPr>
            </a:lvl1pPr>
          </a:lstStyle>
          <a:p>
            <a:pPr marL="182880" lvl="0" indent="-182880"/>
            <a:r>
              <a:rPr lang="en-US" dirty="0"/>
              <a:t>subtitle</a:t>
            </a:r>
          </a:p>
        </p:txBody>
      </p:sp>
      <p:sp>
        <p:nvSpPr>
          <p:cNvPr id="2" name="Title">
            <a:extLst>
              <a:ext uri="{FF2B5EF4-FFF2-40B4-BE49-F238E27FC236}">
                <a16:creationId xmlns:a16="http://schemas.microsoft.com/office/drawing/2014/main" id="{14F1EC20-D177-4F9A-AF02-5ABB483C640C}"/>
              </a:ext>
            </a:extLst>
          </p:cNvPr>
          <p:cNvSpPr>
            <a:spLocks noGrp="1"/>
          </p:cNvSpPr>
          <p:nvPr>
            <p:ph type="title" hasCustomPrompt="1"/>
          </p:nvPr>
        </p:nvSpPr>
        <p:spPr>
          <a:xfrm>
            <a:off x="1409700" y="935570"/>
            <a:ext cx="9372600" cy="1335024"/>
          </a:xfrm>
        </p:spPr>
        <p:txBody>
          <a:bodyPr anchor="b"/>
          <a:lstStyle>
            <a:lvl1pPr algn="ctr">
              <a:lnSpc>
                <a:spcPct val="90000"/>
              </a:lnSpc>
              <a:defRPr sz="4400"/>
            </a:lvl1pPr>
          </a:lstStyle>
          <a:p>
            <a:r>
              <a:rPr lang="en-US" dirty="0"/>
              <a:t>Title Slide</a:t>
            </a:r>
            <a:br>
              <a:rPr lang="en-US" dirty="0"/>
            </a:br>
            <a:r>
              <a:rPr lang="en-US" dirty="0"/>
              <a:t>with Subtitle Layout</a:t>
            </a:r>
          </a:p>
        </p:txBody>
      </p:sp>
      <p:sp>
        <p:nvSpPr>
          <p:cNvPr id="3" name="Rectangle 2">
            <a:extLst>
              <a:ext uri="{FF2B5EF4-FFF2-40B4-BE49-F238E27FC236}">
                <a16:creationId xmlns:a16="http://schemas.microsoft.com/office/drawing/2014/main" id="{0F0DA467-6522-4105-A238-D69A42AC0280}"/>
              </a:ext>
            </a:extLst>
          </p:cNvPr>
          <p:cNvSpPr/>
          <p:nvPr userDrawn="1"/>
        </p:nvSpPr>
        <p:spPr>
          <a:xfrm>
            <a:off x="0" y="0"/>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37160" tIns="73152" rIns="137160" bIns="73152" rtlCol="0" anchor="ctr">
            <a:noAutofit/>
          </a:bodyPr>
          <a:lstStyle/>
          <a:p>
            <a:pPr marL="182880" lvl="0" indent="-182880" algn="ctr" defTabSz="914400">
              <a:lnSpc>
                <a:spcPct val="100000"/>
              </a:lnSpc>
              <a:spcBef>
                <a:spcPts val="1000"/>
              </a:spcBef>
              <a:buClr>
                <a:schemeClr val="accent1"/>
              </a:buClr>
              <a:buFont typeface="Arial" panose="020B0604020202020204" pitchFamily="34" charset="0"/>
              <a:buNone/>
            </a:pPr>
            <a:endParaRPr lang="en-US" sz="1600" b="1" cap="all" spc="300" baseline="0" dirty="0" err="1">
              <a:solidFill>
                <a:schemeClr val="bg1"/>
              </a:solidFill>
            </a:endParaRPr>
          </a:p>
        </p:txBody>
      </p:sp>
    </p:spTree>
    <p:extLst>
      <p:ext uri="{BB962C8B-B14F-4D97-AF65-F5344CB8AC3E}">
        <p14:creationId xmlns:p14="http://schemas.microsoft.com/office/powerpoint/2010/main" val="277583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bg1"/>
        </a:solidFill>
        <a:effectLst/>
      </p:bgPr>
    </p:bg>
    <p:spTree>
      <p:nvGrpSpPr>
        <p:cNvPr id="1" name=""/>
        <p:cNvGrpSpPr/>
        <p:nvPr/>
      </p:nvGrpSpPr>
      <p:grpSpPr>
        <a:xfrm>
          <a:off x="0" y="0"/>
          <a:ext cx="0" cy="0"/>
          <a:chOff x="0" y="0"/>
          <a:chExt cx="0" cy="0"/>
        </a:xfrm>
      </p:grpSpPr>
      <p:sp>
        <p:nvSpPr>
          <p:cNvPr id="15" name="Texture">
            <a:extLst>
              <a:ext uri="{FF2B5EF4-FFF2-40B4-BE49-F238E27FC236}">
                <a16:creationId xmlns:a16="http://schemas.microsoft.com/office/drawing/2014/main" id="{8069FB3F-2D73-4C3F-A7A8-E6A22F71C3AB}"/>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pic>
        <p:nvPicPr>
          <p:cNvPr id="14" name="Picture 13">
            <a:extLst>
              <a:ext uri="{FF2B5EF4-FFF2-40B4-BE49-F238E27FC236}">
                <a16:creationId xmlns:a16="http://schemas.microsoft.com/office/drawing/2014/main" id="{4544ECD5-A100-4CBB-BE85-5E2DB9399658}"/>
              </a:ext>
            </a:extLst>
          </p:cNvPr>
          <p:cNvPicPr>
            <a:picLocks noChangeAspect="1"/>
          </p:cNvPicPr>
          <p:nvPr userDrawn="1"/>
        </p:nvPicPr>
        <p:blipFill rotWithShape="1">
          <a:blip r:embed="rId3"/>
          <a:srcRect l="21034" b="37183"/>
          <a:stretch/>
        </p:blipFill>
        <p:spPr>
          <a:xfrm>
            <a:off x="0" y="5372101"/>
            <a:ext cx="2354138" cy="1485900"/>
          </a:xfrm>
          <a:prstGeom prst="rect">
            <a:avLst/>
          </a:prstGeom>
        </p:spPr>
      </p:pic>
      <p:sp>
        <p:nvSpPr>
          <p:cNvPr id="5" name="Subtitle">
            <a:extLst>
              <a:ext uri="{FF2B5EF4-FFF2-40B4-BE49-F238E27FC236}">
                <a16:creationId xmlns:a16="http://schemas.microsoft.com/office/drawing/2014/main" id="{1C588A51-7159-4E94-9856-B64483B8F966}"/>
              </a:ext>
            </a:extLst>
          </p:cNvPr>
          <p:cNvSpPr>
            <a:spLocks noGrp="1"/>
          </p:cNvSpPr>
          <p:nvPr>
            <p:ph type="body" sz="quarter" idx="13" hasCustomPrompt="1"/>
          </p:nvPr>
        </p:nvSpPr>
        <p:spPr bwMode="ltGray">
          <a:xfrm>
            <a:off x="449201" y="479908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cap="all" spc="300" baseline="0" dirty="0">
                <a:solidFill>
                  <a:schemeClr val="bg1"/>
                </a:solidFill>
              </a:defRPr>
            </a:lvl1pPr>
          </a:lstStyle>
          <a:p>
            <a:pPr marL="182880" lvl="0" indent="-182880"/>
            <a:r>
              <a:rPr lang="en-US" dirty="0"/>
              <a:t>Subtitle (Delete if not used)</a:t>
            </a:r>
          </a:p>
        </p:txBody>
      </p:sp>
      <p:sp>
        <p:nvSpPr>
          <p:cNvPr id="2" name="Title">
            <a:extLst>
              <a:ext uri="{FF2B5EF4-FFF2-40B4-BE49-F238E27FC236}">
                <a16:creationId xmlns:a16="http://schemas.microsoft.com/office/drawing/2014/main" id="{CDB11C21-4702-4664-8D59-793314F8EA10}"/>
              </a:ext>
            </a:extLst>
          </p:cNvPr>
          <p:cNvSpPr>
            <a:spLocks noGrp="1"/>
          </p:cNvSpPr>
          <p:nvPr>
            <p:ph type="title" hasCustomPrompt="1"/>
          </p:nvPr>
        </p:nvSpPr>
        <p:spPr>
          <a:xfrm>
            <a:off x="449202" y="3528919"/>
            <a:ext cx="9372600" cy="1214393"/>
          </a:xfrm>
        </p:spPr>
        <p:txBody>
          <a:bodyPr anchor="b">
            <a:noAutofit/>
          </a:bodyPr>
          <a:lstStyle>
            <a:lvl1pPr>
              <a:lnSpc>
                <a:spcPct val="100000"/>
              </a:lnSpc>
              <a:defRPr/>
            </a:lvl1pPr>
          </a:lstStyle>
          <a:p>
            <a:r>
              <a:rPr lang="en-US" dirty="0"/>
              <a:t>Segue Layout</a:t>
            </a:r>
          </a:p>
        </p:txBody>
      </p:sp>
      <p:sp>
        <p:nvSpPr>
          <p:cNvPr id="3" name="Footer Placeholder 2">
            <a:extLst>
              <a:ext uri="{FF2B5EF4-FFF2-40B4-BE49-F238E27FC236}">
                <a16:creationId xmlns:a16="http://schemas.microsoft.com/office/drawing/2014/main" id="{72052D0D-2EA4-4CCE-90FA-A02A78C35856}"/>
              </a:ext>
            </a:extLst>
          </p:cNvPr>
          <p:cNvSpPr>
            <a:spLocks noGrp="1"/>
          </p:cNvSpPr>
          <p:nvPr>
            <p:ph type="ftr" sz="quarter" idx="14"/>
          </p:nvPr>
        </p:nvSpPr>
        <p:spPr/>
        <p:txBody>
          <a:bodyPr/>
          <a:lstStyle/>
          <a:p>
            <a:r>
              <a:rPr lang="en-US"/>
              <a:t>Optional Title of the Presentation</a:t>
            </a:r>
            <a:endParaRPr lang="en-US" dirty="0"/>
          </a:p>
        </p:txBody>
      </p:sp>
      <p:sp>
        <p:nvSpPr>
          <p:cNvPr id="17" name="Slide Number">
            <a:extLst>
              <a:ext uri="{FF2B5EF4-FFF2-40B4-BE49-F238E27FC236}">
                <a16:creationId xmlns:a16="http://schemas.microsoft.com/office/drawing/2014/main" id="{C761C9BF-9222-4B2A-A19A-B5A2710D93B3}"/>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18" name="Logo">
            <a:extLst>
              <a:ext uri="{FF2B5EF4-FFF2-40B4-BE49-F238E27FC236}">
                <a16:creationId xmlns:a16="http://schemas.microsoft.com/office/drawing/2014/main" id="{507CC42B-659C-4CD4-9F20-358BBD7B0A6B}"/>
              </a:ext>
            </a:extLst>
          </p:cNvPr>
          <p:cNvGrpSpPr>
            <a:grpSpLocks noChangeAspect="1"/>
          </p:cNvGrpSpPr>
          <p:nvPr userDrawn="1"/>
        </p:nvGrpSpPr>
        <p:grpSpPr bwMode="black">
          <a:xfrm>
            <a:off x="428653" y="6447297"/>
            <a:ext cx="914400" cy="214552"/>
            <a:chOff x="1231901" y="5359401"/>
            <a:chExt cx="11210925" cy="2630487"/>
          </a:xfrm>
        </p:grpSpPr>
        <p:sp>
          <p:nvSpPr>
            <p:cNvPr id="19" name="Freeform 5">
              <a:extLst>
                <a:ext uri="{FF2B5EF4-FFF2-40B4-BE49-F238E27FC236}">
                  <a16:creationId xmlns:a16="http://schemas.microsoft.com/office/drawing/2014/main" id="{648801B8-52B3-47AC-9853-2375E256E3A9}"/>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64F20CB9-4127-4672-B9D3-714FA916023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203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Font typeface="Arial" panose="020B0604020202020204" pitchFamily="34" charset="0"/>
              <a:buNone/>
              <a:defRPr lang="en-US" sz="1600" b="1" cap="all" spc="300" baseline="0" dirty="0">
                <a:solidFill>
                  <a:schemeClr val="bg1"/>
                </a:solidFill>
              </a:defRPr>
            </a:lvl1pPr>
          </a:lstStyle>
          <a:p>
            <a:pPr marL="182880" lvl="0" indent="-182880"/>
            <a:r>
              <a:rPr lang="en-US" dirty="0"/>
              <a:t>Subtitle (Delete if not used)</a:t>
            </a:r>
          </a:p>
        </p:txBody>
      </p:sp>
      <p:sp>
        <p:nvSpPr>
          <p:cNvPr id="3" name="Footer Placeholder 2">
            <a:extLst>
              <a:ext uri="{FF2B5EF4-FFF2-40B4-BE49-F238E27FC236}">
                <a16:creationId xmlns:a16="http://schemas.microsoft.com/office/drawing/2014/main" id="{F4ADC8EF-0ABA-4B52-AEA2-7A3943163EAA}"/>
              </a:ext>
            </a:extLst>
          </p:cNvPr>
          <p:cNvSpPr>
            <a:spLocks noGrp="1"/>
          </p:cNvSpPr>
          <p:nvPr>
            <p:ph type="ftr" sz="quarter" idx="14"/>
          </p:nvPr>
        </p:nvSpPr>
        <p:spPr/>
        <p:txBody>
          <a:bodyPr/>
          <a:lstStyle/>
          <a:p>
            <a:r>
              <a:rPr lang="en-US"/>
              <a:t>Optional Title of the Presentation</a:t>
            </a:r>
            <a:endParaRPr lang="en-US" dirty="0"/>
          </a:p>
        </p:txBody>
      </p:sp>
      <p:sp>
        <p:nvSpPr>
          <p:cNvPr id="5" name="Title 4">
            <a:extLst>
              <a:ext uri="{FF2B5EF4-FFF2-40B4-BE49-F238E27FC236}">
                <a16:creationId xmlns:a16="http://schemas.microsoft.com/office/drawing/2014/main" id="{72B8CEC4-B0CD-4400-A6AD-DD3E12310A92}"/>
              </a:ext>
            </a:extLst>
          </p:cNvPr>
          <p:cNvSpPr>
            <a:spLocks noGrp="1"/>
          </p:cNvSpPr>
          <p:nvPr>
            <p:ph type="title" hasCustomPrompt="1"/>
          </p:nvPr>
        </p:nvSpPr>
        <p:spPr/>
        <p:txBody>
          <a:bodyPr/>
          <a:lstStyle>
            <a:lvl1pPr>
              <a:defRPr/>
            </a:lvl1pPr>
          </a:lstStyle>
          <a:p>
            <a:r>
              <a:rPr lang="en-US" dirty="0"/>
              <a:t>Title Only Layout</a:t>
            </a:r>
          </a:p>
        </p:txBody>
      </p:sp>
    </p:spTree>
    <p:extLst>
      <p:ext uri="{BB962C8B-B14F-4D97-AF65-F5344CB8AC3E}">
        <p14:creationId xmlns:p14="http://schemas.microsoft.com/office/powerpoint/2010/main" val="137618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69"/>
            <a:ext cx="1129284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dirty="0"/>
              <a:t>One Column Layout</a:t>
            </a:r>
          </a:p>
        </p:txBody>
      </p:sp>
    </p:spTree>
    <p:extLst>
      <p:ext uri="{BB962C8B-B14F-4D97-AF65-F5344CB8AC3E}">
        <p14:creationId xmlns:p14="http://schemas.microsoft.com/office/powerpoint/2010/main" val="45002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6208776" y="1802869"/>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69"/>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3208BA35-76C2-4ED8-B770-6CBDC27C821F}"/>
              </a:ext>
            </a:extLst>
          </p:cNvPr>
          <p:cNvSpPr>
            <a:spLocks noGrp="1"/>
          </p:cNvSpPr>
          <p:nvPr>
            <p:ph type="ftr" sz="quarter" idx="16"/>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A0187FFC-2B63-49CE-B2BC-B238E1BC79DB}"/>
              </a:ext>
            </a:extLst>
          </p:cNvPr>
          <p:cNvSpPr>
            <a:spLocks noGrp="1"/>
          </p:cNvSpPr>
          <p:nvPr>
            <p:ph type="title" hasCustomPrompt="1"/>
          </p:nvPr>
        </p:nvSpPr>
        <p:spPr/>
        <p:txBody>
          <a:bodyPr/>
          <a:lstStyle>
            <a:lvl1pPr>
              <a:defRPr/>
            </a:lvl1pPr>
          </a:lstStyle>
          <a:p>
            <a:r>
              <a:rPr lang="en-US" dirty="0"/>
              <a:t>Two Column Layout</a:t>
            </a:r>
          </a:p>
        </p:txBody>
      </p:sp>
    </p:spTree>
    <p:extLst>
      <p:ext uri="{BB962C8B-B14F-4D97-AF65-F5344CB8AC3E}">
        <p14:creationId xmlns:p14="http://schemas.microsoft.com/office/powerpoint/2010/main" val="16451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E7D5292-8D24-405D-9E5D-79D2DD40F684}"/>
              </a:ext>
            </a:extLst>
          </p:cNvPr>
          <p:cNvSpPr>
            <a:spLocks noGrp="1"/>
          </p:cNvSpPr>
          <p:nvPr>
            <p:ph sz="quarter" idx="16"/>
          </p:nvPr>
        </p:nvSpPr>
        <p:spPr>
          <a:xfrm>
            <a:off x="8129016" y="1802869"/>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4289298"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6504F64A-6956-41D3-B0E4-CCC3453A7F77}"/>
              </a:ext>
            </a:extLst>
          </p:cNvPr>
          <p:cNvSpPr>
            <a:spLocks noGrp="1"/>
          </p:cNvSpPr>
          <p:nvPr>
            <p:ph type="ftr" sz="quarter" idx="17"/>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D9030608-2773-46C2-905B-B17C3B831C19}"/>
              </a:ext>
            </a:extLst>
          </p:cNvPr>
          <p:cNvSpPr>
            <a:spLocks noGrp="1"/>
          </p:cNvSpPr>
          <p:nvPr>
            <p:ph type="title" hasCustomPrompt="1"/>
          </p:nvPr>
        </p:nvSpPr>
        <p:spPr/>
        <p:txBody>
          <a:bodyPr/>
          <a:lstStyle>
            <a:lvl1pPr>
              <a:defRPr/>
            </a:lvl1pPr>
          </a:lstStyle>
          <a:p>
            <a:r>
              <a:rPr lang="en-US" dirty="0"/>
              <a:t>Three Column Layout</a:t>
            </a:r>
          </a:p>
        </p:txBody>
      </p:sp>
    </p:spTree>
    <p:extLst>
      <p:ext uri="{BB962C8B-B14F-4D97-AF65-F5344CB8AC3E}">
        <p14:creationId xmlns:p14="http://schemas.microsoft.com/office/powerpoint/2010/main" val="311445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99E3BF3-DA31-48DD-AC45-91FC2DBAAD4C}"/>
              </a:ext>
            </a:extLst>
          </p:cNvPr>
          <p:cNvSpPr>
            <a:spLocks noGrp="1"/>
          </p:cNvSpPr>
          <p:nvPr>
            <p:ph type="pic" sz="quarter" idx="15" hasCustomPrompt="1"/>
          </p:nvPr>
        </p:nvSpPr>
        <p:spPr>
          <a:xfrm>
            <a:off x="5251704" y="0"/>
            <a:ext cx="6940296" cy="6858000"/>
          </a:xfrm>
          <a:solidFill>
            <a:schemeClr val="bg1">
              <a:lumMod val="85000"/>
            </a:schemeClr>
          </a:solidFill>
        </p:spPr>
        <p:txBody>
          <a:bodyPr vert="horz" lIns="0" tIns="0" rIns="0" bIns="822960" rtlCol="0" anchor="ctr">
            <a:noAutofit/>
          </a:bodyPr>
          <a:lstStyle>
            <a:lvl1pPr marL="0" indent="0" algn="ctr">
              <a:buFont typeface="Arial" panose="020B0604020202020204" pitchFamily="34" charset="0"/>
              <a:buNone/>
              <a:defRPr lang="en-US" sz="1800">
                <a:solidFill>
                  <a:schemeClr val="tx1"/>
                </a:solidFill>
              </a:defRPr>
            </a:lvl1pPr>
          </a:lstStyle>
          <a:p>
            <a:pPr lvl="0" algn="ctr"/>
            <a:r>
              <a:rPr lang="en-US" dirty="0"/>
              <a:t>Click icon below to insert picture</a:t>
            </a:r>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1368"/>
            <a:ext cx="4206240" cy="448056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420624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(D.I.N.U.)</a:t>
            </a:r>
          </a:p>
        </p:txBody>
      </p:sp>
      <p:sp>
        <p:nvSpPr>
          <p:cNvPr id="2" name="Title">
            <a:extLst>
              <a:ext uri="{FF2B5EF4-FFF2-40B4-BE49-F238E27FC236}">
                <a16:creationId xmlns:a16="http://schemas.microsoft.com/office/drawing/2014/main" id="{AD051183-1C65-4067-A80F-CAB4F09E82D7}"/>
              </a:ext>
            </a:extLst>
          </p:cNvPr>
          <p:cNvSpPr>
            <a:spLocks noGrp="1"/>
          </p:cNvSpPr>
          <p:nvPr>
            <p:ph type="title" hasCustomPrompt="1"/>
          </p:nvPr>
        </p:nvSpPr>
        <p:spPr>
          <a:xfrm>
            <a:off x="449202" y="372339"/>
            <a:ext cx="4206240" cy="492443"/>
          </a:xfrm>
        </p:spPr>
        <p:txBody>
          <a:bodyPr>
            <a:noAutofit/>
          </a:bodyPr>
          <a:lstStyle>
            <a:lvl1pPr>
              <a:defRPr/>
            </a:lvl1pPr>
          </a:lstStyle>
          <a:p>
            <a:r>
              <a:rPr lang="en-US" dirty="0"/>
              <a:t>Photo Right Layout</a:t>
            </a:r>
          </a:p>
        </p:txBody>
      </p:sp>
    </p:spTree>
    <p:extLst>
      <p:ext uri="{BB962C8B-B14F-4D97-AF65-F5344CB8AC3E}">
        <p14:creationId xmlns:p14="http://schemas.microsoft.com/office/powerpoint/2010/main" val="314141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One Column">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dirty="0"/>
              <a:t>Numbered One Column Layout</a:t>
            </a:r>
          </a:p>
        </p:txBody>
      </p:sp>
      <p:sp>
        <p:nvSpPr>
          <p:cNvPr id="10" name="Content Placeholder 11">
            <a:extLst>
              <a:ext uri="{FF2B5EF4-FFF2-40B4-BE49-F238E27FC236}">
                <a16:creationId xmlns:a16="http://schemas.microsoft.com/office/drawing/2014/main" id="{4DE42E10-C02B-493C-892E-5A8A326E7885}"/>
              </a:ext>
            </a:extLst>
          </p:cNvPr>
          <p:cNvSpPr>
            <a:spLocks noGrp="1"/>
          </p:cNvSpPr>
          <p:nvPr>
            <p:ph sz="quarter" idx="14"/>
          </p:nvPr>
        </p:nvSpPr>
        <p:spPr>
          <a:xfrm>
            <a:off x="449580" y="1802869"/>
            <a:ext cx="11292840" cy="4479059"/>
          </a:xfrm>
        </p:spPr>
        <p:txBody>
          <a:bodyPr/>
          <a:lstStyle>
            <a:lvl1pPr marL="344488" indent="-344488">
              <a:buFont typeface="+mj-lt"/>
              <a:buAutoNum type="arabicPeriod"/>
              <a:tabLst>
                <a:tab pos="288925" algn="l"/>
              </a:tabLst>
              <a:defRPr>
                <a:solidFill>
                  <a:schemeClr val="tx1">
                    <a:lumMod val="85000"/>
                    <a:lumOff val="15000"/>
                  </a:schemeClr>
                </a:solidFill>
              </a:defRPr>
            </a:lvl1pPr>
            <a:lvl2pPr marL="515938" indent="-163513">
              <a:defRPr>
                <a:solidFill>
                  <a:schemeClr val="tx1">
                    <a:lumMod val="85000"/>
                    <a:lumOff val="15000"/>
                  </a:schemeClr>
                </a:solidFill>
              </a:defRPr>
            </a:lvl2pPr>
            <a:lvl3pPr marL="687388" indent="-163513">
              <a:defRPr>
                <a:solidFill>
                  <a:schemeClr val="tx1">
                    <a:lumMod val="85000"/>
                    <a:lumOff val="15000"/>
                  </a:schemeClr>
                </a:solidFill>
              </a:defRPr>
            </a:lvl3pPr>
            <a:lvl4pPr marL="860425" indent="-171450">
              <a:defRPr/>
            </a:lvl4pPr>
            <a:lvl5pPr marL="1031875" indent="-171450">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14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9773789E-1482-4DF2-AC34-ED595BC86F6F}"/>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sp>
        <p:nvSpPr>
          <p:cNvPr id="71" name="Text Placeholder 70">
            <a:extLst>
              <a:ext uri="{FF2B5EF4-FFF2-40B4-BE49-F238E27FC236}">
                <a16:creationId xmlns:a16="http://schemas.microsoft.com/office/drawing/2014/main" id="{14A8E363-B738-48A5-915F-96EF63027B46}"/>
              </a:ext>
            </a:extLst>
          </p:cNvPr>
          <p:cNvSpPr>
            <a:spLocks noGrp="1"/>
          </p:cNvSpPr>
          <p:nvPr>
            <p:ph type="body" idx="1"/>
          </p:nvPr>
        </p:nvSpPr>
        <p:spPr>
          <a:xfrm>
            <a:off x="449201" y="1802870"/>
            <a:ext cx="11293597" cy="4475704"/>
          </a:xfrm>
          <a:prstGeom prst="rect">
            <a:avLst/>
          </a:prstGeom>
        </p:spPr>
        <p:txBody>
          <a:bodyPr vert="horz" lIns="0" tIns="0" rIns="0" bIns="0" rtlCol="0">
            <a:noAutofit/>
          </a:bodyPr>
          <a:lstStyle/>
          <a:p>
            <a:pPr lvl="0"/>
            <a:r>
              <a:rPr lang="en-US" dirty="0"/>
              <a:t>First level: Bullet, 20pt</a:t>
            </a:r>
          </a:p>
          <a:p>
            <a:pPr lvl="1"/>
            <a:r>
              <a:rPr lang="en-US" dirty="0"/>
              <a:t>Second level: Sub-bullet 1, 18pt</a:t>
            </a:r>
          </a:p>
          <a:p>
            <a:pPr lvl="2"/>
            <a:r>
              <a:rPr lang="en-US" dirty="0"/>
              <a:t>Third level: Sub-bullet 2, 16pt</a:t>
            </a:r>
          </a:p>
          <a:p>
            <a:pPr lvl="3"/>
            <a:r>
              <a:rPr lang="en-US" dirty="0"/>
              <a:t>Fourth level: Sub-bullet 3, 14pt</a:t>
            </a:r>
          </a:p>
          <a:p>
            <a:pPr lvl="4"/>
            <a:r>
              <a:rPr lang="en-US" dirty="0"/>
              <a:t>Fifth level: Sub-bullet 4, 12pt</a:t>
            </a:r>
          </a:p>
        </p:txBody>
      </p:sp>
      <p:sp>
        <p:nvSpPr>
          <p:cNvPr id="2" name="Title"/>
          <p:cNvSpPr>
            <a:spLocks noGrp="1"/>
          </p:cNvSpPr>
          <p:nvPr>
            <p:ph type="title"/>
          </p:nvPr>
        </p:nvSpPr>
        <p:spPr>
          <a:xfrm>
            <a:off x="449202" y="372339"/>
            <a:ext cx="11293597" cy="492443"/>
          </a:xfrm>
          <a:prstGeom prst="rect">
            <a:avLst/>
          </a:prstGeom>
        </p:spPr>
        <p:txBody>
          <a:bodyPr vert="horz" lIns="0" tIns="0" rIns="0" bIns="0" rtlCol="0" anchor="t">
            <a:noAutofit/>
          </a:bodyPr>
          <a:lstStyle/>
          <a:p>
            <a:r>
              <a:rPr lang="en-US" dirty="0"/>
              <a:t>Title, 32pt</a:t>
            </a:r>
          </a:p>
        </p:txBody>
      </p:sp>
      <p:grpSp>
        <p:nvGrpSpPr>
          <p:cNvPr id="8" name="Logo">
            <a:extLst>
              <a:ext uri="{FF2B5EF4-FFF2-40B4-BE49-F238E27FC236}">
                <a16:creationId xmlns:a16="http://schemas.microsoft.com/office/drawing/2014/main" id="{CBB5A743-284E-4F77-9C07-20F6113DB3BD}"/>
              </a:ext>
            </a:extLst>
          </p:cNvPr>
          <p:cNvGrpSpPr>
            <a:grpSpLocks noChangeAspect="1"/>
          </p:cNvGrpSpPr>
          <p:nvPr userDrawn="1"/>
        </p:nvGrpSpPr>
        <p:grpSpPr bwMode="black">
          <a:xfrm>
            <a:off x="428653" y="6447297"/>
            <a:ext cx="914400" cy="214552"/>
            <a:chOff x="1231901" y="5359401"/>
            <a:chExt cx="11210925" cy="2630487"/>
          </a:xfrm>
        </p:grpSpPr>
        <p:sp>
          <p:nvSpPr>
            <p:cNvPr id="9" name="Freeform 5">
              <a:extLst>
                <a:ext uri="{FF2B5EF4-FFF2-40B4-BE49-F238E27FC236}">
                  <a16:creationId xmlns:a16="http://schemas.microsoft.com/office/drawing/2014/main" id="{BB597971-37D3-4BC0-93F4-2E4A0C596B82}"/>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710CFBDD-008A-42F6-B152-7F57EF7924FE}"/>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23B7BE8C-9254-49C6-B935-75CCECC5C171}"/>
              </a:ext>
            </a:extLst>
          </p:cNvPr>
          <p:cNvSpPr>
            <a:spLocks noGrp="1"/>
          </p:cNvSpPr>
          <p:nvPr>
            <p:ph type="ftr" sz="quarter" idx="3"/>
          </p:nvPr>
        </p:nvSpPr>
        <p:spPr>
          <a:xfrm>
            <a:off x="4038600" y="6447297"/>
            <a:ext cx="4114800" cy="153888"/>
          </a:xfrm>
          <a:prstGeom prst="rect">
            <a:avLst/>
          </a:prstGeom>
        </p:spPr>
        <p:txBody>
          <a:bodyPr vert="horz" lIns="0" tIns="0" rIns="0" bIns="0" rtlCol="0" anchor="ctr">
            <a:spAutoFit/>
          </a:bodyPr>
          <a:lstStyle>
            <a:lvl1pPr algn="ctr">
              <a:defRPr sz="1000">
                <a:solidFill>
                  <a:schemeClr val="bg1">
                    <a:lumMod val="65000"/>
                  </a:schemeClr>
                </a:solidFill>
              </a:defRPr>
            </a:lvl1pPr>
          </a:lstStyle>
          <a:p>
            <a:r>
              <a:rPr lang="en-US" dirty="0"/>
              <a:t>Optional Title of the Presentation</a:t>
            </a:r>
          </a:p>
        </p:txBody>
      </p:sp>
    </p:spTree>
    <p:extLst>
      <p:ext uri="{BB962C8B-B14F-4D97-AF65-F5344CB8AC3E}">
        <p14:creationId xmlns:p14="http://schemas.microsoft.com/office/powerpoint/2010/main" val="33623089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20" r:id="rId3"/>
    <p:sldLayoutId id="2147483723" r:id="rId4"/>
    <p:sldLayoutId id="2147483724" r:id="rId5"/>
    <p:sldLayoutId id="2147483725" r:id="rId6"/>
    <p:sldLayoutId id="2147483726" r:id="rId7"/>
    <p:sldLayoutId id="2147483727" r:id="rId8"/>
    <p:sldLayoutId id="2147483741" r:id="rId9"/>
    <p:sldLayoutId id="2147483698" r:id="rId10"/>
    <p:sldLayoutId id="2147483740" r:id="rId11"/>
    <p:sldLayoutId id="2147483735" r:id="rId12"/>
    <p:sldLayoutId id="2147483738" r:id="rId13"/>
    <p:sldLayoutId id="2147483737" r:id="rId14"/>
    <p:sldLayoutId id="2147483732" r:id="rId15"/>
    <p:sldLayoutId id="2147483728" r:id="rId16"/>
    <p:sldLayoutId id="2147483729" r:id="rId17"/>
    <p:sldLayoutId id="2147483702" r:id="rId18"/>
    <p:sldLayoutId id="2147483742" r:id="rId19"/>
  </p:sldLayoutIdLst>
  <p:hf hdr="0" dt="0"/>
  <p:txStyles>
    <p:titleStyle>
      <a:lvl1pPr algn="l" defTabSz="914400" rtl="0" eaLnBrk="1" latinLnBrk="0" hangingPunct="1">
        <a:lnSpc>
          <a:spcPct val="100000"/>
        </a:lnSpc>
        <a:spcBef>
          <a:spcPct val="0"/>
        </a:spcBef>
        <a:buNone/>
        <a:defRPr sz="3200" b="1" kern="1200">
          <a:gradFill>
            <a:gsLst>
              <a:gs pos="0">
                <a:schemeClr val="accent1"/>
              </a:gs>
              <a:gs pos="100000">
                <a:schemeClr val="accent1">
                  <a:lumMod val="50000"/>
                </a:schemeClr>
              </a:gs>
            </a:gsLst>
            <a:lin ang="5400000" scaled="1"/>
          </a:gradFill>
          <a:latin typeface="+mj-lt"/>
          <a:ea typeface="+mj-ea"/>
          <a:cs typeface="+mj-cs"/>
        </a:defRPr>
      </a:lvl1pPr>
    </p:titleStyle>
    <p:body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7D677F-476A-4712-91C5-5D54ACD4F25D}"/>
              </a:ext>
            </a:extLst>
          </p:cNvPr>
          <p:cNvSpPr>
            <a:spLocks noGrp="1"/>
          </p:cNvSpPr>
          <p:nvPr>
            <p:ph type="body" sz="quarter" idx="17"/>
          </p:nvPr>
        </p:nvSpPr>
        <p:spPr/>
        <p:txBody>
          <a:bodyPr/>
          <a:lstStyle/>
          <a:p>
            <a:r>
              <a:rPr lang="en-US" dirty="0"/>
              <a:t>Ken Poulton</a:t>
            </a:r>
          </a:p>
        </p:txBody>
      </p:sp>
      <p:sp>
        <p:nvSpPr>
          <p:cNvPr id="3" name="Text Placeholder 2">
            <a:extLst>
              <a:ext uri="{FF2B5EF4-FFF2-40B4-BE49-F238E27FC236}">
                <a16:creationId xmlns:a16="http://schemas.microsoft.com/office/drawing/2014/main" id="{8EE25674-F484-4299-B3EC-35B09F3C0CBD}"/>
              </a:ext>
            </a:extLst>
          </p:cNvPr>
          <p:cNvSpPr>
            <a:spLocks noGrp="1"/>
          </p:cNvSpPr>
          <p:nvPr>
            <p:ph type="body" sz="quarter" idx="18"/>
          </p:nvPr>
        </p:nvSpPr>
        <p:spPr/>
        <p:txBody>
          <a:bodyPr/>
          <a:lstStyle/>
          <a:p>
            <a:r>
              <a:rPr lang="en-US" dirty="0"/>
              <a:t>Feb 2020</a:t>
            </a:r>
          </a:p>
        </p:txBody>
      </p:sp>
      <p:sp>
        <p:nvSpPr>
          <p:cNvPr id="4" name="Text Placeholder 3">
            <a:extLst>
              <a:ext uri="{FF2B5EF4-FFF2-40B4-BE49-F238E27FC236}">
                <a16:creationId xmlns:a16="http://schemas.microsoft.com/office/drawing/2014/main" id="{1AC48617-A897-48BC-A4C9-361F9588B022}"/>
              </a:ext>
            </a:extLst>
          </p:cNvPr>
          <p:cNvSpPr>
            <a:spLocks noGrp="1"/>
          </p:cNvSpPr>
          <p:nvPr>
            <p:ph type="body" sz="quarter" idx="19"/>
          </p:nvPr>
        </p:nvSpPr>
        <p:spPr/>
        <p:txBody>
          <a:bodyPr/>
          <a:lstStyle/>
          <a:p>
            <a:r>
              <a:rPr lang="en-US" dirty="0"/>
              <a:t>Keysight Labs</a:t>
            </a:r>
          </a:p>
        </p:txBody>
      </p:sp>
      <p:sp>
        <p:nvSpPr>
          <p:cNvPr id="5" name="Title 4">
            <a:extLst>
              <a:ext uri="{FF2B5EF4-FFF2-40B4-BE49-F238E27FC236}">
                <a16:creationId xmlns:a16="http://schemas.microsoft.com/office/drawing/2014/main" id="{9262FCCF-265B-43C4-9A4A-921FD594EF50}"/>
              </a:ext>
            </a:extLst>
          </p:cNvPr>
          <p:cNvSpPr>
            <a:spLocks noGrp="1"/>
          </p:cNvSpPr>
          <p:nvPr>
            <p:ph type="title"/>
          </p:nvPr>
        </p:nvSpPr>
        <p:spPr/>
        <p:txBody>
          <a:bodyPr/>
          <a:lstStyle/>
          <a:p>
            <a:r>
              <a:rPr lang="en-US" dirty="0"/>
              <a:t>BoW Bump Maps, Routing,</a:t>
            </a:r>
            <a:br>
              <a:rPr lang="en-US" dirty="0"/>
            </a:br>
            <a:r>
              <a:rPr lang="en-US" dirty="0"/>
              <a:t>FEC, Redundancy</a:t>
            </a:r>
          </a:p>
        </p:txBody>
      </p:sp>
    </p:spTree>
    <p:extLst>
      <p:ext uri="{BB962C8B-B14F-4D97-AF65-F5344CB8AC3E}">
        <p14:creationId xmlns:p14="http://schemas.microsoft.com/office/powerpoint/2010/main" val="374938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488BBA1-89DB-41B7-A1C7-28652D4C32EA}"/>
              </a:ext>
            </a:extLst>
          </p:cNvPr>
          <p:cNvSpPr/>
          <p:nvPr/>
        </p:nvSpPr>
        <p:spPr>
          <a:xfrm>
            <a:off x="5029200" y="1905000"/>
            <a:ext cx="5334000"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A</a:t>
            </a:r>
          </a:p>
        </p:txBody>
      </p:sp>
      <p:sp>
        <p:nvSpPr>
          <p:cNvPr id="176" name="Rectangle 175">
            <a:extLst>
              <a:ext uri="{FF2B5EF4-FFF2-40B4-BE49-F238E27FC236}">
                <a16:creationId xmlns:a16="http://schemas.microsoft.com/office/drawing/2014/main" id="{AEC7576B-19F3-41C0-A5C5-F0A2930F3845}"/>
              </a:ext>
            </a:extLst>
          </p:cNvPr>
          <p:cNvSpPr/>
          <p:nvPr/>
        </p:nvSpPr>
        <p:spPr>
          <a:xfrm>
            <a:off x="10591800" y="1905001"/>
            <a:ext cx="2286000" cy="33528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D  </a:t>
            </a:r>
          </a:p>
        </p:txBody>
      </p:sp>
      <p:sp>
        <p:nvSpPr>
          <p:cNvPr id="84" name="Rectangle 83">
            <a:extLst>
              <a:ext uri="{FF2B5EF4-FFF2-40B4-BE49-F238E27FC236}">
                <a16:creationId xmlns:a16="http://schemas.microsoft.com/office/drawing/2014/main" id="{06E90B50-C0F9-43E0-8316-F44323CF8A9F}"/>
              </a:ext>
            </a:extLst>
          </p:cNvPr>
          <p:cNvSpPr/>
          <p:nvPr/>
        </p:nvSpPr>
        <p:spPr>
          <a:xfrm rot="16200000">
            <a:off x="10629900" y="46101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89" name="Rectangle 88">
            <a:extLst>
              <a:ext uri="{FF2B5EF4-FFF2-40B4-BE49-F238E27FC236}">
                <a16:creationId xmlns:a16="http://schemas.microsoft.com/office/drawing/2014/main" id="{64D530E2-DEB5-4119-ADE7-84BFBD31E40F}"/>
              </a:ext>
            </a:extLst>
          </p:cNvPr>
          <p:cNvSpPr/>
          <p:nvPr/>
        </p:nvSpPr>
        <p:spPr>
          <a:xfrm rot="16200000">
            <a:off x="10629900" y="38481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158" name="Rectangle 157">
            <a:extLst>
              <a:ext uri="{FF2B5EF4-FFF2-40B4-BE49-F238E27FC236}">
                <a16:creationId xmlns:a16="http://schemas.microsoft.com/office/drawing/2014/main" id="{0823FCAA-335F-4D00-B26B-34A37A470DD1}"/>
              </a:ext>
            </a:extLst>
          </p:cNvPr>
          <p:cNvSpPr/>
          <p:nvPr/>
        </p:nvSpPr>
        <p:spPr>
          <a:xfrm rot="16200000">
            <a:off x="10850084" y="46101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      </a:t>
            </a:r>
          </a:p>
        </p:txBody>
      </p:sp>
      <p:sp>
        <p:nvSpPr>
          <p:cNvPr id="160" name="Rectangle 159">
            <a:extLst>
              <a:ext uri="{FF2B5EF4-FFF2-40B4-BE49-F238E27FC236}">
                <a16:creationId xmlns:a16="http://schemas.microsoft.com/office/drawing/2014/main" id="{CB173835-24F0-4D58-82EE-6A3C0280E68C}"/>
              </a:ext>
            </a:extLst>
          </p:cNvPr>
          <p:cNvSpPr/>
          <p:nvPr/>
        </p:nvSpPr>
        <p:spPr>
          <a:xfrm rot="16200000">
            <a:off x="10850084" y="38481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a:t>
            </a:r>
          </a:p>
        </p:txBody>
      </p:sp>
      <p:sp>
        <p:nvSpPr>
          <p:cNvPr id="57" name="Rectangle 56">
            <a:extLst>
              <a:ext uri="{FF2B5EF4-FFF2-40B4-BE49-F238E27FC236}">
                <a16:creationId xmlns:a16="http://schemas.microsoft.com/office/drawing/2014/main" id="{0870FA9C-D0AB-47E8-9C85-46BB88034883}"/>
              </a:ext>
            </a:extLst>
          </p:cNvPr>
          <p:cNvSpPr/>
          <p:nvPr/>
        </p:nvSpPr>
        <p:spPr>
          <a:xfrm>
            <a:off x="5029200" y="-304800"/>
            <a:ext cx="5715000"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B</a:t>
            </a:r>
          </a:p>
          <a:p>
            <a:pPr algn="ctr"/>
            <a:endParaRPr lang="en-US" dirty="0">
              <a:solidFill>
                <a:schemeClr val="tx1"/>
              </a:solidFill>
            </a:endParaRPr>
          </a:p>
        </p:txBody>
      </p:sp>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Slice ordering – </a:t>
            </a:r>
            <a:br>
              <a:rPr lang="en-US" dirty="0"/>
            </a:br>
            <a:r>
              <a:rPr lang="en-US" dirty="0"/>
              <a:t>irregular examples</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285078" y="1034260"/>
            <a:ext cx="4692882" cy="5516880"/>
          </a:xfrm>
        </p:spPr>
        <p:txBody>
          <a:bodyPr/>
          <a:lstStyle/>
          <a:p>
            <a:pPr marL="0" indent="0">
              <a:buNone/>
            </a:pPr>
            <a:endParaRPr lang="en-US" sz="1400" dirty="0"/>
          </a:p>
          <a:p>
            <a:r>
              <a:rPr lang="en-US" sz="1400" dirty="0"/>
              <a:t>Required numbering:</a:t>
            </a:r>
          </a:p>
          <a:p>
            <a:pPr lvl="1"/>
            <a:r>
              <a:rPr lang="en-US" sz="1200" dirty="0"/>
              <a:t>Tx slices numbered T0 to Tn starting at upper left corner viewed from the chip center, counting down each stack before going to the next stack to the right (clockwise around the chip)</a:t>
            </a:r>
          </a:p>
          <a:p>
            <a:pPr lvl="1"/>
            <a:r>
              <a:rPr lang="en-US" sz="1200" dirty="0"/>
              <a:t>Rx slices numbered R0 to Rn starting at upper right (CCW around the chip)</a:t>
            </a:r>
          </a:p>
          <a:p>
            <a:pPr lvl="1"/>
            <a:r>
              <a:rPr lang="en-US" sz="1200" b="1" dirty="0"/>
              <a:t>Wire and slice order independent of rotation</a:t>
            </a:r>
          </a:p>
          <a:p>
            <a:pPr lvl="1"/>
            <a:r>
              <a:rPr lang="en-US" sz="1200" b="1" dirty="0"/>
              <a:t>Rx bits are in reverse order from Tx bits</a:t>
            </a:r>
          </a:p>
          <a:p>
            <a:pPr lvl="2"/>
            <a:r>
              <a:rPr lang="en-US" sz="1000" b="1" dirty="0"/>
              <a:t>If same order is required, Link should implement an end-to-end reversal of Rx</a:t>
            </a:r>
            <a:endParaRPr lang="en-US" sz="1200" dirty="0"/>
          </a:p>
          <a:p>
            <a:r>
              <a:rPr lang="en-US" sz="1400" dirty="0"/>
              <a:t>Preferred (not required) slice arrangement:</a:t>
            </a:r>
          </a:p>
          <a:p>
            <a:pPr lvl="1"/>
            <a:r>
              <a:rPr lang="en-US" sz="1200" dirty="0"/>
              <a:t>Checkerboard of Tx and Rx slices</a:t>
            </a:r>
          </a:p>
          <a:p>
            <a:pPr lvl="2"/>
            <a:r>
              <a:rPr lang="en-US" sz="1100" dirty="0"/>
              <a:t>Keeps 50% Tx/Rx ratio independent of stack depth</a:t>
            </a:r>
          </a:p>
          <a:p>
            <a:r>
              <a:rPr lang="en-US" sz="1400" dirty="0"/>
              <a:t>Number of slices per stack and Tx/Rx mix may vary</a:t>
            </a:r>
          </a:p>
          <a:p>
            <a:r>
              <a:rPr lang="en-US" sz="1400" dirty="0"/>
              <a:t>With mismatched stacks, some slices may be unconnected, e.g., T0-T3 on Chip B</a:t>
            </a:r>
          </a:p>
        </p:txBody>
      </p:sp>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  </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T7</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T6</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grpSp>
      <p:sp>
        <p:nvSpPr>
          <p:cNvPr id="83" name="Rectangle 82">
            <a:extLst>
              <a:ext uri="{FF2B5EF4-FFF2-40B4-BE49-F238E27FC236}">
                <a16:creationId xmlns:a16="http://schemas.microsoft.com/office/drawing/2014/main" id="{75242E1A-781F-4DFD-8E6B-4DE3B2A8A49A}"/>
              </a:ext>
            </a:extLst>
          </p:cNvPr>
          <p:cNvSpPr/>
          <p:nvPr/>
        </p:nvSpPr>
        <p:spPr>
          <a:xfrm rot="16200000">
            <a:off x="10401300" y="46101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88" name="Rectangle 87">
            <a:extLst>
              <a:ext uri="{FF2B5EF4-FFF2-40B4-BE49-F238E27FC236}">
                <a16:creationId xmlns:a16="http://schemas.microsoft.com/office/drawing/2014/main" id="{51A6463E-7E66-4DA7-AF05-9EFF8754D746}"/>
              </a:ext>
            </a:extLst>
          </p:cNvPr>
          <p:cNvSpPr/>
          <p:nvPr/>
        </p:nvSpPr>
        <p:spPr>
          <a:xfrm rot="16200000">
            <a:off x="10401300" y="38481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116" name="Rectangle 115">
            <a:extLst>
              <a:ext uri="{FF2B5EF4-FFF2-40B4-BE49-F238E27FC236}">
                <a16:creationId xmlns:a16="http://schemas.microsoft.com/office/drawing/2014/main" id="{9D33F55E-4BCD-46D3-897F-8A2069FFD9DC}"/>
              </a:ext>
            </a:extLst>
          </p:cNvPr>
          <p:cNvSpPr/>
          <p:nvPr/>
        </p:nvSpPr>
        <p:spPr>
          <a:xfrm>
            <a:off x="4953000"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F</a:t>
            </a:r>
          </a:p>
        </p:txBody>
      </p:sp>
      <p:grpSp>
        <p:nvGrpSpPr>
          <p:cNvPr id="22" name="Group 21">
            <a:extLst>
              <a:ext uri="{FF2B5EF4-FFF2-40B4-BE49-F238E27FC236}">
                <a16:creationId xmlns:a16="http://schemas.microsoft.com/office/drawing/2014/main" id="{A9A2A6F5-05B4-4B40-BC68-0F1C026FEB13}"/>
              </a:ext>
            </a:extLst>
          </p:cNvPr>
          <p:cNvGrpSpPr/>
          <p:nvPr/>
        </p:nvGrpSpPr>
        <p:grpSpPr>
          <a:xfrm>
            <a:off x="5257799" y="4190984"/>
            <a:ext cx="3048003" cy="895366"/>
            <a:chOff x="5257799" y="4190984"/>
            <a:chExt cx="3048003" cy="895366"/>
          </a:xfrm>
        </p:grpSpPr>
        <p:sp>
          <p:nvSpPr>
            <p:cNvPr id="100" name="Rectangle 99">
              <a:extLst>
                <a:ext uri="{FF2B5EF4-FFF2-40B4-BE49-F238E27FC236}">
                  <a16:creationId xmlns:a16="http://schemas.microsoft.com/office/drawing/2014/main" id="{D4E3E15B-40E9-4BAB-AC9B-B7B04D35FD10}"/>
                </a:ext>
              </a:extLst>
            </p:cNvPr>
            <p:cNvSpPr/>
            <p:nvPr/>
          </p:nvSpPr>
          <p:spPr>
            <a:xfrm rot="10800000">
              <a:off x="7543802"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106" name="Rectangle 105">
              <a:extLst>
                <a:ext uri="{FF2B5EF4-FFF2-40B4-BE49-F238E27FC236}">
                  <a16:creationId xmlns:a16="http://schemas.microsoft.com/office/drawing/2014/main" id="{2C655B3D-8755-4A6A-98A3-2B59E0F02582}"/>
                </a:ext>
              </a:extLst>
            </p:cNvPr>
            <p:cNvSpPr/>
            <p:nvPr/>
          </p:nvSpPr>
          <p:spPr>
            <a:xfrm rot="10800000">
              <a:off x="6781802" y="46291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T5</a:t>
              </a:r>
            </a:p>
          </p:txBody>
        </p:sp>
        <p:sp>
          <p:nvSpPr>
            <p:cNvPr id="108" name="Rectangle 107">
              <a:extLst>
                <a:ext uri="{FF2B5EF4-FFF2-40B4-BE49-F238E27FC236}">
                  <a16:creationId xmlns:a16="http://schemas.microsoft.com/office/drawing/2014/main" id="{3A4FD90B-9E3B-44DC-AEEC-171CFD54F4AD}"/>
                </a:ext>
              </a:extLst>
            </p:cNvPr>
            <p:cNvSpPr/>
            <p:nvPr/>
          </p:nvSpPr>
          <p:spPr>
            <a:xfrm rot="10800000">
              <a:off x="6019800"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T8</a:t>
              </a:r>
            </a:p>
          </p:txBody>
        </p:sp>
        <p:sp>
          <p:nvSpPr>
            <p:cNvPr id="202" name="Rectangle 201">
              <a:extLst>
                <a:ext uri="{FF2B5EF4-FFF2-40B4-BE49-F238E27FC236}">
                  <a16:creationId xmlns:a16="http://schemas.microsoft.com/office/drawing/2014/main" id="{DF60EE50-3522-4912-8D10-0A713822AEAB}"/>
                </a:ext>
              </a:extLst>
            </p:cNvPr>
            <p:cNvSpPr/>
            <p:nvPr/>
          </p:nvSpPr>
          <p:spPr>
            <a:xfrm rot="10800000">
              <a:off x="7543801"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a:t>
              </a:r>
            </a:p>
          </p:txBody>
        </p:sp>
        <p:sp>
          <p:nvSpPr>
            <p:cNvPr id="203" name="Rectangle 202">
              <a:extLst>
                <a:ext uri="{FF2B5EF4-FFF2-40B4-BE49-F238E27FC236}">
                  <a16:creationId xmlns:a16="http://schemas.microsoft.com/office/drawing/2014/main" id="{CE795A37-6941-4DD4-B7C8-62A982158CDE}"/>
                </a:ext>
              </a:extLst>
            </p:cNvPr>
            <p:cNvSpPr/>
            <p:nvPr/>
          </p:nvSpPr>
          <p:spPr>
            <a:xfrm rot="10800000">
              <a:off x="6781801" y="4855283"/>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T4</a:t>
              </a:r>
            </a:p>
          </p:txBody>
        </p:sp>
        <p:sp>
          <p:nvSpPr>
            <p:cNvPr id="204" name="Rectangle 203">
              <a:extLst>
                <a:ext uri="{FF2B5EF4-FFF2-40B4-BE49-F238E27FC236}">
                  <a16:creationId xmlns:a16="http://schemas.microsoft.com/office/drawing/2014/main" id="{52D03455-AE89-4844-A233-DB53B1907121}"/>
                </a:ext>
              </a:extLst>
            </p:cNvPr>
            <p:cNvSpPr/>
            <p:nvPr/>
          </p:nvSpPr>
          <p:spPr>
            <a:xfrm rot="10800000">
              <a:off x="6019799"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T9</a:t>
              </a:r>
            </a:p>
          </p:txBody>
        </p:sp>
        <p:sp>
          <p:nvSpPr>
            <p:cNvPr id="205" name="Rectangle 204">
              <a:extLst>
                <a:ext uri="{FF2B5EF4-FFF2-40B4-BE49-F238E27FC236}">
                  <a16:creationId xmlns:a16="http://schemas.microsoft.com/office/drawing/2014/main" id="{FFF7742C-0FD7-4132-A14F-FE6658C62AA3}"/>
                </a:ext>
              </a:extLst>
            </p:cNvPr>
            <p:cNvSpPr/>
            <p:nvPr/>
          </p:nvSpPr>
          <p:spPr>
            <a:xfrm rot="10800000">
              <a:off x="7543802"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T2</a:t>
              </a:r>
            </a:p>
          </p:txBody>
        </p:sp>
        <p:sp>
          <p:nvSpPr>
            <p:cNvPr id="206" name="Rectangle 205">
              <a:extLst>
                <a:ext uri="{FF2B5EF4-FFF2-40B4-BE49-F238E27FC236}">
                  <a16:creationId xmlns:a16="http://schemas.microsoft.com/office/drawing/2014/main" id="{0BE864B6-912F-4A00-B42F-419A4342ABAE}"/>
                </a:ext>
              </a:extLst>
            </p:cNvPr>
            <p:cNvSpPr/>
            <p:nvPr/>
          </p:nvSpPr>
          <p:spPr>
            <a:xfrm rot="10800000">
              <a:off x="6781802" y="41909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T7</a:t>
              </a:r>
            </a:p>
          </p:txBody>
        </p:sp>
        <p:sp>
          <p:nvSpPr>
            <p:cNvPr id="207" name="Rectangle 206">
              <a:extLst>
                <a:ext uri="{FF2B5EF4-FFF2-40B4-BE49-F238E27FC236}">
                  <a16:creationId xmlns:a16="http://schemas.microsoft.com/office/drawing/2014/main" id="{CEE5F731-7409-4984-8965-2CC5E82ACAF4}"/>
                </a:ext>
              </a:extLst>
            </p:cNvPr>
            <p:cNvSpPr/>
            <p:nvPr/>
          </p:nvSpPr>
          <p:spPr>
            <a:xfrm rot="10800000">
              <a:off x="6019800"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T10</a:t>
              </a:r>
            </a:p>
          </p:txBody>
        </p:sp>
        <p:sp>
          <p:nvSpPr>
            <p:cNvPr id="208" name="Rectangle 207">
              <a:extLst>
                <a:ext uri="{FF2B5EF4-FFF2-40B4-BE49-F238E27FC236}">
                  <a16:creationId xmlns:a16="http://schemas.microsoft.com/office/drawing/2014/main" id="{EAF94FF0-9242-48AE-AE86-18533EBC1D9C}"/>
                </a:ext>
              </a:extLst>
            </p:cNvPr>
            <p:cNvSpPr/>
            <p:nvPr/>
          </p:nvSpPr>
          <p:spPr>
            <a:xfrm rot="10800000">
              <a:off x="7543801"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T3</a:t>
              </a:r>
            </a:p>
          </p:txBody>
        </p:sp>
        <p:sp>
          <p:nvSpPr>
            <p:cNvPr id="209" name="Rectangle 208">
              <a:extLst>
                <a:ext uri="{FF2B5EF4-FFF2-40B4-BE49-F238E27FC236}">
                  <a16:creationId xmlns:a16="http://schemas.microsoft.com/office/drawing/2014/main" id="{CB20D5DB-D8AE-49A5-864D-65E47D3AE31B}"/>
                </a:ext>
              </a:extLst>
            </p:cNvPr>
            <p:cNvSpPr/>
            <p:nvPr/>
          </p:nvSpPr>
          <p:spPr>
            <a:xfrm rot="10800000">
              <a:off x="6781801" y="4417117"/>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T6</a:t>
              </a:r>
            </a:p>
          </p:txBody>
        </p:sp>
        <p:sp>
          <p:nvSpPr>
            <p:cNvPr id="210" name="Rectangle 209">
              <a:extLst>
                <a:ext uri="{FF2B5EF4-FFF2-40B4-BE49-F238E27FC236}">
                  <a16:creationId xmlns:a16="http://schemas.microsoft.com/office/drawing/2014/main" id="{79620D5B-E021-4261-82B3-F96106932960}"/>
                </a:ext>
              </a:extLst>
            </p:cNvPr>
            <p:cNvSpPr/>
            <p:nvPr/>
          </p:nvSpPr>
          <p:spPr>
            <a:xfrm rot="10800000">
              <a:off x="6019799"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T11</a:t>
              </a:r>
            </a:p>
          </p:txBody>
        </p:sp>
        <p:sp>
          <p:nvSpPr>
            <p:cNvPr id="211" name="Rectangle 210">
              <a:extLst>
                <a:ext uri="{FF2B5EF4-FFF2-40B4-BE49-F238E27FC236}">
                  <a16:creationId xmlns:a16="http://schemas.microsoft.com/office/drawing/2014/main" id="{BA3D65AE-4701-416B-8043-F954D90CB5A5}"/>
                </a:ext>
              </a:extLst>
            </p:cNvPr>
            <p:cNvSpPr/>
            <p:nvPr/>
          </p:nvSpPr>
          <p:spPr>
            <a:xfrm rot="10800000">
              <a:off x="5257800" y="485552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T12</a:t>
              </a:r>
            </a:p>
          </p:txBody>
        </p:sp>
        <p:sp>
          <p:nvSpPr>
            <p:cNvPr id="212" name="Rectangle 211">
              <a:extLst>
                <a:ext uri="{FF2B5EF4-FFF2-40B4-BE49-F238E27FC236}">
                  <a16:creationId xmlns:a16="http://schemas.microsoft.com/office/drawing/2014/main" id="{601B8FC4-AC4D-46D4-99F8-96EA43554A7D}"/>
                </a:ext>
              </a:extLst>
            </p:cNvPr>
            <p:cNvSpPr/>
            <p:nvPr/>
          </p:nvSpPr>
          <p:spPr>
            <a:xfrm rot="10800000">
              <a:off x="5257799" y="462916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T13</a:t>
              </a:r>
            </a:p>
          </p:txBody>
        </p:sp>
        <p:sp>
          <p:nvSpPr>
            <p:cNvPr id="215" name="Rectangle 214">
              <a:extLst>
                <a:ext uri="{FF2B5EF4-FFF2-40B4-BE49-F238E27FC236}">
                  <a16:creationId xmlns:a16="http://schemas.microsoft.com/office/drawing/2014/main" id="{EF592A05-1E71-4A29-A1B2-B987A55C9732}"/>
                </a:ext>
              </a:extLst>
            </p:cNvPr>
            <p:cNvSpPr/>
            <p:nvPr/>
          </p:nvSpPr>
          <p:spPr>
            <a:xfrm rot="10800000">
              <a:off x="5257800" y="4417358"/>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T14</a:t>
              </a:r>
            </a:p>
          </p:txBody>
        </p:sp>
        <p:sp>
          <p:nvSpPr>
            <p:cNvPr id="216" name="Rectangle 215">
              <a:extLst>
                <a:ext uri="{FF2B5EF4-FFF2-40B4-BE49-F238E27FC236}">
                  <a16:creationId xmlns:a16="http://schemas.microsoft.com/office/drawing/2014/main" id="{870C7F28-C801-4E9C-8A76-B19FCC20CAFE}"/>
                </a:ext>
              </a:extLst>
            </p:cNvPr>
            <p:cNvSpPr/>
            <p:nvPr/>
          </p:nvSpPr>
          <p:spPr>
            <a:xfrm rot="10800000">
              <a:off x="5257799" y="4191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T15</a:t>
              </a:r>
            </a:p>
          </p:txBody>
        </p:sp>
      </p:grpSp>
      <p:grpSp>
        <p:nvGrpSpPr>
          <p:cNvPr id="23" name="Group 22">
            <a:extLst>
              <a:ext uri="{FF2B5EF4-FFF2-40B4-BE49-F238E27FC236}">
                <a16:creationId xmlns:a16="http://schemas.microsoft.com/office/drawing/2014/main" id="{2581E22F-E4C2-4683-8192-2DBD82197C76}"/>
              </a:ext>
            </a:extLst>
          </p:cNvPr>
          <p:cNvGrpSpPr/>
          <p:nvPr/>
        </p:nvGrpSpPr>
        <p:grpSpPr>
          <a:xfrm>
            <a:off x="5257800" y="5486400"/>
            <a:ext cx="3048001" cy="914400"/>
            <a:chOff x="5257800" y="5486400"/>
            <a:chExt cx="3048001" cy="914400"/>
          </a:xfrm>
        </p:grpSpPr>
        <p:sp>
          <p:nvSpPr>
            <p:cNvPr id="119" name="Rectangle 118">
              <a:extLst>
                <a:ext uri="{FF2B5EF4-FFF2-40B4-BE49-F238E27FC236}">
                  <a16:creationId xmlns:a16="http://schemas.microsoft.com/office/drawing/2014/main" id="{E828EC4E-2D14-457B-A823-BB101058E135}"/>
                </a:ext>
              </a:extLst>
            </p:cNvPr>
            <p:cNvSpPr/>
            <p:nvPr/>
          </p:nvSpPr>
          <p:spPr>
            <a:xfrm>
              <a:off x="5257800"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R9</a:t>
              </a:r>
            </a:p>
          </p:txBody>
        </p:sp>
        <p:sp>
          <p:nvSpPr>
            <p:cNvPr id="121" name="Rectangle 120">
              <a:extLst>
                <a:ext uri="{FF2B5EF4-FFF2-40B4-BE49-F238E27FC236}">
                  <a16:creationId xmlns:a16="http://schemas.microsoft.com/office/drawing/2014/main" id="{8E58C737-66B0-4EF5-84B2-E102930A5435}"/>
                </a:ext>
              </a:extLst>
            </p:cNvPr>
            <p:cNvSpPr/>
            <p:nvPr/>
          </p:nvSpPr>
          <p:spPr>
            <a:xfrm>
              <a:off x="5257800"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R11</a:t>
              </a:r>
            </a:p>
          </p:txBody>
        </p:sp>
        <p:sp>
          <p:nvSpPr>
            <p:cNvPr id="126" name="Rectangle 125">
              <a:extLst>
                <a:ext uri="{FF2B5EF4-FFF2-40B4-BE49-F238E27FC236}">
                  <a16:creationId xmlns:a16="http://schemas.microsoft.com/office/drawing/2014/main" id="{EC6FE353-C0DF-4567-976E-572F7C8C59A8}"/>
                </a:ext>
              </a:extLst>
            </p:cNvPr>
            <p:cNvSpPr/>
            <p:nvPr/>
          </p:nvSpPr>
          <p:spPr>
            <a:xfrm>
              <a:off x="6781801" y="54864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127" name="Rectangle 126">
              <a:extLst>
                <a:ext uri="{FF2B5EF4-FFF2-40B4-BE49-F238E27FC236}">
                  <a16:creationId xmlns:a16="http://schemas.microsoft.com/office/drawing/2014/main" id="{447CECDF-819E-4638-B4B5-CEA5D23FC157}"/>
                </a:ext>
              </a:extLst>
            </p:cNvPr>
            <p:cNvSpPr/>
            <p:nvPr/>
          </p:nvSpPr>
          <p:spPr>
            <a:xfrm>
              <a:off x="6781801"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128" name="Rectangle 127">
              <a:extLst>
                <a:ext uri="{FF2B5EF4-FFF2-40B4-BE49-F238E27FC236}">
                  <a16:creationId xmlns:a16="http://schemas.microsoft.com/office/drawing/2014/main" id="{C60C6425-3D9B-4865-8EC8-F832920B5C06}"/>
                </a:ext>
              </a:extLst>
            </p:cNvPr>
            <p:cNvSpPr/>
            <p:nvPr/>
          </p:nvSpPr>
          <p:spPr>
            <a:xfrm>
              <a:off x="6781801" y="59436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129" name="Rectangle 128">
              <a:extLst>
                <a:ext uri="{FF2B5EF4-FFF2-40B4-BE49-F238E27FC236}">
                  <a16:creationId xmlns:a16="http://schemas.microsoft.com/office/drawing/2014/main" id="{EEFDB59B-9A1F-4C34-B560-BA1AE3706014}"/>
                </a:ext>
              </a:extLst>
            </p:cNvPr>
            <p:cNvSpPr/>
            <p:nvPr/>
          </p:nvSpPr>
          <p:spPr>
            <a:xfrm>
              <a:off x="6781801"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130" name="Rectangle 129">
              <a:extLst>
                <a:ext uri="{FF2B5EF4-FFF2-40B4-BE49-F238E27FC236}">
                  <a16:creationId xmlns:a16="http://schemas.microsoft.com/office/drawing/2014/main" id="{33EA71DA-BBA5-4E9A-A8EB-F3F7F4B72297}"/>
                </a:ext>
              </a:extLst>
            </p:cNvPr>
            <p:cNvSpPr/>
            <p:nvPr/>
          </p:nvSpPr>
          <p:spPr>
            <a:xfrm>
              <a:off x="7543801" y="61722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131" name="Rectangle 130">
              <a:extLst>
                <a:ext uri="{FF2B5EF4-FFF2-40B4-BE49-F238E27FC236}">
                  <a16:creationId xmlns:a16="http://schemas.microsoft.com/office/drawing/2014/main" id="{BEE1CCA2-941D-4650-8B80-188A152DCADF}"/>
                </a:ext>
              </a:extLst>
            </p:cNvPr>
            <p:cNvSpPr/>
            <p:nvPr/>
          </p:nvSpPr>
          <p:spPr>
            <a:xfrm>
              <a:off x="7543801"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32" name="Rectangle 131">
              <a:extLst>
                <a:ext uri="{FF2B5EF4-FFF2-40B4-BE49-F238E27FC236}">
                  <a16:creationId xmlns:a16="http://schemas.microsoft.com/office/drawing/2014/main" id="{C07BBA82-A38B-4394-906F-2E5617CD7039}"/>
                </a:ext>
              </a:extLst>
            </p:cNvPr>
            <p:cNvSpPr/>
            <p:nvPr/>
          </p:nvSpPr>
          <p:spPr>
            <a:xfrm>
              <a:off x="7543801" y="5715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133" name="Rectangle 132">
              <a:extLst>
                <a:ext uri="{FF2B5EF4-FFF2-40B4-BE49-F238E27FC236}">
                  <a16:creationId xmlns:a16="http://schemas.microsoft.com/office/drawing/2014/main" id="{AB6E5EBC-D225-4B78-8CF1-D18D28E43DA5}"/>
                </a:ext>
              </a:extLst>
            </p:cNvPr>
            <p:cNvSpPr/>
            <p:nvPr/>
          </p:nvSpPr>
          <p:spPr>
            <a:xfrm>
              <a:off x="7543801"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sp>
          <p:nvSpPr>
            <p:cNvPr id="218" name="Rectangle 217">
              <a:extLst>
                <a:ext uri="{FF2B5EF4-FFF2-40B4-BE49-F238E27FC236}">
                  <a16:creationId xmlns:a16="http://schemas.microsoft.com/office/drawing/2014/main" id="{46079FF5-8A75-47D1-A7B5-0F047C70025E}"/>
                </a:ext>
              </a:extLst>
            </p:cNvPr>
            <p:cNvSpPr/>
            <p:nvPr/>
          </p:nvSpPr>
          <p:spPr>
            <a:xfrm>
              <a:off x="5257800"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   R8</a:t>
              </a:r>
            </a:p>
          </p:txBody>
        </p:sp>
        <p:sp>
          <p:nvSpPr>
            <p:cNvPr id="219" name="Rectangle 218">
              <a:extLst>
                <a:ext uri="{FF2B5EF4-FFF2-40B4-BE49-F238E27FC236}">
                  <a16:creationId xmlns:a16="http://schemas.microsoft.com/office/drawing/2014/main" id="{E579C6D8-0D3A-474D-BAAB-A3E7D47E3136}"/>
                </a:ext>
              </a:extLst>
            </p:cNvPr>
            <p:cNvSpPr/>
            <p:nvPr/>
          </p:nvSpPr>
          <p:spPr>
            <a:xfrm>
              <a:off x="5257800"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R10</a:t>
              </a:r>
            </a:p>
          </p:txBody>
        </p:sp>
        <p:sp>
          <p:nvSpPr>
            <p:cNvPr id="220" name="Rectangle 219">
              <a:extLst>
                <a:ext uri="{FF2B5EF4-FFF2-40B4-BE49-F238E27FC236}">
                  <a16:creationId xmlns:a16="http://schemas.microsoft.com/office/drawing/2014/main" id="{70B41C3F-CED5-47AE-97CE-A4701531ED6F}"/>
                </a:ext>
              </a:extLst>
            </p:cNvPr>
            <p:cNvSpPr/>
            <p:nvPr/>
          </p:nvSpPr>
          <p:spPr>
            <a:xfrm>
              <a:off x="6019798"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221" name="Rectangle 220">
              <a:extLst>
                <a:ext uri="{FF2B5EF4-FFF2-40B4-BE49-F238E27FC236}">
                  <a16:creationId xmlns:a16="http://schemas.microsoft.com/office/drawing/2014/main" id="{D0A94659-5BB9-4D5E-82D7-DFDEA3DFD2D7}"/>
                </a:ext>
              </a:extLst>
            </p:cNvPr>
            <p:cNvSpPr/>
            <p:nvPr/>
          </p:nvSpPr>
          <p:spPr>
            <a:xfrm>
              <a:off x="6019798"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222" name="Rectangle 221">
              <a:extLst>
                <a:ext uri="{FF2B5EF4-FFF2-40B4-BE49-F238E27FC236}">
                  <a16:creationId xmlns:a16="http://schemas.microsoft.com/office/drawing/2014/main" id="{A0581C98-C91D-4B57-9346-68764D316497}"/>
                </a:ext>
              </a:extLst>
            </p:cNvPr>
            <p:cNvSpPr/>
            <p:nvPr/>
          </p:nvSpPr>
          <p:spPr>
            <a:xfrm>
              <a:off x="6019798"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a:t>
              </a:r>
            </a:p>
          </p:txBody>
        </p:sp>
        <p:sp>
          <p:nvSpPr>
            <p:cNvPr id="223" name="Rectangle 222">
              <a:extLst>
                <a:ext uri="{FF2B5EF4-FFF2-40B4-BE49-F238E27FC236}">
                  <a16:creationId xmlns:a16="http://schemas.microsoft.com/office/drawing/2014/main" id="{C90FDC6F-FA5E-43B7-8D46-ED2E4B336EB4}"/>
                </a:ext>
              </a:extLst>
            </p:cNvPr>
            <p:cNvSpPr/>
            <p:nvPr/>
          </p:nvSpPr>
          <p:spPr>
            <a:xfrm>
              <a:off x="6019798"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grpSp>
      <p:sp>
        <p:nvSpPr>
          <p:cNvPr id="21" name="TextBox 20">
            <a:extLst>
              <a:ext uri="{FF2B5EF4-FFF2-40B4-BE49-F238E27FC236}">
                <a16:creationId xmlns:a16="http://schemas.microsoft.com/office/drawing/2014/main" id="{173F8E3B-E969-40CD-994C-DD848B4B4539}"/>
              </a:ext>
            </a:extLst>
          </p:cNvPr>
          <p:cNvSpPr txBox="1"/>
          <p:nvPr/>
        </p:nvSpPr>
        <p:spPr>
          <a:xfrm>
            <a:off x="5722382" y="2971800"/>
            <a:ext cx="3111296"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T7</a:t>
            </a:r>
          </a:p>
          <a:p>
            <a:pPr algn="l"/>
            <a:r>
              <a:rPr lang="en-US" sz="1400" dirty="0">
                <a:solidFill>
                  <a:schemeClr val="tx1">
                    <a:lumMod val="85000"/>
                    <a:lumOff val="15000"/>
                  </a:schemeClr>
                </a:solidFill>
              </a:rPr>
              <a:t>R7 ------------------------------------------ R0</a:t>
            </a:r>
          </a:p>
        </p:txBody>
      </p:sp>
      <p:sp>
        <p:nvSpPr>
          <p:cNvPr id="159" name="TextBox 158">
            <a:extLst>
              <a:ext uri="{FF2B5EF4-FFF2-40B4-BE49-F238E27FC236}">
                <a16:creationId xmlns:a16="http://schemas.microsoft.com/office/drawing/2014/main" id="{780849C7-1F35-43DD-8BAB-92C4DF09A35D}"/>
              </a:ext>
            </a:extLst>
          </p:cNvPr>
          <p:cNvSpPr txBox="1"/>
          <p:nvPr/>
        </p:nvSpPr>
        <p:spPr>
          <a:xfrm rot="10800000">
            <a:off x="5543897" y="227232"/>
            <a:ext cx="4743103"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T11</a:t>
            </a:r>
          </a:p>
          <a:p>
            <a:pPr algn="l"/>
            <a:r>
              <a:rPr lang="en-US" sz="1400" dirty="0">
                <a:solidFill>
                  <a:schemeClr val="tx1">
                    <a:lumMod val="85000"/>
                    <a:lumOff val="15000"/>
                  </a:schemeClr>
                </a:solidFill>
              </a:rPr>
              <a:t>R11 -------------------------------------------------------------------- R0</a:t>
            </a:r>
          </a:p>
        </p:txBody>
      </p:sp>
      <p:sp>
        <p:nvSpPr>
          <p:cNvPr id="163" name="Rectangle 162">
            <a:extLst>
              <a:ext uri="{FF2B5EF4-FFF2-40B4-BE49-F238E27FC236}">
                <a16:creationId xmlns:a16="http://schemas.microsoft.com/office/drawing/2014/main" id="{B7656226-2FC7-4875-AD2D-E384620BDE9B}"/>
              </a:ext>
            </a:extLst>
          </p:cNvPr>
          <p:cNvSpPr/>
          <p:nvPr/>
        </p:nvSpPr>
        <p:spPr>
          <a:xfrm rot="16200000">
            <a:off x="10630934" y="30849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165" name="Rectangle 164">
            <a:extLst>
              <a:ext uri="{FF2B5EF4-FFF2-40B4-BE49-F238E27FC236}">
                <a16:creationId xmlns:a16="http://schemas.microsoft.com/office/drawing/2014/main" id="{9001970C-97EA-433E-9FA1-BB97E32C36EF}"/>
              </a:ext>
            </a:extLst>
          </p:cNvPr>
          <p:cNvSpPr/>
          <p:nvPr/>
        </p:nvSpPr>
        <p:spPr>
          <a:xfrm rot="16200000">
            <a:off x="10630934" y="23229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166" name="Rectangle 165">
            <a:extLst>
              <a:ext uri="{FF2B5EF4-FFF2-40B4-BE49-F238E27FC236}">
                <a16:creationId xmlns:a16="http://schemas.microsoft.com/office/drawing/2014/main" id="{71AC0D7A-0FA7-4C45-91D5-8764C4E4D58F}"/>
              </a:ext>
            </a:extLst>
          </p:cNvPr>
          <p:cNvSpPr/>
          <p:nvPr/>
        </p:nvSpPr>
        <p:spPr>
          <a:xfrm rot="16200000">
            <a:off x="10851118" y="30849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167" name="Rectangle 166">
            <a:extLst>
              <a:ext uri="{FF2B5EF4-FFF2-40B4-BE49-F238E27FC236}">
                <a16:creationId xmlns:a16="http://schemas.microsoft.com/office/drawing/2014/main" id="{A59D6D1D-5061-4A38-AF01-BD221F952220}"/>
              </a:ext>
            </a:extLst>
          </p:cNvPr>
          <p:cNvSpPr/>
          <p:nvPr/>
        </p:nvSpPr>
        <p:spPr>
          <a:xfrm rot="16200000">
            <a:off x="10851118" y="23229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sp>
        <p:nvSpPr>
          <p:cNvPr id="171" name="Rectangle 170">
            <a:extLst>
              <a:ext uri="{FF2B5EF4-FFF2-40B4-BE49-F238E27FC236}">
                <a16:creationId xmlns:a16="http://schemas.microsoft.com/office/drawing/2014/main" id="{79B605A9-CED1-44C9-A460-0775553AAE5F}"/>
              </a:ext>
            </a:extLst>
          </p:cNvPr>
          <p:cNvSpPr/>
          <p:nvPr/>
        </p:nvSpPr>
        <p:spPr>
          <a:xfrm rot="16200000">
            <a:off x="10402334" y="30849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173" name="Rectangle 172">
            <a:extLst>
              <a:ext uri="{FF2B5EF4-FFF2-40B4-BE49-F238E27FC236}">
                <a16:creationId xmlns:a16="http://schemas.microsoft.com/office/drawing/2014/main" id="{E732BF32-BD5E-487B-9A4E-F51D2E063A13}"/>
              </a:ext>
            </a:extLst>
          </p:cNvPr>
          <p:cNvSpPr/>
          <p:nvPr/>
        </p:nvSpPr>
        <p:spPr>
          <a:xfrm rot="16200000">
            <a:off x="10402334" y="23229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77" name="TextBox 176">
            <a:extLst>
              <a:ext uri="{FF2B5EF4-FFF2-40B4-BE49-F238E27FC236}">
                <a16:creationId xmlns:a16="http://schemas.microsoft.com/office/drawing/2014/main" id="{411CEE08-28B0-42C2-AFBD-D5CB11D9C2F0}"/>
              </a:ext>
            </a:extLst>
          </p:cNvPr>
          <p:cNvSpPr txBox="1"/>
          <p:nvPr/>
        </p:nvSpPr>
        <p:spPr>
          <a:xfrm rot="10800000">
            <a:off x="5218912" y="3930862"/>
            <a:ext cx="312257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T15</a:t>
            </a:r>
          </a:p>
        </p:txBody>
      </p:sp>
      <p:sp>
        <p:nvSpPr>
          <p:cNvPr id="178" name="TextBox 177">
            <a:extLst>
              <a:ext uri="{FF2B5EF4-FFF2-40B4-BE49-F238E27FC236}">
                <a16:creationId xmlns:a16="http://schemas.microsoft.com/office/drawing/2014/main" id="{6436752D-D227-4288-B31F-612AAD1E53CB}"/>
              </a:ext>
            </a:extLst>
          </p:cNvPr>
          <p:cNvSpPr txBox="1"/>
          <p:nvPr/>
        </p:nvSpPr>
        <p:spPr>
          <a:xfrm>
            <a:off x="5278037" y="6392666"/>
            <a:ext cx="3130857"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                               T0 ---------------- T3</a:t>
            </a:r>
          </a:p>
          <a:p>
            <a:pPr algn="l"/>
            <a:r>
              <a:rPr lang="en-US" sz="1400" dirty="0">
                <a:solidFill>
                  <a:schemeClr val="tx1">
                    <a:lumMod val="85000"/>
                    <a:lumOff val="15000"/>
                  </a:schemeClr>
                </a:solidFill>
              </a:rPr>
              <a:t>R11 ------------------------------------------ R0</a:t>
            </a:r>
          </a:p>
        </p:txBody>
      </p:sp>
      <p:sp>
        <p:nvSpPr>
          <p:cNvPr id="179" name="TextBox 178">
            <a:extLst>
              <a:ext uri="{FF2B5EF4-FFF2-40B4-BE49-F238E27FC236}">
                <a16:creationId xmlns:a16="http://schemas.microsoft.com/office/drawing/2014/main" id="{00B02342-8466-4A13-BFC9-46892E9193B9}"/>
              </a:ext>
            </a:extLst>
          </p:cNvPr>
          <p:cNvSpPr txBox="1"/>
          <p:nvPr/>
        </p:nvSpPr>
        <p:spPr>
          <a:xfrm rot="5400000">
            <a:off x="7595867" y="3328667"/>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T7</a:t>
            </a:r>
          </a:p>
          <a:p>
            <a:pPr algn="l"/>
            <a:r>
              <a:rPr lang="en-US" sz="1400" dirty="0">
                <a:solidFill>
                  <a:schemeClr val="tx1">
                    <a:lumMod val="85000"/>
                    <a:lumOff val="15000"/>
                  </a:schemeClr>
                </a:solidFill>
              </a:rPr>
              <a:t>R7 ------------------------------------------ R0</a:t>
            </a:r>
          </a:p>
        </p:txBody>
      </p:sp>
      <p:sp>
        <p:nvSpPr>
          <p:cNvPr id="180" name="TextBox 179">
            <a:extLst>
              <a:ext uri="{FF2B5EF4-FFF2-40B4-BE49-F238E27FC236}">
                <a16:creationId xmlns:a16="http://schemas.microsoft.com/office/drawing/2014/main" id="{6E8EA307-D67C-4A8A-ADEB-553DD3230035}"/>
              </a:ext>
            </a:extLst>
          </p:cNvPr>
          <p:cNvSpPr txBox="1"/>
          <p:nvPr/>
        </p:nvSpPr>
        <p:spPr>
          <a:xfrm rot="16200000">
            <a:off x="10035977" y="3288595"/>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T5</a:t>
            </a:r>
          </a:p>
          <a:p>
            <a:pPr algn="l"/>
            <a:r>
              <a:rPr lang="en-US" sz="1400" dirty="0">
                <a:solidFill>
                  <a:schemeClr val="tx1">
                    <a:lumMod val="85000"/>
                    <a:lumOff val="15000"/>
                  </a:schemeClr>
                </a:solidFill>
              </a:rPr>
              <a:t>R5 ------------------------------------------ R0</a:t>
            </a:r>
          </a:p>
        </p:txBody>
      </p:sp>
      <p:sp>
        <p:nvSpPr>
          <p:cNvPr id="182" name="Rectangle 181">
            <a:extLst>
              <a:ext uri="{FF2B5EF4-FFF2-40B4-BE49-F238E27FC236}">
                <a16:creationId xmlns:a16="http://schemas.microsoft.com/office/drawing/2014/main" id="{67F17504-CCF2-44E4-AEDB-D1E114FF6A0A}"/>
              </a:ext>
            </a:extLst>
          </p:cNvPr>
          <p:cNvSpPr/>
          <p:nvPr/>
        </p:nvSpPr>
        <p:spPr>
          <a:xfrm rot="10800000">
            <a:off x="7959073" y="13931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183" name="Rectangle 182">
            <a:extLst>
              <a:ext uri="{FF2B5EF4-FFF2-40B4-BE49-F238E27FC236}">
                <a16:creationId xmlns:a16="http://schemas.microsoft.com/office/drawing/2014/main" id="{B18944D8-DF9B-4F3A-82C9-61F8DDA8084D}"/>
              </a:ext>
            </a:extLst>
          </p:cNvPr>
          <p:cNvSpPr/>
          <p:nvPr/>
        </p:nvSpPr>
        <p:spPr>
          <a:xfrm rot="10800000">
            <a:off x="7959073" y="11645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sp>
        <p:nvSpPr>
          <p:cNvPr id="185" name="Rectangle 184">
            <a:extLst>
              <a:ext uri="{FF2B5EF4-FFF2-40B4-BE49-F238E27FC236}">
                <a16:creationId xmlns:a16="http://schemas.microsoft.com/office/drawing/2014/main" id="{65CF8A77-4D17-45BF-95E6-B513D7246EE2}"/>
              </a:ext>
            </a:extLst>
          </p:cNvPr>
          <p:cNvSpPr/>
          <p:nvPr/>
        </p:nvSpPr>
        <p:spPr>
          <a:xfrm rot="10800000">
            <a:off x="7959073" y="9359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187" name="Rectangle 186">
            <a:extLst>
              <a:ext uri="{FF2B5EF4-FFF2-40B4-BE49-F238E27FC236}">
                <a16:creationId xmlns:a16="http://schemas.microsoft.com/office/drawing/2014/main" id="{E503C402-9F25-4BA9-AF66-89D611A877E8}"/>
              </a:ext>
            </a:extLst>
          </p:cNvPr>
          <p:cNvSpPr/>
          <p:nvPr/>
        </p:nvSpPr>
        <p:spPr>
          <a:xfrm rot="10800000">
            <a:off x="7959073" y="7073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189" name="Rectangle 188">
            <a:extLst>
              <a:ext uri="{FF2B5EF4-FFF2-40B4-BE49-F238E27FC236}">
                <a16:creationId xmlns:a16="http://schemas.microsoft.com/office/drawing/2014/main" id="{0EDB4618-8058-4BFE-BD4F-0CB29ECD013C}"/>
              </a:ext>
            </a:extLst>
          </p:cNvPr>
          <p:cNvSpPr/>
          <p:nvPr/>
        </p:nvSpPr>
        <p:spPr>
          <a:xfrm rot="10800000">
            <a:off x="7197073" y="7073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T7</a:t>
            </a:r>
          </a:p>
        </p:txBody>
      </p:sp>
      <p:sp>
        <p:nvSpPr>
          <p:cNvPr id="191" name="Rectangle 190">
            <a:extLst>
              <a:ext uri="{FF2B5EF4-FFF2-40B4-BE49-F238E27FC236}">
                <a16:creationId xmlns:a16="http://schemas.microsoft.com/office/drawing/2014/main" id="{891AAB85-B256-4748-8BE9-22DBECDE6049}"/>
              </a:ext>
            </a:extLst>
          </p:cNvPr>
          <p:cNvSpPr/>
          <p:nvPr/>
        </p:nvSpPr>
        <p:spPr>
          <a:xfrm rot="10800000">
            <a:off x="7197073" y="13931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  </a:t>
            </a:r>
          </a:p>
        </p:txBody>
      </p:sp>
      <p:sp>
        <p:nvSpPr>
          <p:cNvPr id="193" name="Rectangle 192">
            <a:extLst>
              <a:ext uri="{FF2B5EF4-FFF2-40B4-BE49-F238E27FC236}">
                <a16:creationId xmlns:a16="http://schemas.microsoft.com/office/drawing/2014/main" id="{22B62FAD-9CB8-404B-B8AB-3EFB4F974817}"/>
              </a:ext>
            </a:extLst>
          </p:cNvPr>
          <p:cNvSpPr/>
          <p:nvPr/>
        </p:nvSpPr>
        <p:spPr>
          <a:xfrm rot="10800000">
            <a:off x="7197073" y="11645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T6</a:t>
            </a:r>
          </a:p>
        </p:txBody>
      </p:sp>
      <p:sp>
        <p:nvSpPr>
          <p:cNvPr id="195" name="Rectangle 194">
            <a:extLst>
              <a:ext uri="{FF2B5EF4-FFF2-40B4-BE49-F238E27FC236}">
                <a16:creationId xmlns:a16="http://schemas.microsoft.com/office/drawing/2014/main" id="{FA030CCB-B762-45D0-87F1-B3BB2EBF8BB0}"/>
              </a:ext>
            </a:extLst>
          </p:cNvPr>
          <p:cNvSpPr/>
          <p:nvPr/>
        </p:nvSpPr>
        <p:spPr>
          <a:xfrm rot="10800000">
            <a:off x="7197073" y="9359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217" name="Rectangle 216">
            <a:extLst>
              <a:ext uri="{FF2B5EF4-FFF2-40B4-BE49-F238E27FC236}">
                <a16:creationId xmlns:a16="http://schemas.microsoft.com/office/drawing/2014/main" id="{8C044E5E-516D-4BF2-93A6-E95D7F83534E}"/>
              </a:ext>
            </a:extLst>
          </p:cNvPr>
          <p:cNvSpPr/>
          <p:nvPr/>
        </p:nvSpPr>
        <p:spPr>
          <a:xfrm rot="10800000">
            <a:off x="6435073" y="13931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T8</a:t>
            </a:r>
          </a:p>
        </p:txBody>
      </p:sp>
      <p:sp>
        <p:nvSpPr>
          <p:cNvPr id="228" name="Rectangle 227">
            <a:extLst>
              <a:ext uri="{FF2B5EF4-FFF2-40B4-BE49-F238E27FC236}">
                <a16:creationId xmlns:a16="http://schemas.microsoft.com/office/drawing/2014/main" id="{41269C2E-3B91-4703-973E-7B03A9F23E02}"/>
              </a:ext>
            </a:extLst>
          </p:cNvPr>
          <p:cNvSpPr/>
          <p:nvPr/>
        </p:nvSpPr>
        <p:spPr>
          <a:xfrm rot="10800000">
            <a:off x="6435073" y="11645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229" name="Rectangle 228">
            <a:extLst>
              <a:ext uri="{FF2B5EF4-FFF2-40B4-BE49-F238E27FC236}">
                <a16:creationId xmlns:a16="http://schemas.microsoft.com/office/drawing/2014/main" id="{74D39AD1-05AC-4E70-BCAC-9247B1C0FA15}"/>
              </a:ext>
            </a:extLst>
          </p:cNvPr>
          <p:cNvSpPr/>
          <p:nvPr/>
        </p:nvSpPr>
        <p:spPr>
          <a:xfrm rot="10800000">
            <a:off x="6435073" y="9359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T9</a:t>
            </a:r>
          </a:p>
        </p:txBody>
      </p:sp>
      <p:sp>
        <p:nvSpPr>
          <p:cNvPr id="230" name="Rectangle 229">
            <a:extLst>
              <a:ext uri="{FF2B5EF4-FFF2-40B4-BE49-F238E27FC236}">
                <a16:creationId xmlns:a16="http://schemas.microsoft.com/office/drawing/2014/main" id="{DFD60B03-8B09-4518-81D0-AE5429962C48}"/>
              </a:ext>
            </a:extLst>
          </p:cNvPr>
          <p:cNvSpPr/>
          <p:nvPr/>
        </p:nvSpPr>
        <p:spPr>
          <a:xfrm rot="10800000">
            <a:off x="6435073" y="7073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231" name="Rectangle 230">
            <a:extLst>
              <a:ext uri="{FF2B5EF4-FFF2-40B4-BE49-F238E27FC236}">
                <a16:creationId xmlns:a16="http://schemas.microsoft.com/office/drawing/2014/main" id="{9567D7F2-79F2-4455-BFCB-8A7A876B3F1C}"/>
              </a:ext>
            </a:extLst>
          </p:cNvPr>
          <p:cNvSpPr/>
          <p:nvPr/>
        </p:nvSpPr>
        <p:spPr>
          <a:xfrm rot="10800000">
            <a:off x="5673073" y="7073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T11</a:t>
            </a:r>
          </a:p>
        </p:txBody>
      </p:sp>
      <p:sp>
        <p:nvSpPr>
          <p:cNvPr id="232" name="Rectangle 231">
            <a:extLst>
              <a:ext uri="{FF2B5EF4-FFF2-40B4-BE49-F238E27FC236}">
                <a16:creationId xmlns:a16="http://schemas.microsoft.com/office/drawing/2014/main" id="{626C5228-F15A-4C03-BCAA-3718D210B74E}"/>
              </a:ext>
            </a:extLst>
          </p:cNvPr>
          <p:cNvSpPr/>
          <p:nvPr/>
        </p:nvSpPr>
        <p:spPr>
          <a:xfrm rot="10800000">
            <a:off x="5673073" y="13931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233" name="Rectangle 232">
            <a:extLst>
              <a:ext uri="{FF2B5EF4-FFF2-40B4-BE49-F238E27FC236}">
                <a16:creationId xmlns:a16="http://schemas.microsoft.com/office/drawing/2014/main" id="{D660070C-7C64-4B3F-AE8F-9994534AB481}"/>
              </a:ext>
            </a:extLst>
          </p:cNvPr>
          <p:cNvSpPr/>
          <p:nvPr/>
        </p:nvSpPr>
        <p:spPr>
          <a:xfrm rot="10800000">
            <a:off x="5673073" y="1164537"/>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T10</a:t>
            </a:r>
          </a:p>
        </p:txBody>
      </p:sp>
      <p:sp>
        <p:nvSpPr>
          <p:cNvPr id="234" name="Rectangle 233">
            <a:extLst>
              <a:ext uri="{FF2B5EF4-FFF2-40B4-BE49-F238E27FC236}">
                <a16:creationId xmlns:a16="http://schemas.microsoft.com/office/drawing/2014/main" id="{9DF3EE2F-4ECD-43BE-8EE1-F9C90D9D8FC8}"/>
              </a:ext>
            </a:extLst>
          </p:cNvPr>
          <p:cNvSpPr/>
          <p:nvPr/>
        </p:nvSpPr>
        <p:spPr>
          <a:xfrm rot="10800000">
            <a:off x="5673073" y="935937"/>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sp>
        <p:nvSpPr>
          <p:cNvPr id="235" name="Rectangle 234">
            <a:extLst>
              <a:ext uri="{FF2B5EF4-FFF2-40B4-BE49-F238E27FC236}">
                <a16:creationId xmlns:a16="http://schemas.microsoft.com/office/drawing/2014/main" id="{BC2C29A4-1B25-473F-A25F-C88B2103E8D0}"/>
              </a:ext>
            </a:extLst>
          </p:cNvPr>
          <p:cNvSpPr/>
          <p:nvPr/>
        </p:nvSpPr>
        <p:spPr>
          <a:xfrm rot="10800000">
            <a:off x="9486162" y="13931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236" name="Rectangle 235">
            <a:extLst>
              <a:ext uri="{FF2B5EF4-FFF2-40B4-BE49-F238E27FC236}">
                <a16:creationId xmlns:a16="http://schemas.microsoft.com/office/drawing/2014/main" id="{B5036E0E-2EB0-48E4-BA2F-F280C70ECC10}"/>
              </a:ext>
            </a:extLst>
          </p:cNvPr>
          <p:cNvSpPr/>
          <p:nvPr/>
        </p:nvSpPr>
        <p:spPr>
          <a:xfrm rot="10800000">
            <a:off x="9486162" y="11645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R10</a:t>
            </a:r>
          </a:p>
        </p:txBody>
      </p:sp>
      <p:sp>
        <p:nvSpPr>
          <p:cNvPr id="237" name="Rectangle 236">
            <a:extLst>
              <a:ext uri="{FF2B5EF4-FFF2-40B4-BE49-F238E27FC236}">
                <a16:creationId xmlns:a16="http://schemas.microsoft.com/office/drawing/2014/main" id="{648039BD-A8D3-46C7-BC09-FB0DC677CB99}"/>
              </a:ext>
            </a:extLst>
          </p:cNvPr>
          <p:cNvSpPr/>
          <p:nvPr/>
        </p:nvSpPr>
        <p:spPr>
          <a:xfrm rot="10800000">
            <a:off x="9486162" y="9359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238" name="Rectangle 237">
            <a:extLst>
              <a:ext uri="{FF2B5EF4-FFF2-40B4-BE49-F238E27FC236}">
                <a16:creationId xmlns:a16="http://schemas.microsoft.com/office/drawing/2014/main" id="{106FEEEE-2E95-4BDD-AAB5-66A718F1879A}"/>
              </a:ext>
            </a:extLst>
          </p:cNvPr>
          <p:cNvSpPr/>
          <p:nvPr/>
        </p:nvSpPr>
        <p:spPr>
          <a:xfrm rot="10800000">
            <a:off x="9486162" y="7073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R11</a:t>
            </a:r>
          </a:p>
        </p:txBody>
      </p:sp>
      <p:sp>
        <p:nvSpPr>
          <p:cNvPr id="239" name="Rectangle 238">
            <a:extLst>
              <a:ext uri="{FF2B5EF4-FFF2-40B4-BE49-F238E27FC236}">
                <a16:creationId xmlns:a16="http://schemas.microsoft.com/office/drawing/2014/main" id="{715BC982-960A-4284-8139-AE5118CDD216}"/>
              </a:ext>
            </a:extLst>
          </p:cNvPr>
          <p:cNvSpPr/>
          <p:nvPr/>
        </p:nvSpPr>
        <p:spPr>
          <a:xfrm rot="10800000">
            <a:off x="8724162" y="7073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240" name="Rectangle 239">
            <a:extLst>
              <a:ext uri="{FF2B5EF4-FFF2-40B4-BE49-F238E27FC236}">
                <a16:creationId xmlns:a16="http://schemas.microsoft.com/office/drawing/2014/main" id="{3680D0FE-2141-4737-BDEB-C8D8790DE324}"/>
              </a:ext>
            </a:extLst>
          </p:cNvPr>
          <p:cNvSpPr/>
          <p:nvPr/>
        </p:nvSpPr>
        <p:spPr>
          <a:xfrm rot="10800000">
            <a:off x="8724162" y="13931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R8  </a:t>
            </a:r>
          </a:p>
        </p:txBody>
      </p:sp>
      <p:sp>
        <p:nvSpPr>
          <p:cNvPr id="241" name="Rectangle 240">
            <a:extLst>
              <a:ext uri="{FF2B5EF4-FFF2-40B4-BE49-F238E27FC236}">
                <a16:creationId xmlns:a16="http://schemas.microsoft.com/office/drawing/2014/main" id="{DC8B8548-97EE-4DC6-865A-9AC9E6EA6858}"/>
              </a:ext>
            </a:extLst>
          </p:cNvPr>
          <p:cNvSpPr/>
          <p:nvPr/>
        </p:nvSpPr>
        <p:spPr>
          <a:xfrm rot="10800000">
            <a:off x="8724162" y="1164536"/>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242" name="Rectangle 241">
            <a:extLst>
              <a:ext uri="{FF2B5EF4-FFF2-40B4-BE49-F238E27FC236}">
                <a16:creationId xmlns:a16="http://schemas.microsoft.com/office/drawing/2014/main" id="{8D879AE4-C0D2-48BF-B89C-8565398972EB}"/>
              </a:ext>
            </a:extLst>
          </p:cNvPr>
          <p:cNvSpPr/>
          <p:nvPr/>
        </p:nvSpPr>
        <p:spPr>
          <a:xfrm rot="10800000">
            <a:off x="8724162" y="935936"/>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R9</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3" name="Group 242">
            <a:extLst>
              <a:ext uri="{FF2B5EF4-FFF2-40B4-BE49-F238E27FC236}">
                <a16:creationId xmlns:a16="http://schemas.microsoft.com/office/drawing/2014/main" id="{407E0CD6-B4B9-40E1-BCF9-1CC373394BB7}"/>
              </a:ext>
            </a:extLst>
          </p:cNvPr>
          <p:cNvGrpSpPr/>
          <p:nvPr/>
        </p:nvGrpSpPr>
        <p:grpSpPr>
          <a:xfrm rot="5400000">
            <a:off x="8302303" y="3124200"/>
            <a:ext cx="3048000" cy="914400"/>
            <a:chOff x="4876800" y="2286000"/>
            <a:chExt cx="3048000" cy="914400"/>
          </a:xfrm>
        </p:grpSpPr>
        <p:sp>
          <p:nvSpPr>
            <p:cNvPr id="244" name="Rectangle 243">
              <a:extLst>
                <a:ext uri="{FF2B5EF4-FFF2-40B4-BE49-F238E27FC236}">
                  <a16:creationId xmlns:a16="http://schemas.microsoft.com/office/drawing/2014/main" id="{B7092DBF-57DC-4A45-899F-EBECF773C8B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245" name="Rectangle 244">
              <a:extLst>
                <a:ext uri="{FF2B5EF4-FFF2-40B4-BE49-F238E27FC236}">
                  <a16:creationId xmlns:a16="http://schemas.microsoft.com/office/drawing/2014/main" id="{363395CE-D17A-4C4F-85E0-EAD5BF4A2138}"/>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R6</a:t>
              </a:r>
            </a:p>
          </p:txBody>
        </p:sp>
        <p:sp>
          <p:nvSpPr>
            <p:cNvPr id="246" name="Rectangle 245">
              <a:extLst>
                <a:ext uri="{FF2B5EF4-FFF2-40B4-BE49-F238E27FC236}">
                  <a16:creationId xmlns:a16="http://schemas.microsoft.com/office/drawing/2014/main" id="{D45DCBF2-A869-4DED-AA9C-90B4EEF96045}"/>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T1</a:t>
              </a:r>
            </a:p>
          </p:txBody>
        </p:sp>
        <p:sp>
          <p:nvSpPr>
            <p:cNvPr id="247" name="Rectangle 246">
              <a:extLst>
                <a:ext uri="{FF2B5EF4-FFF2-40B4-BE49-F238E27FC236}">
                  <a16:creationId xmlns:a16="http://schemas.microsoft.com/office/drawing/2014/main" id="{A30639E2-812B-4126-A8C0-05A631066080}"/>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R7</a:t>
              </a:r>
            </a:p>
          </p:txBody>
        </p:sp>
        <p:sp>
          <p:nvSpPr>
            <p:cNvPr id="248" name="Rectangle 247">
              <a:extLst>
                <a:ext uri="{FF2B5EF4-FFF2-40B4-BE49-F238E27FC236}">
                  <a16:creationId xmlns:a16="http://schemas.microsoft.com/office/drawing/2014/main" id="{B8CB7211-FB52-4985-9BE7-737CB373814C}"/>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T3</a:t>
              </a:r>
            </a:p>
          </p:txBody>
        </p:sp>
        <p:sp>
          <p:nvSpPr>
            <p:cNvPr id="249" name="Rectangle 248">
              <a:extLst>
                <a:ext uri="{FF2B5EF4-FFF2-40B4-BE49-F238E27FC236}">
                  <a16:creationId xmlns:a16="http://schemas.microsoft.com/office/drawing/2014/main" id="{D047AF1A-82E4-4299-90A9-6AC785D465D0}"/>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R4  </a:t>
              </a:r>
            </a:p>
          </p:txBody>
        </p:sp>
        <p:sp>
          <p:nvSpPr>
            <p:cNvPr id="250" name="Rectangle 249">
              <a:extLst>
                <a:ext uri="{FF2B5EF4-FFF2-40B4-BE49-F238E27FC236}">
                  <a16:creationId xmlns:a16="http://schemas.microsoft.com/office/drawing/2014/main" id="{6B793B79-1F38-44DA-846B-06F4AF241DE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T2</a:t>
              </a:r>
            </a:p>
          </p:txBody>
        </p:sp>
        <p:sp>
          <p:nvSpPr>
            <p:cNvPr id="251" name="Rectangle 250">
              <a:extLst>
                <a:ext uri="{FF2B5EF4-FFF2-40B4-BE49-F238E27FC236}">
                  <a16:creationId xmlns:a16="http://schemas.microsoft.com/office/drawing/2014/main" id="{AD0A7DD2-1885-40BE-8865-99707789E0A5}"/>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R5</a:t>
              </a:r>
            </a:p>
          </p:txBody>
        </p:sp>
        <p:sp>
          <p:nvSpPr>
            <p:cNvPr id="252" name="Rectangle 251">
              <a:extLst>
                <a:ext uri="{FF2B5EF4-FFF2-40B4-BE49-F238E27FC236}">
                  <a16:creationId xmlns:a16="http://schemas.microsoft.com/office/drawing/2014/main" id="{8F9AD3BD-824E-4CC6-AAE7-45E516FD43CD}"/>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T4</a:t>
              </a:r>
            </a:p>
          </p:txBody>
        </p:sp>
        <p:sp>
          <p:nvSpPr>
            <p:cNvPr id="253" name="Rectangle 252">
              <a:extLst>
                <a:ext uri="{FF2B5EF4-FFF2-40B4-BE49-F238E27FC236}">
                  <a16:creationId xmlns:a16="http://schemas.microsoft.com/office/drawing/2014/main" id="{85A37B9B-8507-410D-9B24-B2CB49326D0D}"/>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R2</a:t>
              </a:r>
            </a:p>
          </p:txBody>
        </p:sp>
        <p:sp>
          <p:nvSpPr>
            <p:cNvPr id="254" name="Rectangle 253">
              <a:extLst>
                <a:ext uri="{FF2B5EF4-FFF2-40B4-BE49-F238E27FC236}">
                  <a16:creationId xmlns:a16="http://schemas.microsoft.com/office/drawing/2014/main" id="{02673432-A5FB-4651-9791-84447C4FCD9B}"/>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T5</a:t>
              </a:r>
            </a:p>
          </p:txBody>
        </p:sp>
        <p:sp>
          <p:nvSpPr>
            <p:cNvPr id="255" name="Rectangle 254">
              <a:extLst>
                <a:ext uri="{FF2B5EF4-FFF2-40B4-BE49-F238E27FC236}">
                  <a16:creationId xmlns:a16="http://schemas.microsoft.com/office/drawing/2014/main" id="{37B15F5B-1C00-4518-A531-85004748494C}"/>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R3</a:t>
              </a:r>
            </a:p>
          </p:txBody>
        </p:sp>
        <p:sp>
          <p:nvSpPr>
            <p:cNvPr id="256" name="Rectangle 255">
              <a:extLst>
                <a:ext uri="{FF2B5EF4-FFF2-40B4-BE49-F238E27FC236}">
                  <a16:creationId xmlns:a16="http://schemas.microsoft.com/office/drawing/2014/main" id="{A0349838-BBCC-457A-A1D7-C37D61E635CF}"/>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T7</a:t>
              </a:r>
            </a:p>
          </p:txBody>
        </p:sp>
        <p:sp>
          <p:nvSpPr>
            <p:cNvPr id="257" name="Rectangle 256">
              <a:extLst>
                <a:ext uri="{FF2B5EF4-FFF2-40B4-BE49-F238E27FC236}">
                  <a16:creationId xmlns:a16="http://schemas.microsoft.com/office/drawing/2014/main" id="{FB3356D2-9DE1-4A54-B485-BD21E82F3B8A}"/>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258" name="Rectangle 257">
              <a:extLst>
                <a:ext uri="{FF2B5EF4-FFF2-40B4-BE49-F238E27FC236}">
                  <a16:creationId xmlns:a16="http://schemas.microsoft.com/office/drawing/2014/main" id="{A97432BD-6973-46D7-916F-8A8491F88921}"/>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T6</a:t>
              </a:r>
            </a:p>
          </p:txBody>
        </p:sp>
        <p:sp>
          <p:nvSpPr>
            <p:cNvPr id="259" name="Rectangle 258">
              <a:extLst>
                <a:ext uri="{FF2B5EF4-FFF2-40B4-BE49-F238E27FC236}">
                  <a16:creationId xmlns:a16="http://schemas.microsoft.com/office/drawing/2014/main" id="{19834650-9E13-45B5-AE22-CE1B3427340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R1</a:t>
              </a:r>
            </a:p>
          </p:txBody>
        </p:sp>
      </p:grpSp>
      <p:grpSp>
        <p:nvGrpSpPr>
          <p:cNvPr id="161" name="Group 160">
            <a:extLst>
              <a:ext uri="{FF2B5EF4-FFF2-40B4-BE49-F238E27FC236}">
                <a16:creationId xmlns:a16="http://schemas.microsoft.com/office/drawing/2014/main" id="{C84A040C-509A-4CC4-9D1A-ED3E2CD81175}"/>
              </a:ext>
            </a:extLst>
          </p:cNvPr>
          <p:cNvGrpSpPr/>
          <p:nvPr/>
        </p:nvGrpSpPr>
        <p:grpSpPr>
          <a:xfrm rot="5400000">
            <a:off x="10158097" y="3186379"/>
            <a:ext cx="575480" cy="1511128"/>
            <a:chOff x="6512821" y="1350310"/>
            <a:chExt cx="575480" cy="1511128"/>
          </a:xfrm>
        </p:grpSpPr>
        <p:sp>
          <p:nvSpPr>
            <p:cNvPr id="172" name="Freeform: Shape 171">
              <a:extLst>
                <a:ext uri="{FF2B5EF4-FFF2-40B4-BE49-F238E27FC236}">
                  <a16:creationId xmlns:a16="http://schemas.microsoft.com/office/drawing/2014/main" id="{87271783-FBA7-4377-9838-DE32315D5529}"/>
                </a:ext>
              </a:extLst>
            </p:cNvPr>
            <p:cNvSpPr/>
            <p:nvPr/>
          </p:nvSpPr>
          <p:spPr>
            <a:xfrm>
              <a:off x="6860383"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9256A0EB-B08D-434B-871D-71D5FD512BAC}"/>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reeform: Shape 174">
              <a:extLst>
                <a:ext uri="{FF2B5EF4-FFF2-40B4-BE49-F238E27FC236}">
                  <a16:creationId xmlns:a16="http://schemas.microsoft.com/office/drawing/2014/main" id="{80A3106E-06D7-4B22-8767-95C884D66767}"/>
                </a:ext>
              </a:extLst>
            </p:cNvPr>
            <p:cNvSpPr/>
            <p:nvPr/>
          </p:nvSpPr>
          <p:spPr>
            <a:xfrm>
              <a:off x="6849797" y="1350310"/>
              <a:ext cx="23850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840790D4-46AD-48A7-BDF4-3ABA18B64840}"/>
              </a:ext>
            </a:extLst>
          </p:cNvPr>
          <p:cNvGrpSpPr/>
          <p:nvPr/>
        </p:nvGrpSpPr>
        <p:grpSpPr>
          <a:xfrm rot="16200000">
            <a:off x="10159760" y="3903550"/>
            <a:ext cx="572156" cy="1511128"/>
            <a:chOff x="6512821" y="1291463"/>
            <a:chExt cx="572156" cy="1511128"/>
          </a:xfrm>
        </p:grpSpPr>
        <p:sp>
          <p:nvSpPr>
            <p:cNvPr id="168" name="Freeform: Shape 167">
              <a:extLst>
                <a:ext uri="{FF2B5EF4-FFF2-40B4-BE49-F238E27FC236}">
                  <a16:creationId xmlns:a16="http://schemas.microsoft.com/office/drawing/2014/main" id="{E4157826-DD5F-4C10-B4A2-179703C89FEF}"/>
                </a:ext>
              </a:extLst>
            </p:cNvPr>
            <p:cNvSpPr/>
            <p:nvPr/>
          </p:nvSpPr>
          <p:spPr>
            <a:xfrm>
              <a:off x="6860382"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EDCFFB05-8455-4584-B994-7CB6AA4350D2}"/>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47D4642F-9641-407A-BD4D-3E0EEEC8C548}"/>
                </a:ext>
              </a:extLst>
            </p:cNvPr>
            <p:cNvSpPr/>
            <p:nvPr/>
          </p:nvSpPr>
          <p:spPr>
            <a:xfrm>
              <a:off x="6869523" y="1291463"/>
              <a:ext cx="21545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0" name="Group 259">
            <a:extLst>
              <a:ext uri="{FF2B5EF4-FFF2-40B4-BE49-F238E27FC236}">
                <a16:creationId xmlns:a16="http://schemas.microsoft.com/office/drawing/2014/main" id="{6212F48E-3FDA-4AAE-8C07-CCFA0EE6DF52}"/>
              </a:ext>
            </a:extLst>
          </p:cNvPr>
          <p:cNvGrpSpPr/>
          <p:nvPr/>
        </p:nvGrpSpPr>
        <p:grpSpPr>
          <a:xfrm rot="5400000">
            <a:off x="10186593" y="1630930"/>
            <a:ext cx="575480" cy="1511128"/>
            <a:chOff x="6512821" y="1350310"/>
            <a:chExt cx="575480" cy="1511128"/>
          </a:xfrm>
        </p:grpSpPr>
        <p:sp>
          <p:nvSpPr>
            <p:cNvPr id="261" name="Freeform: Shape 260">
              <a:extLst>
                <a:ext uri="{FF2B5EF4-FFF2-40B4-BE49-F238E27FC236}">
                  <a16:creationId xmlns:a16="http://schemas.microsoft.com/office/drawing/2014/main" id="{E93FF31D-F84F-411C-B5F0-4CFE693F7D94}"/>
                </a:ext>
              </a:extLst>
            </p:cNvPr>
            <p:cNvSpPr/>
            <p:nvPr/>
          </p:nvSpPr>
          <p:spPr>
            <a:xfrm>
              <a:off x="6860383"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Shape 261">
              <a:extLst>
                <a:ext uri="{FF2B5EF4-FFF2-40B4-BE49-F238E27FC236}">
                  <a16:creationId xmlns:a16="http://schemas.microsoft.com/office/drawing/2014/main" id="{79B8097C-A524-4BA5-92AA-1E25D7DC63FB}"/>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Shape 262">
              <a:extLst>
                <a:ext uri="{FF2B5EF4-FFF2-40B4-BE49-F238E27FC236}">
                  <a16:creationId xmlns:a16="http://schemas.microsoft.com/office/drawing/2014/main" id="{E1F8EF66-2BE2-4AA7-B398-10EE398E85DB}"/>
                </a:ext>
              </a:extLst>
            </p:cNvPr>
            <p:cNvSpPr/>
            <p:nvPr/>
          </p:nvSpPr>
          <p:spPr>
            <a:xfrm>
              <a:off x="6849797" y="1350310"/>
              <a:ext cx="23850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4" name="Group 263">
            <a:extLst>
              <a:ext uri="{FF2B5EF4-FFF2-40B4-BE49-F238E27FC236}">
                <a16:creationId xmlns:a16="http://schemas.microsoft.com/office/drawing/2014/main" id="{EEF4240E-4005-493D-AF83-D62BA5EE06B5}"/>
              </a:ext>
            </a:extLst>
          </p:cNvPr>
          <p:cNvGrpSpPr/>
          <p:nvPr/>
        </p:nvGrpSpPr>
        <p:grpSpPr>
          <a:xfrm rot="16200000">
            <a:off x="10188256" y="2348101"/>
            <a:ext cx="572156" cy="1511128"/>
            <a:chOff x="6512821" y="1291463"/>
            <a:chExt cx="572156" cy="1511128"/>
          </a:xfrm>
        </p:grpSpPr>
        <p:sp>
          <p:nvSpPr>
            <p:cNvPr id="265" name="Freeform: Shape 264">
              <a:extLst>
                <a:ext uri="{FF2B5EF4-FFF2-40B4-BE49-F238E27FC236}">
                  <a16:creationId xmlns:a16="http://schemas.microsoft.com/office/drawing/2014/main" id="{F95D6B1F-CF8A-46C7-8E52-9376A08387CE}"/>
                </a:ext>
              </a:extLst>
            </p:cNvPr>
            <p:cNvSpPr/>
            <p:nvPr/>
          </p:nvSpPr>
          <p:spPr>
            <a:xfrm>
              <a:off x="6860382"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reeform: Shape 265">
              <a:extLst>
                <a:ext uri="{FF2B5EF4-FFF2-40B4-BE49-F238E27FC236}">
                  <a16:creationId xmlns:a16="http://schemas.microsoft.com/office/drawing/2014/main" id="{35EC0246-5653-4E7E-8DD4-49A6CE2FFCEF}"/>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D5192104-8200-4E45-A0AE-15564F1AA3E8}"/>
                </a:ext>
              </a:extLst>
            </p:cNvPr>
            <p:cNvSpPr/>
            <p:nvPr/>
          </p:nvSpPr>
          <p:spPr>
            <a:xfrm>
              <a:off x="6869523" y="1291463"/>
              <a:ext cx="21545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8" name="Freeform: Shape 187">
            <a:extLst>
              <a:ext uri="{FF2B5EF4-FFF2-40B4-BE49-F238E27FC236}">
                <a16:creationId xmlns:a16="http://schemas.microsoft.com/office/drawing/2014/main" id="{BA9A7917-AE1E-433E-8F2D-3D9D8A356220}"/>
              </a:ext>
            </a:extLst>
          </p:cNvPr>
          <p:cNvSpPr/>
          <p:nvPr/>
        </p:nvSpPr>
        <p:spPr>
          <a:xfrm rot="10800000">
            <a:off x="7660928" y="496699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6" name="Freeform: Shape 185">
            <a:extLst>
              <a:ext uri="{FF2B5EF4-FFF2-40B4-BE49-F238E27FC236}">
                <a16:creationId xmlns:a16="http://schemas.microsoft.com/office/drawing/2014/main" id="{E23E1B45-EC55-481D-A5E9-51E7E4ED6CF9}"/>
              </a:ext>
            </a:extLst>
          </p:cNvPr>
          <p:cNvSpPr/>
          <p:nvPr/>
        </p:nvSpPr>
        <p:spPr>
          <a:xfrm rot="10800000">
            <a:off x="6057897" y="4762498"/>
            <a:ext cx="213266" cy="11049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3" name="Freeform: Shape 212">
            <a:extLst>
              <a:ext uri="{FF2B5EF4-FFF2-40B4-BE49-F238E27FC236}">
                <a16:creationId xmlns:a16="http://schemas.microsoft.com/office/drawing/2014/main" id="{A123F94F-9E21-442F-BAB1-1FA57672AAEC}"/>
              </a:ext>
            </a:extLst>
          </p:cNvPr>
          <p:cNvSpPr/>
          <p:nvPr/>
        </p:nvSpPr>
        <p:spPr>
          <a:xfrm rot="10800000">
            <a:off x="5341383" y="4981338"/>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6" name="Freeform: Shape 225">
            <a:extLst>
              <a:ext uri="{FF2B5EF4-FFF2-40B4-BE49-F238E27FC236}">
                <a16:creationId xmlns:a16="http://schemas.microsoft.com/office/drawing/2014/main" id="{0C563AAD-B90E-46F4-B714-D4C99D727248}"/>
              </a:ext>
            </a:extLst>
          </p:cNvPr>
          <p:cNvSpPr/>
          <p:nvPr/>
        </p:nvSpPr>
        <p:spPr>
          <a:xfrm rot="10800000" flipH="1">
            <a:off x="6484842" y="4550706"/>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2" name="Freeform: Shape 191">
            <a:extLst>
              <a:ext uri="{FF2B5EF4-FFF2-40B4-BE49-F238E27FC236}">
                <a16:creationId xmlns:a16="http://schemas.microsoft.com/office/drawing/2014/main" id="{4891816B-7786-4257-B691-563B9FD6FD8D}"/>
              </a:ext>
            </a:extLst>
          </p:cNvPr>
          <p:cNvSpPr/>
          <p:nvPr/>
        </p:nvSpPr>
        <p:spPr>
          <a:xfrm rot="10800000">
            <a:off x="6896102" y="4943486"/>
            <a:ext cx="152395" cy="954717"/>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0" name="Freeform: Shape 189">
            <a:extLst>
              <a:ext uri="{FF2B5EF4-FFF2-40B4-BE49-F238E27FC236}">
                <a16:creationId xmlns:a16="http://schemas.microsoft.com/office/drawing/2014/main" id="{ED4E2389-B952-4654-9521-B0663F1C7ECE}"/>
              </a:ext>
            </a:extLst>
          </p:cNvPr>
          <p:cNvSpPr/>
          <p:nvPr/>
        </p:nvSpPr>
        <p:spPr>
          <a:xfrm rot="10800000">
            <a:off x="7581901" y="4745689"/>
            <a:ext cx="209903" cy="138079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4" name="Freeform: Shape 183">
            <a:extLst>
              <a:ext uri="{FF2B5EF4-FFF2-40B4-BE49-F238E27FC236}">
                <a16:creationId xmlns:a16="http://schemas.microsoft.com/office/drawing/2014/main" id="{F011B787-9FA7-4511-BFE6-1EE2EE7AA98A}"/>
              </a:ext>
            </a:extLst>
          </p:cNvPr>
          <p:cNvSpPr/>
          <p:nvPr/>
        </p:nvSpPr>
        <p:spPr>
          <a:xfrm rot="10800000">
            <a:off x="6121240" y="498380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4" name="Freeform: Shape 213">
            <a:extLst>
              <a:ext uri="{FF2B5EF4-FFF2-40B4-BE49-F238E27FC236}">
                <a16:creationId xmlns:a16="http://schemas.microsoft.com/office/drawing/2014/main" id="{444C7933-411B-4F01-85C2-3888CD2BDF36}"/>
              </a:ext>
            </a:extLst>
          </p:cNvPr>
          <p:cNvSpPr/>
          <p:nvPr/>
        </p:nvSpPr>
        <p:spPr>
          <a:xfrm rot="10800000">
            <a:off x="5278039" y="4760033"/>
            <a:ext cx="265858" cy="110736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4" name="Freeform: Shape 223">
            <a:extLst>
              <a:ext uri="{FF2B5EF4-FFF2-40B4-BE49-F238E27FC236}">
                <a16:creationId xmlns:a16="http://schemas.microsoft.com/office/drawing/2014/main" id="{6C27C620-34D8-4B09-BD89-E146A109F80B}"/>
              </a:ext>
            </a:extLst>
          </p:cNvPr>
          <p:cNvSpPr/>
          <p:nvPr/>
        </p:nvSpPr>
        <p:spPr>
          <a:xfrm rot="10800000" flipH="1">
            <a:off x="5740418" y="4557430"/>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4" name="Freeform: Shape 193">
            <a:extLst>
              <a:ext uri="{FF2B5EF4-FFF2-40B4-BE49-F238E27FC236}">
                <a16:creationId xmlns:a16="http://schemas.microsoft.com/office/drawing/2014/main" id="{E0C0E0CD-BD90-4549-A6F1-FDDE87AB9EC5}"/>
              </a:ext>
            </a:extLst>
          </p:cNvPr>
          <p:cNvSpPr/>
          <p:nvPr/>
        </p:nvSpPr>
        <p:spPr>
          <a:xfrm rot="10800000">
            <a:off x="6810798" y="4714887"/>
            <a:ext cx="237700" cy="166686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5" name="Freeform: Shape 224">
            <a:extLst>
              <a:ext uri="{FF2B5EF4-FFF2-40B4-BE49-F238E27FC236}">
                <a16:creationId xmlns:a16="http://schemas.microsoft.com/office/drawing/2014/main" id="{FC82B984-2E50-42D8-9C31-10FDB794EC4F}"/>
              </a:ext>
            </a:extLst>
          </p:cNvPr>
          <p:cNvSpPr/>
          <p:nvPr/>
        </p:nvSpPr>
        <p:spPr>
          <a:xfrm rot="10800000" flipH="1">
            <a:off x="5723054" y="4305299"/>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7" name="Freeform: Shape 226">
            <a:extLst>
              <a:ext uri="{FF2B5EF4-FFF2-40B4-BE49-F238E27FC236}">
                <a16:creationId xmlns:a16="http://schemas.microsoft.com/office/drawing/2014/main" id="{63B7FECD-160D-4690-99DC-83D305A3886F}"/>
              </a:ext>
            </a:extLst>
          </p:cNvPr>
          <p:cNvSpPr/>
          <p:nvPr/>
        </p:nvSpPr>
        <p:spPr>
          <a:xfrm rot="10800000" flipH="1">
            <a:off x="6467478" y="4298575"/>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1251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 name="Rectangle 175">
            <a:extLst>
              <a:ext uri="{FF2B5EF4-FFF2-40B4-BE49-F238E27FC236}">
                <a16:creationId xmlns:a16="http://schemas.microsoft.com/office/drawing/2014/main" id="{AEC7576B-19F3-41C0-A5C5-F0A2930F3845}"/>
              </a:ext>
            </a:extLst>
          </p:cNvPr>
          <p:cNvSpPr/>
          <p:nvPr/>
        </p:nvSpPr>
        <p:spPr>
          <a:xfrm>
            <a:off x="10591800" y="1905000"/>
            <a:ext cx="2286000" cy="4450079"/>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D  </a:t>
            </a:r>
          </a:p>
        </p:txBody>
      </p:sp>
      <p:sp>
        <p:nvSpPr>
          <p:cNvPr id="84" name="Rectangle 83">
            <a:extLst>
              <a:ext uri="{FF2B5EF4-FFF2-40B4-BE49-F238E27FC236}">
                <a16:creationId xmlns:a16="http://schemas.microsoft.com/office/drawing/2014/main" id="{06E90B50-C0F9-43E0-8316-F44323CF8A9F}"/>
              </a:ext>
            </a:extLst>
          </p:cNvPr>
          <p:cNvSpPr/>
          <p:nvPr/>
        </p:nvSpPr>
        <p:spPr>
          <a:xfrm rot="16200000">
            <a:off x="10629900" y="4533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9" name="Rectangle 88">
            <a:extLst>
              <a:ext uri="{FF2B5EF4-FFF2-40B4-BE49-F238E27FC236}">
                <a16:creationId xmlns:a16="http://schemas.microsoft.com/office/drawing/2014/main" id="{64D530E2-DEB5-4119-ADE7-84BFBD31E40F}"/>
              </a:ext>
            </a:extLst>
          </p:cNvPr>
          <p:cNvSpPr/>
          <p:nvPr/>
        </p:nvSpPr>
        <p:spPr>
          <a:xfrm rot="16200000">
            <a:off x="10629900" y="3771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58" name="Rectangle 157">
            <a:extLst>
              <a:ext uri="{FF2B5EF4-FFF2-40B4-BE49-F238E27FC236}">
                <a16:creationId xmlns:a16="http://schemas.microsoft.com/office/drawing/2014/main" id="{0823FCAA-335F-4D00-B26B-34A37A470DD1}"/>
              </a:ext>
            </a:extLst>
          </p:cNvPr>
          <p:cNvSpPr/>
          <p:nvPr/>
        </p:nvSpPr>
        <p:spPr>
          <a:xfrm rot="16200000">
            <a:off x="10850084" y="4533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      </a:t>
            </a:r>
          </a:p>
        </p:txBody>
      </p:sp>
      <p:sp>
        <p:nvSpPr>
          <p:cNvPr id="160" name="Rectangle 159">
            <a:extLst>
              <a:ext uri="{FF2B5EF4-FFF2-40B4-BE49-F238E27FC236}">
                <a16:creationId xmlns:a16="http://schemas.microsoft.com/office/drawing/2014/main" id="{CB173835-24F0-4D58-82EE-6A3C0280E68C}"/>
              </a:ext>
            </a:extLst>
          </p:cNvPr>
          <p:cNvSpPr/>
          <p:nvPr/>
        </p:nvSpPr>
        <p:spPr>
          <a:xfrm rot="16200000">
            <a:off x="10850084" y="3771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7" name="Rectangle 56">
            <a:extLst>
              <a:ext uri="{FF2B5EF4-FFF2-40B4-BE49-F238E27FC236}">
                <a16:creationId xmlns:a16="http://schemas.microsoft.com/office/drawing/2014/main" id="{0870FA9C-D0AB-47E8-9C85-46BB88034883}"/>
              </a:ext>
            </a:extLst>
          </p:cNvPr>
          <p:cNvSpPr/>
          <p:nvPr/>
        </p:nvSpPr>
        <p:spPr>
          <a:xfrm>
            <a:off x="5029200" y="-304800"/>
            <a:ext cx="5715000"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B</a:t>
            </a:r>
          </a:p>
          <a:p>
            <a:pPr algn="ctr"/>
            <a:endParaRPr lang="en-US" dirty="0">
              <a:solidFill>
                <a:schemeClr val="tx1"/>
              </a:solidFill>
            </a:endParaRPr>
          </a:p>
        </p:txBody>
      </p:sp>
      <p:sp>
        <p:nvSpPr>
          <p:cNvPr id="20" name="Rectangle 19">
            <a:extLst>
              <a:ext uri="{FF2B5EF4-FFF2-40B4-BE49-F238E27FC236}">
                <a16:creationId xmlns:a16="http://schemas.microsoft.com/office/drawing/2014/main" id="{C488BBA1-89DB-41B7-A1C7-28652D4C32EA}"/>
              </a:ext>
            </a:extLst>
          </p:cNvPr>
          <p:cNvSpPr/>
          <p:nvPr/>
        </p:nvSpPr>
        <p:spPr>
          <a:xfrm>
            <a:off x="5029200" y="1905000"/>
            <a:ext cx="5334000"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A</a:t>
            </a:r>
          </a:p>
        </p:txBody>
      </p:sp>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Paired Tx/Rx slices</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304800" y="1264596"/>
            <a:ext cx="4692882" cy="5090484"/>
          </a:xfrm>
        </p:spPr>
        <p:txBody>
          <a:bodyPr/>
          <a:lstStyle/>
          <a:p>
            <a:r>
              <a:rPr lang="en-US" sz="1800" dirty="0"/>
              <a:t>Preferred arrangement:</a:t>
            </a:r>
          </a:p>
          <a:p>
            <a:pPr lvl="1"/>
            <a:r>
              <a:rPr lang="en-US" sz="1600" dirty="0"/>
              <a:t>Checkerboard of Tx and Rx slices</a:t>
            </a:r>
          </a:p>
          <a:p>
            <a:pPr lvl="2"/>
            <a:r>
              <a:rPr lang="en-US" sz="1400" dirty="0"/>
              <a:t>Keeps 50% Tx/Rx ratio with 1,2,3, or 4-slice stacks</a:t>
            </a:r>
          </a:p>
          <a:p>
            <a:pPr lvl="1"/>
            <a:r>
              <a:rPr lang="en-US" sz="1600" dirty="0"/>
              <a:t>Tx slice 0 in upper left of the link</a:t>
            </a:r>
          </a:p>
          <a:p>
            <a:pPr lvl="1"/>
            <a:r>
              <a:rPr lang="en-US" sz="1600" dirty="0"/>
              <a:t>Rx slice 0 in upper right</a:t>
            </a:r>
          </a:p>
          <a:p>
            <a:pPr lvl="1"/>
            <a:r>
              <a:rPr lang="en-US" sz="1600" b="1" dirty="0"/>
              <a:t>+ Link definition the same for all 4 edges</a:t>
            </a:r>
          </a:p>
          <a:p>
            <a:pPr lvl="1"/>
            <a:r>
              <a:rPr lang="en-US" sz="1600" b="1" dirty="0"/>
              <a:t>+ Link definition independent of rotation</a:t>
            </a:r>
          </a:p>
          <a:p>
            <a:pPr lvl="1"/>
            <a:r>
              <a:rPr lang="en-US" sz="1600" dirty="0"/>
              <a:t>+ No order-reversal mux required</a:t>
            </a:r>
          </a:p>
          <a:p>
            <a:pPr lvl="1"/>
            <a:r>
              <a:rPr lang="en-US" sz="1600" dirty="0"/>
              <a:t>-- Rx bits are always in reverse order from Tx</a:t>
            </a:r>
          </a:p>
        </p:txBody>
      </p:sp>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1" name="Rectangle 40">
            <a:extLst>
              <a:ext uri="{FF2B5EF4-FFF2-40B4-BE49-F238E27FC236}">
                <a16:creationId xmlns:a16="http://schemas.microsoft.com/office/drawing/2014/main" id="{EF818D41-FDBA-4526-8236-A2C3D1F6F5FF}"/>
              </a:ext>
            </a:extLst>
          </p:cNvPr>
          <p:cNvSpPr/>
          <p:nvPr/>
        </p:nvSpPr>
        <p:spPr>
          <a:xfrm rot="10800000">
            <a:off x="8001000" y="1371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2" name="Rectangle 41">
            <a:extLst>
              <a:ext uri="{FF2B5EF4-FFF2-40B4-BE49-F238E27FC236}">
                <a16:creationId xmlns:a16="http://schemas.microsoft.com/office/drawing/2014/main" id="{C85FF07E-EC1A-403F-894A-F2E4FD15CE54}"/>
              </a:ext>
            </a:extLst>
          </p:cNvPr>
          <p:cNvSpPr/>
          <p:nvPr/>
        </p:nvSpPr>
        <p:spPr>
          <a:xfrm rot="10800000">
            <a:off x="8001000" y="1143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3" name="Rectangle 42">
            <a:extLst>
              <a:ext uri="{FF2B5EF4-FFF2-40B4-BE49-F238E27FC236}">
                <a16:creationId xmlns:a16="http://schemas.microsoft.com/office/drawing/2014/main" id="{A019FA9D-0714-4EB9-A24F-AD164183E357}"/>
              </a:ext>
            </a:extLst>
          </p:cNvPr>
          <p:cNvSpPr/>
          <p:nvPr/>
        </p:nvSpPr>
        <p:spPr>
          <a:xfrm rot="10800000">
            <a:off x="8001000" y="9144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 name="Rectangle 45">
            <a:extLst>
              <a:ext uri="{FF2B5EF4-FFF2-40B4-BE49-F238E27FC236}">
                <a16:creationId xmlns:a16="http://schemas.microsoft.com/office/drawing/2014/main" id="{DC11551F-C149-4F19-A5AE-EC3FB8B7C5A9}"/>
              </a:ext>
            </a:extLst>
          </p:cNvPr>
          <p:cNvSpPr/>
          <p:nvPr/>
        </p:nvSpPr>
        <p:spPr>
          <a:xfrm rot="10800000">
            <a:off x="7239000" y="1371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7" name="Rectangle 46">
            <a:extLst>
              <a:ext uri="{FF2B5EF4-FFF2-40B4-BE49-F238E27FC236}">
                <a16:creationId xmlns:a16="http://schemas.microsoft.com/office/drawing/2014/main" id="{B962D601-DE8C-418C-BD78-C9D3A4EFF315}"/>
              </a:ext>
            </a:extLst>
          </p:cNvPr>
          <p:cNvSpPr/>
          <p:nvPr/>
        </p:nvSpPr>
        <p:spPr>
          <a:xfrm rot="10800000">
            <a:off x="7239000" y="1143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8" name="Rectangle 47">
            <a:extLst>
              <a:ext uri="{FF2B5EF4-FFF2-40B4-BE49-F238E27FC236}">
                <a16:creationId xmlns:a16="http://schemas.microsoft.com/office/drawing/2014/main" id="{F8BD96FD-0104-4E2A-868D-CA9317717962}"/>
              </a:ext>
            </a:extLst>
          </p:cNvPr>
          <p:cNvSpPr/>
          <p:nvPr/>
        </p:nvSpPr>
        <p:spPr>
          <a:xfrm rot="10800000">
            <a:off x="7239000" y="9144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9" name="Rectangle 48">
            <a:extLst>
              <a:ext uri="{FF2B5EF4-FFF2-40B4-BE49-F238E27FC236}">
                <a16:creationId xmlns:a16="http://schemas.microsoft.com/office/drawing/2014/main" id="{B564E51A-E680-4325-93A6-B19943E3E4A1}"/>
              </a:ext>
            </a:extLst>
          </p:cNvPr>
          <p:cNvSpPr/>
          <p:nvPr/>
        </p:nvSpPr>
        <p:spPr>
          <a:xfrm rot="10800000">
            <a:off x="6477000" y="1371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 name="Rectangle 49">
            <a:extLst>
              <a:ext uri="{FF2B5EF4-FFF2-40B4-BE49-F238E27FC236}">
                <a16:creationId xmlns:a16="http://schemas.microsoft.com/office/drawing/2014/main" id="{21BE5CD0-4E40-4D74-BAA0-3EAD52A5FA12}"/>
              </a:ext>
            </a:extLst>
          </p:cNvPr>
          <p:cNvSpPr/>
          <p:nvPr/>
        </p:nvSpPr>
        <p:spPr>
          <a:xfrm rot="10800000">
            <a:off x="6477000" y="1143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 name="Rectangle 50">
            <a:extLst>
              <a:ext uri="{FF2B5EF4-FFF2-40B4-BE49-F238E27FC236}">
                <a16:creationId xmlns:a16="http://schemas.microsoft.com/office/drawing/2014/main" id="{E441E699-875D-4461-BCD1-735C132F5A7A}"/>
              </a:ext>
            </a:extLst>
          </p:cNvPr>
          <p:cNvSpPr/>
          <p:nvPr/>
        </p:nvSpPr>
        <p:spPr>
          <a:xfrm rot="10800000">
            <a:off x="6477000" y="9144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4" name="Rectangle 53">
            <a:extLst>
              <a:ext uri="{FF2B5EF4-FFF2-40B4-BE49-F238E27FC236}">
                <a16:creationId xmlns:a16="http://schemas.microsoft.com/office/drawing/2014/main" id="{AE9E24A9-EB77-474F-85F0-BC88641D3B6A}"/>
              </a:ext>
            </a:extLst>
          </p:cNvPr>
          <p:cNvSpPr/>
          <p:nvPr/>
        </p:nvSpPr>
        <p:spPr>
          <a:xfrm rot="10800000">
            <a:off x="5715000" y="1371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55" name="Rectangle 54">
            <a:extLst>
              <a:ext uri="{FF2B5EF4-FFF2-40B4-BE49-F238E27FC236}">
                <a16:creationId xmlns:a16="http://schemas.microsoft.com/office/drawing/2014/main" id="{AB20D7B3-4355-4568-8824-0CA3E69A3402}"/>
              </a:ext>
            </a:extLst>
          </p:cNvPr>
          <p:cNvSpPr/>
          <p:nvPr/>
        </p:nvSpPr>
        <p:spPr>
          <a:xfrm rot="10800000">
            <a:off x="5715000" y="1143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6" name="Rectangle 55">
            <a:extLst>
              <a:ext uri="{FF2B5EF4-FFF2-40B4-BE49-F238E27FC236}">
                <a16:creationId xmlns:a16="http://schemas.microsoft.com/office/drawing/2014/main" id="{BEB31FCF-F9DF-4DB8-8874-15C09C0D8CC6}"/>
              </a:ext>
            </a:extLst>
          </p:cNvPr>
          <p:cNvSpPr/>
          <p:nvPr/>
        </p:nvSpPr>
        <p:spPr>
          <a:xfrm rot="10800000">
            <a:off x="5715000" y="9144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8" name="Rectangle 57">
            <a:extLst>
              <a:ext uri="{FF2B5EF4-FFF2-40B4-BE49-F238E27FC236}">
                <a16:creationId xmlns:a16="http://schemas.microsoft.com/office/drawing/2014/main" id="{F45424DB-6858-4D7F-B611-578724044D8D}"/>
              </a:ext>
            </a:extLst>
          </p:cNvPr>
          <p:cNvSpPr/>
          <p:nvPr/>
        </p:nvSpPr>
        <p:spPr>
          <a:xfrm rot="10800000">
            <a:off x="9525000" y="137159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9" name="Rectangle 58">
            <a:extLst>
              <a:ext uri="{FF2B5EF4-FFF2-40B4-BE49-F238E27FC236}">
                <a16:creationId xmlns:a16="http://schemas.microsoft.com/office/drawing/2014/main" id="{62FD68FF-45FE-4BEC-9D7C-B572BA8EF556}"/>
              </a:ext>
            </a:extLst>
          </p:cNvPr>
          <p:cNvSpPr/>
          <p:nvPr/>
        </p:nvSpPr>
        <p:spPr>
          <a:xfrm rot="10800000">
            <a:off x="9525000" y="114299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0" name="Rectangle 59">
            <a:extLst>
              <a:ext uri="{FF2B5EF4-FFF2-40B4-BE49-F238E27FC236}">
                <a16:creationId xmlns:a16="http://schemas.microsoft.com/office/drawing/2014/main" id="{355237B1-7059-4AEF-BFE5-4C451327CD58}"/>
              </a:ext>
            </a:extLst>
          </p:cNvPr>
          <p:cNvSpPr/>
          <p:nvPr/>
        </p:nvSpPr>
        <p:spPr>
          <a:xfrm rot="10800000">
            <a:off x="9525000" y="91439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61" name="Rectangle 60">
            <a:extLst>
              <a:ext uri="{FF2B5EF4-FFF2-40B4-BE49-F238E27FC236}">
                <a16:creationId xmlns:a16="http://schemas.microsoft.com/office/drawing/2014/main" id="{1CEB59FE-54F7-45EE-936A-4E7ECA18679F}"/>
              </a:ext>
            </a:extLst>
          </p:cNvPr>
          <p:cNvSpPr/>
          <p:nvPr/>
        </p:nvSpPr>
        <p:spPr>
          <a:xfrm rot="10800000">
            <a:off x="8763000" y="137159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2" name="Rectangle 61">
            <a:extLst>
              <a:ext uri="{FF2B5EF4-FFF2-40B4-BE49-F238E27FC236}">
                <a16:creationId xmlns:a16="http://schemas.microsoft.com/office/drawing/2014/main" id="{C2307613-D74A-4F8B-BCCA-286A94C11986}"/>
              </a:ext>
            </a:extLst>
          </p:cNvPr>
          <p:cNvSpPr/>
          <p:nvPr/>
        </p:nvSpPr>
        <p:spPr>
          <a:xfrm rot="10800000">
            <a:off x="8763000" y="114299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63" name="Rectangle 62">
            <a:extLst>
              <a:ext uri="{FF2B5EF4-FFF2-40B4-BE49-F238E27FC236}">
                <a16:creationId xmlns:a16="http://schemas.microsoft.com/office/drawing/2014/main" id="{6BF7822B-4856-4280-B177-37810CC37659}"/>
              </a:ext>
            </a:extLst>
          </p:cNvPr>
          <p:cNvSpPr/>
          <p:nvPr/>
        </p:nvSpPr>
        <p:spPr>
          <a:xfrm rot="10800000">
            <a:off x="8763000" y="91439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6" name="Rectangle 65">
            <a:extLst>
              <a:ext uri="{FF2B5EF4-FFF2-40B4-BE49-F238E27FC236}">
                <a16:creationId xmlns:a16="http://schemas.microsoft.com/office/drawing/2014/main" id="{26543B5E-B25A-4536-A25F-345D11FA1CFB}"/>
              </a:ext>
            </a:extLst>
          </p:cNvPr>
          <p:cNvSpPr/>
          <p:nvPr/>
        </p:nvSpPr>
        <p:spPr>
          <a:xfrm rot="5400000">
            <a:off x="9791700" y="2247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67" name="Rectangle 66">
            <a:extLst>
              <a:ext uri="{FF2B5EF4-FFF2-40B4-BE49-F238E27FC236}">
                <a16:creationId xmlns:a16="http://schemas.microsoft.com/office/drawing/2014/main" id="{140656A8-C852-454F-8021-9245D87B4041}"/>
              </a:ext>
            </a:extLst>
          </p:cNvPr>
          <p:cNvSpPr/>
          <p:nvPr/>
        </p:nvSpPr>
        <p:spPr>
          <a:xfrm rot="5400000">
            <a:off x="9563100" y="2247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68" name="Rectangle 67">
            <a:extLst>
              <a:ext uri="{FF2B5EF4-FFF2-40B4-BE49-F238E27FC236}">
                <a16:creationId xmlns:a16="http://schemas.microsoft.com/office/drawing/2014/main" id="{C62FC268-D5DA-466C-8509-0F9D7D82A4EC}"/>
              </a:ext>
            </a:extLst>
          </p:cNvPr>
          <p:cNvSpPr/>
          <p:nvPr/>
        </p:nvSpPr>
        <p:spPr>
          <a:xfrm rot="5400000">
            <a:off x="9334500" y="2247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69" name="Rectangle 68">
            <a:extLst>
              <a:ext uri="{FF2B5EF4-FFF2-40B4-BE49-F238E27FC236}">
                <a16:creationId xmlns:a16="http://schemas.microsoft.com/office/drawing/2014/main" id="{2A569498-4FD5-4D9E-9854-6EE3B350377A}"/>
              </a:ext>
            </a:extLst>
          </p:cNvPr>
          <p:cNvSpPr/>
          <p:nvPr/>
        </p:nvSpPr>
        <p:spPr>
          <a:xfrm rot="5400000">
            <a:off x="9105900" y="2247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0" name="Rectangle 69">
            <a:extLst>
              <a:ext uri="{FF2B5EF4-FFF2-40B4-BE49-F238E27FC236}">
                <a16:creationId xmlns:a16="http://schemas.microsoft.com/office/drawing/2014/main" id="{AF97C4F7-2F9C-4E73-BFB7-D1647A5DF828}"/>
              </a:ext>
            </a:extLst>
          </p:cNvPr>
          <p:cNvSpPr/>
          <p:nvPr/>
        </p:nvSpPr>
        <p:spPr>
          <a:xfrm rot="5400000">
            <a:off x="9105900" y="3009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1" name="Rectangle 70">
            <a:extLst>
              <a:ext uri="{FF2B5EF4-FFF2-40B4-BE49-F238E27FC236}">
                <a16:creationId xmlns:a16="http://schemas.microsoft.com/office/drawing/2014/main" id="{F584D422-A552-4858-838A-F8744962F385}"/>
              </a:ext>
            </a:extLst>
          </p:cNvPr>
          <p:cNvSpPr/>
          <p:nvPr/>
        </p:nvSpPr>
        <p:spPr>
          <a:xfrm rot="5400000">
            <a:off x="9791700" y="3009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2" name="Rectangle 71">
            <a:extLst>
              <a:ext uri="{FF2B5EF4-FFF2-40B4-BE49-F238E27FC236}">
                <a16:creationId xmlns:a16="http://schemas.microsoft.com/office/drawing/2014/main" id="{026DCB56-04F4-4E79-BA8D-9A96B5D0BF0F}"/>
              </a:ext>
            </a:extLst>
          </p:cNvPr>
          <p:cNvSpPr/>
          <p:nvPr/>
        </p:nvSpPr>
        <p:spPr>
          <a:xfrm rot="5400000">
            <a:off x="9563100" y="3009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3" name="Rectangle 72">
            <a:extLst>
              <a:ext uri="{FF2B5EF4-FFF2-40B4-BE49-F238E27FC236}">
                <a16:creationId xmlns:a16="http://schemas.microsoft.com/office/drawing/2014/main" id="{75D61F0A-0A34-46B2-A046-4FBFFB8A7AC9}"/>
              </a:ext>
            </a:extLst>
          </p:cNvPr>
          <p:cNvSpPr/>
          <p:nvPr/>
        </p:nvSpPr>
        <p:spPr>
          <a:xfrm rot="5400000">
            <a:off x="9334500" y="3009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4" name="Rectangle 73">
            <a:extLst>
              <a:ext uri="{FF2B5EF4-FFF2-40B4-BE49-F238E27FC236}">
                <a16:creationId xmlns:a16="http://schemas.microsoft.com/office/drawing/2014/main" id="{D4FF0E66-702D-4A03-84A3-70A53B8D9CD4}"/>
              </a:ext>
            </a:extLst>
          </p:cNvPr>
          <p:cNvSpPr/>
          <p:nvPr/>
        </p:nvSpPr>
        <p:spPr>
          <a:xfrm rot="5400000">
            <a:off x="9791700" y="3790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5" name="Rectangle 74">
            <a:extLst>
              <a:ext uri="{FF2B5EF4-FFF2-40B4-BE49-F238E27FC236}">
                <a16:creationId xmlns:a16="http://schemas.microsoft.com/office/drawing/2014/main" id="{DAF35457-62EF-4CC0-A9B5-15DEDDBAA8D1}"/>
              </a:ext>
            </a:extLst>
          </p:cNvPr>
          <p:cNvSpPr/>
          <p:nvPr/>
        </p:nvSpPr>
        <p:spPr>
          <a:xfrm rot="5400000">
            <a:off x="9563100" y="3790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6" name="Rectangle 75">
            <a:extLst>
              <a:ext uri="{FF2B5EF4-FFF2-40B4-BE49-F238E27FC236}">
                <a16:creationId xmlns:a16="http://schemas.microsoft.com/office/drawing/2014/main" id="{717193D2-497D-44ED-BA8F-CFC9FEA31BEE}"/>
              </a:ext>
            </a:extLst>
          </p:cNvPr>
          <p:cNvSpPr/>
          <p:nvPr/>
        </p:nvSpPr>
        <p:spPr>
          <a:xfrm rot="5400000">
            <a:off x="9334500" y="3790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7" name="Rectangle 76">
            <a:extLst>
              <a:ext uri="{FF2B5EF4-FFF2-40B4-BE49-F238E27FC236}">
                <a16:creationId xmlns:a16="http://schemas.microsoft.com/office/drawing/2014/main" id="{41F730F1-9B37-4FC9-B88B-A5B1701621F4}"/>
              </a:ext>
            </a:extLst>
          </p:cNvPr>
          <p:cNvSpPr/>
          <p:nvPr/>
        </p:nvSpPr>
        <p:spPr>
          <a:xfrm rot="5400000">
            <a:off x="9105900" y="3790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78" name="Rectangle 77">
            <a:extLst>
              <a:ext uri="{FF2B5EF4-FFF2-40B4-BE49-F238E27FC236}">
                <a16:creationId xmlns:a16="http://schemas.microsoft.com/office/drawing/2014/main" id="{508FDE00-263D-405E-8C3A-6F6DC8DC0BA9}"/>
              </a:ext>
            </a:extLst>
          </p:cNvPr>
          <p:cNvSpPr/>
          <p:nvPr/>
        </p:nvSpPr>
        <p:spPr>
          <a:xfrm rot="5400000">
            <a:off x="9105900" y="4552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9" name="Rectangle 78">
            <a:extLst>
              <a:ext uri="{FF2B5EF4-FFF2-40B4-BE49-F238E27FC236}">
                <a16:creationId xmlns:a16="http://schemas.microsoft.com/office/drawing/2014/main" id="{FF6F5090-80AD-4B5A-851D-BB5C9B989442}"/>
              </a:ext>
            </a:extLst>
          </p:cNvPr>
          <p:cNvSpPr/>
          <p:nvPr/>
        </p:nvSpPr>
        <p:spPr>
          <a:xfrm rot="5400000">
            <a:off x="9791700" y="4552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80" name="Rectangle 79">
            <a:extLst>
              <a:ext uri="{FF2B5EF4-FFF2-40B4-BE49-F238E27FC236}">
                <a16:creationId xmlns:a16="http://schemas.microsoft.com/office/drawing/2014/main" id="{F7FFC381-03CE-45D2-B835-EF6691A0F261}"/>
              </a:ext>
            </a:extLst>
          </p:cNvPr>
          <p:cNvSpPr/>
          <p:nvPr/>
        </p:nvSpPr>
        <p:spPr>
          <a:xfrm rot="5400000">
            <a:off x="9563100" y="45529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81" name="Rectangle 80">
            <a:extLst>
              <a:ext uri="{FF2B5EF4-FFF2-40B4-BE49-F238E27FC236}">
                <a16:creationId xmlns:a16="http://schemas.microsoft.com/office/drawing/2014/main" id="{2352CDD4-FF2E-4230-8BD2-E156E2D1CFF7}"/>
              </a:ext>
            </a:extLst>
          </p:cNvPr>
          <p:cNvSpPr/>
          <p:nvPr/>
        </p:nvSpPr>
        <p:spPr>
          <a:xfrm rot="5400000">
            <a:off x="9334500" y="455295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3" name="Rectangle 82">
            <a:extLst>
              <a:ext uri="{FF2B5EF4-FFF2-40B4-BE49-F238E27FC236}">
                <a16:creationId xmlns:a16="http://schemas.microsoft.com/office/drawing/2014/main" id="{75242E1A-781F-4DFD-8E6B-4DE3B2A8A49A}"/>
              </a:ext>
            </a:extLst>
          </p:cNvPr>
          <p:cNvSpPr/>
          <p:nvPr/>
        </p:nvSpPr>
        <p:spPr>
          <a:xfrm rot="16200000">
            <a:off x="10401300" y="45339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88" name="Rectangle 87">
            <a:extLst>
              <a:ext uri="{FF2B5EF4-FFF2-40B4-BE49-F238E27FC236}">
                <a16:creationId xmlns:a16="http://schemas.microsoft.com/office/drawing/2014/main" id="{51A6463E-7E66-4DA7-AF05-9EFF8754D746}"/>
              </a:ext>
            </a:extLst>
          </p:cNvPr>
          <p:cNvSpPr/>
          <p:nvPr/>
        </p:nvSpPr>
        <p:spPr>
          <a:xfrm rot="16200000">
            <a:off x="10401300" y="37719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00" name="Rectangle 99">
            <a:extLst>
              <a:ext uri="{FF2B5EF4-FFF2-40B4-BE49-F238E27FC236}">
                <a16:creationId xmlns:a16="http://schemas.microsoft.com/office/drawing/2014/main" id="{D4E3E15B-40E9-4BAB-AC9B-B7B04D35FD10}"/>
              </a:ext>
            </a:extLst>
          </p:cNvPr>
          <p:cNvSpPr/>
          <p:nvPr/>
        </p:nvSpPr>
        <p:spPr>
          <a:xfrm rot="10800000">
            <a:off x="7543802"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106" name="Rectangle 105">
            <a:extLst>
              <a:ext uri="{FF2B5EF4-FFF2-40B4-BE49-F238E27FC236}">
                <a16:creationId xmlns:a16="http://schemas.microsoft.com/office/drawing/2014/main" id="{2C655B3D-8755-4A6A-98A3-2B59E0F02582}"/>
              </a:ext>
            </a:extLst>
          </p:cNvPr>
          <p:cNvSpPr/>
          <p:nvPr/>
        </p:nvSpPr>
        <p:spPr>
          <a:xfrm rot="10800000">
            <a:off x="6781802" y="46291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08" name="Rectangle 107">
            <a:extLst>
              <a:ext uri="{FF2B5EF4-FFF2-40B4-BE49-F238E27FC236}">
                <a16:creationId xmlns:a16="http://schemas.microsoft.com/office/drawing/2014/main" id="{3A4FD90B-9E3B-44DC-AEEC-171CFD54F4AD}"/>
              </a:ext>
            </a:extLst>
          </p:cNvPr>
          <p:cNvSpPr/>
          <p:nvPr/>
        </p:nvSpPr>
        <p:spPr>
          <a:xfrm rot="10800000">
            <a:off x="6019800" y="485775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16" name="Rectangle 115">
            <a:extLst>
              <a:ext uri="{FF2B5EF4-FFF2-40B4-BE49-F238E27FC236}">
                <a16:creationId xmlns:a16="http://schemas.microsoft.com/office/drawing/2014/main" id="{9D33F55E-4BCD-46D3-897F-8A2069FFD9DC}"/>
              </a:ext>
            </a:extLst>
          </p:cNvPr>
          <p:cNvSpPr/>
          <p:nvPr/>
        </p:nvSpPr>
        <p:spPr>
          <a:xfrm>
            <a:off x="4953000"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F</a:t>
            </a:r>
          </a:p>
        </p:txBody>
      </p:sp>
      <p:sp>
        <p:nvSpPr>
          <p:cNvPr id="119" name="Rectangle 118">
            <a:extLst>
              <a:ext uri="{FF2B5EF4-FFF2-40B4-BE49-F238E27FC236}">
                <a16:creationId xmlns:a16="http://schemas.microsoft.com/office/drawing/2014/main" id="{E828EC4E-2D14-457B-A823-BB101058E135}"/>
              </a:ext>
            </a:extLst>
          </p:cNvPr>
          <p:cNvSpPr/>
          <p:nvPr/>
        </p:nvSpPr>
        <p:spPr>
          <a:xfrm>
            <a:off x="5257800"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1" name="Rectangle 120">
            <a:extLst>
              <a:ext uri="{FF2B5EF4-FFF2-40B4-BE49-F238E27FC236}">
                <a16:creationId xmlns:a16="http://schemas.microsoft.com/office/drawing/2014/main" id="{8E58C737-66B0-4EF5-84B2-E102930A5435}"/>
              </a:ext>
            </a:extLst>
          </p:cNvPr>
          <p:cNvSpPr/>
          <p:nvPr/>
        </p:nvSpPr>
        <p:spPr>
          <a:xfrm>
            <a:off x="5257800"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6" name="Rectangle 125">
            <a:extLst>
              <a:ext uri="{FF2B5EF4-FFF2-40B4-BE49-F238E27FC236}">
                <a16:creationId xmlns:a16="http://schemas.microsoft.com/office/drawing/2014/main" id="{EC6FE353-C0DF-4567-976E-572F7C8C59A8}"/>
              </a:ext>
            </a:extLst>
          </p:cNvPr>
          <p:cNvSpPr/>
          <p:nvPr/>
        </p:nvSpPr>
        <p:spPr>
          <a:xfrm>
            <a:off x="6781801" y="54864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T0</a:t>
            </a:r>
          </a:p>
        </p:txBody>
      </p:sp>
      <p:sp>
        <p:nvSpPr>
          <p:cNvPr id="127" name="Rectangle 126">
            <a:extLst>
              <a:ext uri="{FF2B5EF4-FFF2-40B4-BE49-F238E27FC236}">
                <a16:creationId xmlns:a16="http://schemas.microsoft.com/office/drawing/2014/main" id="{447CECDF-819E-4638-B4B5-CEA5D23FC157}"/>
              </a:ext>
            </a:extLst>
          </p:cNvPr>
          <p:cNvSpPr/>
          <p:nvPr/>
        </p:nvSpPr>
        <p:spPr>
          <a:xfrm>
            <a:off x="6781801"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8" name="Rectangle 127">
            <a:extLst>
              <a:ext uri="{FF2B5EF4-FFF2-40B4-BE49-F238E27FC236}">
                <a16:creationId xmlns:a16="http://schemas.microsoft.com/office/drawing/2014/main" id="{C60C6425-3D9B-4865-8EC8-F832920B5C06}"/>
              </a:ext>
            </a:extLst>
          </p:cNvPr>
          <p:cNvSpPr/>
          <p:nvPr/>
        </p:nvSpPr>
        <p:spPr>
          <a:xfrm>
            <a:off x="6781801" y="59436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29" name="Rectangle 128">
            <a:extLst>
              <a:ext uri="{FF2B5EF4-FFF2-40B4-BE49-F238E27FC236}">
                <a16:creationId xmlns:a16="http://schemas.microsoft.com/office/drawing/2014/main" id="{EEFDB59B-9A1F-4C34-B560-BA1AE3706014}"/>
              </a:ext>
            </a:extLst>
          </p:cNvPr>
          <p:cNvSpPr/>
          <p:nvPr/>
        </p:nvSpPr>
        <p:spPr>
          <a:xfrm>
            <a:off x="6781801"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30" name="Rectangle 129">
            <a:extLst>
              <a:ext uri="{FF2B5EF4-FFF2-40B4-BE49-F238E27FC236}">
                <a16:creationId xmlns:a16="http://schemas.microsoft.com/office/drawing/2014/main" id="{33EA71DA-BBA5-4E9A-A8EB-F3F7F4B72297}"/>
              </a:ext>
            </a:extLst>
          </p:cNvPr>
          <p:cNvSpPr/>
          <p:nvPr/>
        </p:nvSpPr>
        <p:spPr>
          <a:xfrm>
            <a:off x="7543801" y="61722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1" name="Rectangle 130">
            <a:extLst>
              <a:ext uri="{FF2B5EF4-FFF2-40B4-BE49-F238E27FC236}">
                <a16:creationId xmlns:a16="http://schemas.microsoft.com/office/drawing/2014/main" id="{BEE1CCA2-941D-4650-8B80-188A152DCADF}"/>
              </a:ext>
            </a:extLst>
          </p:cNvPr>
          <p:cNvSpPr/>
          <p:nvPr/>
        </p:nvSpPr>
        <p:spPr>
          <a:xfrm>
            <a:off x="7543801"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32" name="Rectangle 131">
            <a:extLst>
              <a:ext uri="{FF2B5EF4-FFF2-40B4-BE49-F238E27FC236}">
                <a16:creationId xmlns:a16="http://schemas.microsoft.com/office/drawing/2014/main" id="{C07BBA82-A38B-4394-906F-2E5617CD7039}"/>
              </a:ext>
            </a:extLst>
          </p:cNvPr>
          <p:cNvSpPr/>
          <p:nvPr/>
        </p:nvSpPr>
        <p:spPr>
          <a:xfrm>
            <a:off x="7543801" y="5715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3" name="Rectangle 132">
            <a:extLst>
              <a:ext uri="{FF2B5EF4-FFF2-40B4-BE49-F238E27FC236}">
                <a16:creationId xmlns:a16="http://schemas.microsoft.com/office/drawing/2014/main" id="{AB6E5EBC-D225-4B78-8CF1-D18D28E43DA5}"/>
              </a:ext>
            </a:extLst>
          </p:cNvPr>
          <p:cNvSpPr/>
          <p:nvPr/>
        </p:nvSpPr>
        <p:spPr>
          <a:xfrm>
            <a:off x="7543801"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57" name="Freeform: Shape 156">
            <a:extLst>
              <a:ext uri="{FF2B5EF4-FFF2-40B4-BE49-F238E27FC236}">
                <a16:creationId xmlns:a16="http://schemas.microsoft.com/office/drawing/2014/main" id="{C275B9B9-64EB-4F88-9416-2439F874CF82}"/>
              </a:ext>
            </a:extLst>
          </p:cNvPr>
          <p:cNvSpPr/>
          <p:nvPr/>
        </p:nvSpPr>
        <p:spPr>
          <a:xfrm rot="5400000">
            <a:off x="10408939" y="2202858"/>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C84A040C-509A-4CC4-9D1A-ED3E2CD81175}"/>
              </a:ext>
            </a:extLst>
          </p:cNvPr>
          <p:cNvGrpSpPr/>
          <p:nvPr/>
        </p:nvGrpSpPr>
        <p:grpSpPr>
          <a:xfrm rot="5400000">
            <a:off x="10158097" y="3186379"/>
            <a:ext cx="575480" cy="1511128"/>
            <a:chOff x="6512821" y="1350310"/>
            <a:chExt cx="575480" cy="1511128"/>
          </a:xfrm>
        </p:grpSpPr>
        <p:sp>
          <p:nvSpPr>
            <p:cNvPr id="172" name="Freeform: Shape 171">
              <a:extLst>
                <a:ext uri="{FF2B5EF4-FFF2-40B4-BE49-F238E27FC236}">
                  <a16:creationId xmlns:a16="http://schemas.microsoft.com/office/drawing/2014/main" id="{87271783-FBA7-4377-9838-DE32315D5529}"/>
                </a:ext>
              </a:extLst>
            </p:cNvPr>
            <p:cNvSpPr/>
            <p:nvPr/>
          </p:nvSpPr>
          <p:spPr>
            <a:xfrm>
              <a:off x="6860383"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9256A0EB-B08D-434B-871D-71D5FD512BAC}"/>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80A3106E-06D7-4B22-8767-95C884D66767}"/>
                </a:ext>
              </a:extLst>
            </p:cNvPr>
            <p:cNvSpPr/>
            <p:nvPr/>
          </p:nvSpPr>
          <p:spPr>
            <a:xfrm>
              <a:off x="6849797" y="1350310"/>
              <a:ext cx="23850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840790D4-46AD-48A7-BDF4-3ABA18B64840}"/>
              </a:ext>
            </a:extLst>
          </p:cNvPr>
          <p:cNvGrpSpPr/>
          <p:nvPr/>
        </p:nvGrpSpPr>
        <p:grpSpPr>
          <a:xfrm rot="16200000">
            <a:off x="10159760" y="3903550"/>
            <a:ext cx="572156" cy="1511128"/>
            <a:chOff x="6512821" y="1291463"/>
            <a:chExt cx="572156" cy="1511128"/>
          </a:xfrm>
        </p:grpSpPr>
        <p:sp>
          <p:nvSpPr>
            <p:cNvPr id="168" name="Freeform: Shape 167">
              <a:extLst>
                <a:ext uri="{FF2B5EF4-FFF2-40B4-BE49-F238E27FC236}">
                  <a16:creationId xmlns:a16="http://schemas.microsoft.com/office/drawing/2014/main" id="{E4157826-DD5F-4C10-B4A2-179703C89FEF}"/>
                </a:ext>
              </a:extLst>
            </p:cNvPr>
            <p:cNvSpPr/>
            <p:nvPr/>
          </p:nvSpPr>
          <p:spPr>
            <a:xfrm>
              <a:off x="6860382"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EDCFFB05-8455-4584-B994-7CB6AA4350D2}"/>
                </a:ext>
              </a:extLst>
            </p:cNvPr>
            <p:cNvSpPr/>
            <p:nvPr/>
          </p:nvSpPr>
          <p:spPr>
            <a:xfrm rot="10800000">
              <a:off x="6512821"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47D4642F-9641-407A-BD4D-3E0EEEC8C548}"/>
                </a:ext>
              </a:extLst>
            </p:cNvPr>
            <p:cNvSpPr/>
            <p:nvPr/>
          </p:nvSpPr>
          <p:spPr>
            <a:xfrm>
              <a:off x="6869523" y="1291463"/>
              <a:ext cx="215454" cy="151112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 name="Freeform: Shape 163">
            <a:extLst>
              <a:ext uri="{FF2B5EF4-FFF2-40B4-BE49-F238E27FC236}">
                <a16:creationId xmlns:a16="http://schemas.microsoft.com/office/drawing/2014/main" id="{0592DE60-6190-4633-A123-A4F00F8BFF8C}"/>
              </a:ext>
            </a:extLst>
          </p:cNvPr>
          <p:cNvSpPr/>
          <p:nvPr/>
        </p:nvSpPr>
        <p:spPr>
          <a:xfrm rot="16200000">
            <a:off x="10368622" y="2617919"/>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A0B1723-A24E-4B72-889F-2C3B4EE916E6}"/>
              </a:ext>
            </a:extLst>
          </p:cNvPr>
          <p:cNvSpPr/>
          <p:nvPr/>
        </p:nvSpPr>
        <p:spPr>
          <a:xfrm rot="10800000">
            <a:off x="8001000" y="685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97" name="Rectangle 196">
            <a:extLst>
              <a:ext uri="{FF2B5EF4-FFF2-40B4-BE49-F238E27FC236}">
                <a16:creationId xmlns:a16="http://schemas.microsoft.com/office/drawing/2014/main" id="{997627C1-49C9-4530-818A-494329F756ED}"/>
              </a:ext>
            </a:extLst>
          </p:cNvPr>
          <p:cNvSpPr/>
          <p:nvPr/>
        </p:nvSpPr>
        <p:spPr>
          <a:xfrm rot="10800000">
            <a:off x="7239000" y="685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8" name="Rectangle 197">
            <a:extLst>
              <a:ext uri="{FF2B5EF4-FFF2-40B4-BE49-F238E27FC236}">
                <a16:creationId xmlns:a16="http://schemas.microsoft.com/office/drawing/2014/main" id="{E49C7300-6AFC-47FE-B96D-26E2A3E1E6CC}"/>
              </a:ext>
            </a:extLst>
          </p:cNvPr>
          <p:cNvSpPr/>
          <p:nvPr/>
        </p:nvSpPr>
        <p:spPr>
          <a:xfrm rot="10800000">
            <a:off x="6477000" y="685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99" name="Rectangle 198">
            <a:extLst>
              <a:ext uri="{FF2B5EF4-FFF2-40B4-BE49-F238E27FC236}">
                <a16:creationId xmlns:a16="http://schemas.microsoft.com/office/drawing/2014/main" id="{827014CE-CFE7-45F6-A2CA-A67F215DCED5}"/>
              </a:ext>
            </a:extLst>
          </p:cNvPr>
          <p:cNvSpPr/>
          <p:nvPr/>
        </p:nvSpPr>
        <p:spPr>
          <a:xfrm rot="10800000">
            <a:off x="5715000" y="685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0" name="Rectangle 199">
            <a:extLst>
              <a:ext uri="{FF2B5EF4-FFF2-40B4-BE49-F238E27FC236}">
                <a16:creationId xmlns:a16="http://schemas.microsoft.com/office/drawing/2014/main" id="{100BFA72-0322-4B6D-A7C3-E5BD71FCF1FB}"/>
              </a:ext>
            </a:extLst>
          </p:cNvPr>
          <p:cNvSpPr/>
          <p:nvPr/>
        </p:nvSpPr>
        <p:spPr>
          <a:xfrm rot="10800000">
            <a:off x="9525000" y="6858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01" name="Rectangle 200">
            <a:extLst>
              <a:ext uri="{FF2B5EF4-FFF2-40B4-BE49-F238E27FC236}">
                <a16:creationId xmlns:a16="http://schemas.microsoft.com/office/drawing/2014/main" id="{F786F7CF-36FF-44E1-9897-7EC196951ABF}"/>
              </a:ext>
            </a:extLst>
          </p:cNvPr>
          <p:cNvSpPr/>
          <p:nvPr/>
        </p:nvSpPr>
        <p:spPr>
          <a:xfrm rot="10800000">
            <a:off x="8763000" y="6858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2" name="Rectangle 201">
            <a:extLst>
              <a:ext uri="{FF2B5EF4-FFF2-40B4-BE49-F238E27FC236}">
                <a16:creationId xmlns:a16="http://schemas.microsoft.com/office/drawing/2014/main" id="{DF60EE50-3522-4912-8D10-0A713822AEAB}"/>
              </a:ext>
            </a:extLst>
          </p:cNvPr>
          <p:cNvSpPr/>
          <p:nvPr/>
        </p:nvSpPr>
        <p:spPr>
          <a:xfrm rot="10800000">
            <a:off x="7543801"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3" name="Rectangle 202">
            <a:extLst>
              <a:ext uri="{FF2B5EF4-FFF2-40B4-BE49-F238E27FC236}">
                <a16:creationId xmlns:a16="http://schemas.microsoft.com/office/drawing/2014/main" id="{CE795A37-6941-4DD4-B7C8-62A982158CDE}"/>
              </a:ext>
            </a:extLst>
          </p:cNvPr>
          <p:cNvSpPr/>
          <p:nvPr/>
        </p:nvSpPr>
        <p:spPr>
          <a:xfrm rot="10800000">
            <a:off x="6781801" y="4855283"/>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4" name="Rectangle 203">
            <a:extLst>
              <a:ext uri="{FF2B5EF4-FFF2-40B4-BE49-F238E27FC236}">
                <a16:creationId xmlns:a16="http://schemas.microsoft.com/office/drawing/2014/main" id="{52D03455-AE89-4844-A233-DB53B1907121}"/>
              </a:ext>
            </a:extLst>
          </p:cNvPr>
          <p:cNvSpPr/>
          <p:nvPr/>
        </p:nvSpPr>
        <p:spPr>
          <a:xfrm rot="10800000">
            <a:off x="6019799" y="4631392"/>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2" name="Freeform: Shape 191">
            <a:extLst>
              <a:ext uri="{FF2B5EF4-FFF2-40B4-BE49-F238E27FC236}">
                <a16:creationId xmlns:a16="http://schemas.microsoft.com/office/drawing/2014/main" id="{4891816B-7786-4257-B691-563B9FD6FD8D}"/>
              </a:ext>
            </a:extLst>
          </p:cNvPr>
          <p:cNvSpPr/>
          <p:nvPr/>
        </p:nvSpPr>
        <p:spPr>
          <a:xfrm rot="10800000">
            <a:off x="6896102" y="4943486"/>
            <a:ext cx="152395" cy="954717"/>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4" name="Freeform: Shape 193">
            <a:extLst>
              <a:ext uri="{FF2B5EF4-FFF2-40B4-BE49-F238E27FC236}">
                <a16:creationId xmlns:a16="http://schemas.microsoft.com/office/drawing/2014/main" id="{E0C0E0CD-BD90-4549-A6F1-FDDE87AB9EC5}"/>
              </a:ext>
            </a:extLst>
          </p:cNvPr>
          <p:cNvSpPr/>
          <p:nvPr/>
        </p:nvSpPr>
        <p:spPr>
          <a:xfrm rot="10800000">
            <a:off x="6810798" y="4714887"/>
            <a:ext cx="237700" cy="166686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8" name="Freeform: Shape 187">
            <a:extLst>
              <a:ext uri="{FF2B5EF4-FFF2-40B4-BE49-F238E27FC236}">
                <a16:creationId xmlns:a16="http://schemas.microsoft.com/office/drawing/2014/main" id="{BA9A7917-AE1E-433E-8F2D-3D9D8A356220}"/>
              </a:ext>
            </a:extLst>
          </p:cNvPr>
          <p:cNvSpPr/>
          <p:nvPr/>
        </p:nvSpPr>
        <p:spPr>
          <a:xfrm rot="10800000">
            <a:off x="7660928" y="496699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0" name="Freeform: Shape 189">
            <a:extLst>
              <a:ext uri="{FF2B5EF4-FFF2-40B4-BE49-F238E27FC236}">
                <a16:creationId xmlns:a16="http://schemas.microsoft.com/office/drawing/2014/main" id="{ED4E2389-B952-4654-9521-B0663F1C7ECE}"/>
              </a:ext>
            </a:extLst>
          </p:cNvPr>
          <p:cNvSpPr/>
          <p:nvPr/>
        </p:nvSpPr>
        <p:spPr>
          <a:xfrm rot="10800000">
            <a:off x="7581901" y="4745689"/>
            <a:ext cx="209903" cy="138079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5" name="Rectangle 204">
            <a:extLst>
              <a:ext uri="{FF2B5EF4-FFF2-40B4-BE49-F238E27FC236}">
                <a16:creationId xmlns:a16="http://schemas.microsoft.com/office/drawing/2014/main" id="{FFF7742C-0FD7-4132-A14F-FE6658C62AA3}"/>
              </a:ext>
            </a:extLst>
          </p:cNvPr>
          <p:cNvSpPr/>
          <p:nvPr/>
        </p:nvSpPr>
        <p:spPr>
          <a:xfrm rot="10800000">
            <a:off x="7543802"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6" name="Rectangle 205">
            <a:extLst>
              <a:ext uri="{FF2B5EF4-FFF2-40B4-BE49-F238E27FC236}">
                <a16:creationId xmlns:a16="http://schemas.microsoft.com/office/drawing/2014/main" id="{0BE864B6-912F-4A00-B42F-419A4342ABAE}"/>
              </a:ext>
            </a:extLst>
          </p:cNvPr>
          <p:cNvSpPr/>
          <p:nvPr/>
        </p:nvSpPr>
        <p:spPr>
          <a:xfrm rot="10800000">
            <a:off x="6781802" y="41909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7" name="Rectangle 206">
            <a:extLst>
              <a:ext uri="{FF2B5EF4-FFF2-40B4-BE49-F238E27FC236}">
                <a16:creationId xmlns:a16="http://schemas.microsoft.com/office/drawing/2014/main" id="{CEE5F731-7409-4984-8965-2CC5E82ACAF4}"/>
              </a:ext>
            </a:extLst>
          </p:cNvPr>
          <p:cNvSpPr/>
          <p:nvPr/>
        </p:nvSpPr>
        <p:spPr>
          <a:xfrm rot="10800000">
            <a:off x="6019800" y="441958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8" name="Rectangle 207">
            <a:extLst>
              <a:ext uri="{FF2B5EF4-FFF2-40B4-BE49-F238E27FC236}">
                <a16:creationId xmlns:a16="http://schemas.microsoft.com/office/drawing/2014/main" id="{EAF94FF0-9242-48AE-AE86-18533EBC1D9C}"/>
              </a:ext>
            </a:extLst>
          </p:cNvPr>
          <p:cNvSpPr/>
          <p:nvPr/>
        </p:nvSpPr>
        <p:spPr>
          <a:xfrm rot="10800000">
            <a:off x="7543801"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09" name="Rectangle 208">
            <a:extLst>
              <a:ext uri="{FF2B5EF4-FFF2-40B4-BE49-F238E27FC236}">
                <a16:creationId xmlns:a16="http://schemas.microsoft.com/office/drawing/2014/main" id="{CB20D5DB-D8AE-49A5-864D-65E47D3AE31B}"/>
              </a:ext>
            </a:extLst>
          </p:cNvPr>
          <p:cNvSpPr/>
          <p:nvPr/>
        </p:nvSpPr>
        <p:spPr>
          <a:xfrm rot="10800000">
            <a:off x="6781801" y="4417117"/>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0" name="Rectangle 209">
            <a:extLst>
              <a:ext uri="{FF2B5EF4-FFF2-40B4-BE49-F238E27FC236}">
                <a16:creationId xmlns:a16="http://schemas.microsoft.com/office/drawing/2014/main" id="{79620D5B-E021-4261-82B3-F96106932960}"/>
              </a:ext>
            </a:extLst>
          </p:cNvPr>
          <p:cNvSpPr/>
          <p:nvPr/>
        </p:nvSpPr>
        <p:spPr>
          <a:xfrm rot="10800000">
            <a:off x="6019799" y="419322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1" name="Rectangle 210">
            <a:extLst>
              <a:ext uri="{FF2B5EF4-FFF2-40B4-BE49-F238E27FC236}">
                <a16:creationId xmlns:a16="http://schemas.microsoft.com/office/drawing/2014/main" id="{BA3D65AE-4701-416B-8043-F954D90CB5A5}"/>
              </a:ext>
            </a:extLst>
          </p:cNvPr>
          <p:cNvSpPr/>
          <p:nvPr/>
        </p:nvSpPr>
        <p:spPr>
          <a:xfrm rot="10800000">
            <a:off x="5257800" y="4855524"/>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2" name="Rectangle 211">
            <a:extLst>
              <a:ext uri="{FF2B5EF4-FFF2-40B4-BE49-F238E27FC236}">
                <a16:creationId xmlns:a16="http://schemas.microsoft.com/office/drawing/2014/main" id="{601B8FC4-AC4D-46D4-99F8-96EA43554A7D}"/>
              </a:ext>
            </a:extLst>
          </p:cNvPr>
          <p:cNvSpPr/>
          <p:nvPr/>
        </p:nvSpPr>
        <p:spPr>
          <a:xfrm rot="10800000">
            <a:off x="5257799" y="4629166"/>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5" name="Rectangle 214">
            <a:extLst>
              <a:ext uri="{FF2B5EF4-FFF2-40B4-BE49-F238E27FC236}">
                <a16:creationId xmlns:a16="http://schemas.microsoft.com/office/drawing/2014/main" id="{EF592A05-1E71-4A29-A1B2-B987A55C9732}"/>
              </a:ext>
            </a:extLst>
          </p:cNvPr>
          <p:cNvSpPr/>
          <p:nvPr/>
        </p:nvSpPr>
        <p:spPr>
          <a:xfrm rot="10800000">
            <a:off x="5257800" y="4417358"/>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6" name="Rectangle 215">
            <a:extLst>
              <a:ext uri="{FF2B5EF4-FFF2-40B4-BE49-F238E27FC236}">
                <a16:creationId xmlns:a16="http://schemas.microsoft.com/office/drawing/2014/main" id="{870C7F28-C801-4E9C-8A76-B19FCC20CAFE}"/>
              </a:ext>
            </a:extLst>
          </p:cNvPr>
          <p:cNvSpPr/>
          <p:nvPr/>
        </p:nvSpPr>
        <p:spPr>
          <a:xfrm rot="10800000">
            <a:off x="5257799" y="4191000"/>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18" name="Rectangle 217">
            <a:extLst>
              <a:ext uri="{FF2B5EF4-FFF2-40B4-BE49-F238E27FC236}">
                <a16:creationId xmlns:a16="http://schemas.microsoft.com/office/drawing/2014/main" id="{46079FF5-8A75-47D1-A7B5-0F047C70025E}"/>
              </a:ext>
            </a:extLst>
          </p:cNvPr>
          <p:cNvSpPr/>
          <p:nvPr/>
        </p:nvSpPr>
        <p:spPr>
          <a:xfrm>
            <a:off x="5257800"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   R</a:t>
            </a:r>
          </a:p>
        </p:txBody>
      </p:sp>
      <p:sp>
        <p:nvSpPr>
          <p:cNvPr id="219" name="Rectangle 218">
            <a:extLst>
              <a:ext uri="{FF2B5EF4-FFF2-40B4-BE49-F238E27FC236}">
                <a16:creationId xmlns:a16="http://schemas.microsoft.com/office/drawing/2014/main" id="{E579C6D8-0D3A-474D-BAAB-A3E7D47E3136}"/>
              </a:ext>
            </a:extLst>
          </p:cNvPr>
          <p:cNvSpPr/>
          <p:nvPr/>
        </p:nvSpPr>
        <p:spPr>
          <a:xfrm>
            <a:off x="5257800"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0" name="Rectangle 219">
            <a:extLst>
              <a:ext uri="{FF2B5EF4-FFF2-40B4-BE49-F238E27FC236}">
                <a16:creationId xmlns:a16="http://schemas.microsoft.com/office/drawing/2014/main" id="{70B41C3F-CED5-47AE-97CE-A4701531ED6F}"/>
              </a:ext>
            </a:extLst>
          </p:cNvPr>
          <p:cNvSpPr/>
          <p:nvPr/>
        </p:nvSpPr>
        <p:spPr>
          <a:xfrm>
            <a:off x="6019798" y="57150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1" name="Rectangle 220">
            <a:extLst>
              <a:ext uri="{FF2B5EF4-FFF2-40B4-BE49-F238E27FC236}">
                <a16:creationId xmlns:a16="http://schemas.microsoft.com/office/drawing/2014/main" id="{D0A94659-5BB9-4D5E-82D7-DFDEA3DFD2D7}"/>
              </a:ext>
            </a:extLst>
          </p:cNvPr>
          <p:cNvSpPr/>
          <p:nvPr/>
        </p:nvSpPr>
        <p:spPr>
          <a:xfrm>
            <a:off x="6019798" y="61722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2" name="Rectangle 221">
            <a:extLst>
              <a:ext uri="{FF2B5EF4-FFF2-40B4-BE49-F238E27FC236}">
                <a16:creationId xmlns:a16="http://schemas.microsoft.com/office/drawing/2014/main" id="{A0581C98-C91D-4B57-9346-68764D316497}"/>
              </a:ext>
            </a:extLst>
          </p:cNvPr>
          <p:cNvSpPr/>
          <p:nvPr/>
        </p:nvSpPr>
        <p:spPr>
          <a:xfrm>
            <a:off x="6019798" y="54864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3" name="Rectangle 222">
            <a:extLst>
              <a:ext uri="{FF2B5EF4-FFF2-40B4-BE49-F238E27FC236}">
                <a16:creationId xmlns:a16="http://schemas.microsoft.com/office/drawing/2014/main" id="{C90FDC6F-FA5E-43B7-8D46-ED2E4B336EB4}"/>
              </a:ext>
            </a:extLst>
          </p:cNvPr>
          <p:cNvSpPr/>
          <p:nvPr/>
        </p:nvSpPr>
        <p:spPr>
          <a:xfrm>
            <a:off x="6019798" y="5943600"/>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84" name="Freeform: Shape 183">
            <a:extLst>
              <a:ext uri="{FF2B5EF4-FFF2-40B4-BE49-F238E27FC236}">
                <a16:creationId xmlns:a16="http://schemas.microsoft.com/office/drawing/2014/main" id="{F011B787-9FA7-4511-BFE6-1EE2EE7AA98A}"/>
              </a:ext>
            </a:extLst>
          </p:cNvPr>
          <p:cNvSpPr/>
          <p:nvPr/>
        </p:nvSpPr>
        <p:spPr>
          <a:xfrm rot="10800000">
            <a:off x="6121240" y="4983804"/>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6" name="Freeform: Shape 185">
            <a:extLst>
              <a:ext uri="{FF2B5EF4-FFF2-40B4-BE49-F238E27FC236}">
                <a16:creationId xmlns:a16="http://schemas.microsoft.com/office/drawing/2014/main" id="{E23E1B45-EC55-481D-A5E9-51E7E4ED6CF9}"/>
              </a:ext>
            </a:extLst>
          </p:cNvPr>
          <p:cNvSpPr/>
          <p:nvPr/>
        </p:nvSpPr>
        <p:spPr>
          <a:xfrm rot="10800000">
            <a:off x="6057897" y="4762498"/>
            <a:ext cx="213266" cy="11049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3" name="Freeform: Shape 212">
            <a:extLst>
              <a:ext uri="{FF2B5EF4-FFF2-40B4-BE49-F238E27FC236}">
                <a16:creationId xmlns:a16="http://schemas.microsoft.com/office/drawing/2014/main" id="{A123F94F-9E21-442F-BAB1-1FA57672AAEC}"/>
              </a:ext>
            </a:extLst>
          </p:cNvPr>
          <p:cNvSpPr/>
          <p:nvPr/>
        </p:nvSpPr>
        <p:spPr>
          <a:xfrm rot="10800000">
            <a:off x="5341383" y="4981338"/>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4" name="Freeform: Shape 213">
            <a:extLst>
              <a:ext uri="{FF2B5EF4-FFF2-40B4-BE49-F238E27FC236}">
                <a16:creationId xmlns:a16="http://schemas.microsoft.com/office/drawing/2014/main" id="{444C7933-411B-4F01-85C2-3888CD2BDF36}"/>
              </a:ext>
            </a:extLst>
          </p:cNvPr>
          <p:cNvSpPr/>
          <p:nvPr/>
        </p:nvSpPr>
        <p:spPr>
          <a:xfrm rot="10800000">
            <a:off x="5278039" y="4760033"/>
            <a:ext cx="265858" cy="1107368"/>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4" name="Freeform: Shape 223">
            <a:extLst>
              <a:ext uri="{FF2B5EF4-FFF2-40B4-BE49-F238E27FC236}">
                <a16:creationId xmlns:a16="http://schemas.microsoft.com/office/drawing/2014/main" id="{6C27C620-34D8-4B09-BD89-E146A109F80B}"/>
              </a:ext>
            </a:extLst>
          </p:cNvPr>
          <p:cNvSpPr/>
          <p:nvPr/>
        </p:nvSpPr>
        <p:spPr>
          <a:xfrm rot="10800000" flipH="1">
            <a:off x="5740418" y="4557430"/>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5" name="Freeform: Shape 224">
            <a:extLst>
              <a:ext uri="{FF2B5EF4-FFF2-40B4-BE49-F238E27FC236}">
                <a16:creationId xmlns:a16="http://schemas.microsoft.com/office/drawing/2014/main" id="{FC82B984-2E50-42D8-9C31-10FDB794EC4F}"/>
              </a:ext>
            </a:extLst>
          </p:cNvPr>
          <p:cNvSpPr/>
          <p:nvPr/>
        </p:nvSpPr>
        <p:spPr>
          <a:xfrm rot="10800000" flipH="1">
            <a:off x="5723054" y="4305299"/>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6" name="Freeform: Shape 225">
            <a:extLst>
              <a:ext uri="{FF2B5EF4-FFF2-40B4-BE49-F238E27FC236}">
                <a16:creationId xmlns:a16="http://schemas.microsoft.com/office/drawing/2014/main" id="{0C563AAD-B90E-46F4-B714-D4C99D727248}"/>
              </a:ext>
            </a:extLst>
          </p:cNvPr>
          <p:cNvSpPr/>
          <p:nvPr/>
        </p:nvSpPr>
        <p:spPr>
          <a:xfrm rot="10800000" flipH="1">
            <a:off x="6484842" y="4550706"/>
            <a:ext cx="186365" cy="1536312"/>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7" name="Freeform: Shape 226">
            <a:extLst>
              <a:ext uri="{FF2B5EF4-FFF2-40B4-BE49-F238E27FC236}">
                <a16:creationId xmlns:a16="http://schemas.microsoft.com/office/drawing/2014/main" id="{63B7FECD-160D-4690-99DC-83D305A3886F}"/>
              </a:ext>
            </a:extLst>
          </p:cNvPr>
          <p:cNvSpPr/>
          <p:nvPr/>
        </p:nvSpPr>
        <p:spPr>
          <a:xfrm rot="10800000" flipH="1">
            <a:off x="6467478" y="4298575"/>
            <a:ext cx="258642" cy="20193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173F8E3B-E969-40CD-994C-DD848B4B4539}"/>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59" name="TextBox 158">
            <a:extLst>
              <a:ext uri="{FF2B5EF4-FFF2-40B4-BE49-F238E27FC236}">
                <a16:creationId xmlns:a16="http://schemas.microsoft.com/office/drawing/2014/main" id="{780849C7-1F35-43DD-8BAB-92C4DF09A35D}"/>
              </a:ext>
            </a:extLst>
          </p:cNvPr>
          <p:cNvSpPr txBox="1"/>
          <p:nvPr/>
        </p:nvSpPr>
        <p:spPr>
          <a:xfrm rot="10800000">
            <a:off x="5715000" y="227233"/>
            <a:ext cx="4572000"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63" name="Rectangle 162">
            <a:extLst>
              <a:ext uri="{FF2B5EF4-FFF2-40B4-BE49-F238E27FC236}">
                <a16:creationId xmlns:a16="http://schemas.microsoft.com/office/drawing/2014/main" id="{B7656226-2FC7-4875-AD2D-E384620BDE9B}"/>
              </a:ext>
            </a:extLst>
          </p:cNvPr>
          <p:cNvSpPr/>
          <p:nvPr/>
        </p:nvSpPr>
        <p:spPr>
          <a:xfrm rot="16200000">
            <a:off x="10630934" y="30087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65" name="Rectangle 164">
            <a:extLst>
              <a:ext uri="{FF2B5EF4-FFF2-40B4-BE49-F238E27FC236}">
                <a16:creationId xmlns:a16="http://schemas.microsoft.com/office/drawing/2014/main" id="{9001970C-97EA-433E-9FA1-BB97E32C36EF}"/>
              </a:ext>
            </a:extLst>
          </p:cNvPr>
          <p:cNvSpPr/>
          <p:nvPr/>
        </p:nvSpPr>
        <p:spPr>
          <a:xfrm rot="16200000">
            <a:off x="10630934" y="22467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66" name="Rectangle 165">
            <a:extLst>
              <a:ext uri="{FF2B5EF4-FFF2-40B4-BE49-F238E27FC236}">
                <a16:creationId xmlns:a16="http://schemas.microsoft.com/office/drawing/2014/main" id="{71AC0D7A-0FA7-4C45-91D5-8764C4E4D58F}"/>
              </a:ext>
            </a:extLst>
          </p:cNvPr>
          <p:cNvSpPr/>
          <p:nvPr/>
        </p:nvSpPr>
        <p:spPr>
          <a:xfrm rot="16200000">
            <a:off x="10851118" y="30087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 T      </a:t>
            </a:r>
          </a:p>
        </p:txBody>
      </p:sp>
      <p:sp>
        <p:nvSpPr>
          <p:cNvPr id="167" name="Rectangle 166">
            <a:extLst>
              <a:ext uri="{FF2B5EF4-FFF2-40B4-BE49-F238E27FC236}">
                <a16:creationId xmlns:a16="http://schemas.microsoft.com/office/drawing/2014/main" id="{A59D6D1D-5061-4A38-AF01-BD221F952220}"/>
              </a:ext>
            </a:extLst>
          </p:cNvPr>
          <p:cNvSpPr/>
          <p:nvPr/>
        </p:nvSpPr>
        <p:spPr>
          <a:xfrm rot="16200000">
            <a:off x="10851118" y="22467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71" name="Rectangle 170">
            <a:extLst>
              <a:ext uri="{FF2B5EF4-FFF2-40B4-BE49-F238E27FC236}">
                <a16:creationId xmlns:a16="http://schemas.microsoft.com/office/drawing/2014/main" id="{79B605A9-CED1-44C9-A460-0775553AAE5F}"/>
              </a:ext>
            </a:extLst>
          </p:cNvPr>
          <p:cNvSpPr/>
          <p:nvPr/>
        </p:nvSpPr>
        <p:spPr>
          <a:xfrm rot="16200000">
            <a:off x="10402334" y="3008739"/>
            <a:ext cx="762000" cy="22860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73" name="Rectangle 172">
            <a:extLst>
              <a:ext uri="{FF2B5EF4-FFF2-40B4-BE49-F238E27FC236}">
                <a16:creationId xmlns:a16="http://schemas.microsoft.com/office/drawing/2014/main" id="{E732BF32-BD5E-487B-9A4E-F51D2E063A13}"/>
              </a:ext>
            </a:extLst>
          </p:cNvPr>
          <p:cNvSpPr/>
          <p:nvPr/>
        </p:nvSpPr>
        <p:spPr>
          <a:xfrm rot="16200000">
            <a:off x="10402334" y="2246739"/>
            <a:ext cx="762000" cy="228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77" name="TextBox 176">
            <a:extLst>
              <a:ext uri="{FF2B5EF4-FFF2-40B4-BE49-F238E27FC236}">
                <a16:creationId xmlns:a16="http://schemas.microsoft.com/office/drawing/2014/main" id="{411CEE08-28B0-42C2-AFBD-D5CB11D9C2F0}"/>
              </a:ext>
            </a:extLst>
          </p:cNvPr>
          <p:cNvSpPr txBox="1"/>
          <p:nvPr/>
        </p:nvSpPr>
        <p:spPr>
          <a:xfrm rot="10800000">
            <a:off x="5257801" y="3680267"/>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78" name="TextBox 177">
            <a:extLst>
              <a:ext uri="{FF2B5EF4-FFF2-40B4-BE49-F238E27FC236}">
                <a16:creationId xmlns:a16="http://schemas.microsoft.com/office/drawing/2014/main" id="{6436752D-D227-4288-B31F-612AAD1E53CB}"/>
              </a:ext>
            </a:extLst>
          </p:cNvPr>
          <p:cNvSpPr txBox="1"/>
          <p:nvPr/>
        </p:nvSpPr>
        <p:spPr>
          <a:xfrm>
            <a:off x="5278038" y="6392666"/>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79" name="TextBox 178">
            <a:extLst>
              <a:ext uri="{FF2B5EF4-FFF2-40B4-BE49-F238E27FC236}">
                <a16:creationId xmlns:a16="http://schemas.microsoft.com/office/drawing/2014/main" id="{00B02342-8466-4A13-BFC9-46892E9193B9}"/>
              </a:ext>
            </a:extLst>
          </p:cNvPr>
          <p:cNvSpPr txBox="1"/>
          <p:nvPr/>
        </p:nvSpPr>
        <p:spPr>
          <a:xfrm rot="5400000">
            <a:off x="7595867" y="3328667"/>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
        <p:nvSpPr>
          <p:cNvPr id="180" name="TextBox 179">
            <a:extLst>
              <a:ext uri="{FF2B5EF4-FFF2-40B4-BE49-F238E27FC236}">
                <a16:creationId xmlns:a16="http://schemas.microsoft.com/office/drawing/2014/main" id="{6E8EA307-D67C-4A8A-ADEB-553DD3230035}"/>
              </a:ext>
            </a:extLst>
          </p:cNvPr>
          <p:cNvSpPr txBox="1"/>
          <p:nvPr/>
        </p:nvSpPr>
        <p:spPr>
          <a:xfrm rot="16200000">
            <a:off x="10035977" y="3288595"/>
            <a:ext cx="3122579"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Rn ------------------------------------------ R0</a:t>
            </a:r>
          </a:p>
        </p:txBody>
      </p:sp>
    </p:spTree>
    <p:extLst>
      <p:ext uri="{BB962C8B-B14F-4D97-AF65-F5344CB8AC3E}">
        <p14:creationId xmlns:p14="http://schemas.microsoft.com/office/powerpoint/2010/main" val="292280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 name="Rectangle 175">
            <a:extLst>
              <a:ext uri="{FF2B5EF4-FFF2-40B4-BE49-F238E27FC236}">
                <a16:creationId xmlns:a16="http://schemas.microsoft.com/office/drawing/2014/main" id="{AEC7576B-19F3-41C0-A5C5-F0A2930F3845}"/>
              </a:ext>
            </a:extLst>
          </p:cNvPr>
          <p:cNvSpPr/>
          <p:nvPr/>
        </p:nvSpPr>
        <p:spPr>
          <a:xfrm>
            <a:off x="10591800" y="1905000"/>
            <a:ext cx="2286000" cy="4450079"/>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Chip D  </a:t>
            </a:r>
          </a:p>
        </p:txBody>
      </p:sp>
      <p:sp>
        <p:nvSpPr>
          <p:cNvPr id="57" name="Rectangle 56">
            <a:extLst>
              <a:ext uri="{FF2B5EF4-FFF2-40B4-BE49-F238E27FC236}">
                <a16:creationId xmlns:a16="http://schemas.microsoft.com/office/drawing/2014/main" id="{0870FA9C-D0AB-47E8-9C85-46BB88034883}"/>
              </a:ext>
            </a:extLst>
          </p:cNvPr>
          <p:cNvSpPr/>
          <p:nvPr/>
        </p:nvSpPr>
        <p:spPr>
          <a:xfrm>
            <a:off x="5541096" y="-304800"/>
            <a:ext cx="3374304"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B</a:t>
            </a:r>
          </a:p>
          <a:p>
            <a:pPr algn="ctr"/>
            <a:endParaRPr lang="en-US" dirty="0">
              <a:solidFill>
                <a:schemeClr val="tx1"/>
              </a:solidFill>
            </a:endParaRPr>
          </a:p>
        </p:txBody>
      </p:sp>
      <p:sp>
        <p:nvSpPr>
          <p:cNvPr id="20" name="Rectangle 19">
            <a:extLst>
              <a:ext uri="{FF2B5EF4-FFF2-40B4-BE49-F238E27FC236}">
                <a16:creationId xmlns:a16="http://schemas.microsoft.com/office/drawing/2014/main" id="{C488BBA1-89DB-41B7-A1C7-28652D4C32EA}"/>
              </a:ext>
            </a:extLst>
          </p:cNvPr>
          <p:cNvSpPr/>
          <p:nvPr/>
        </p:nvSpPr>
        <p:spPr>
          <a:xfrm>
            <a:off x="1138509" y="1905000"/>
            <a:ext cx="9224691"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 A</a:t>
            </a:r>
          </a:p>
        </p:txBody>
      </p:sp>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NW/SE links</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271718" y="838200"/>
            <a:ext cx="4692882" cy="2958612"/>
          </a:xfrm>
          <a:solidFill>
            <a:schemeClr val="bg1"/>
          </a:solidFill>
        </p:spPr>
        <p:txBody>
          <a:bodyPr/>
          <a:lstStyle/>
          <a:p>
            <a:r>
              <a:rPr lang="en-US" sz="1800" dirty="0"/>
              <a:t>Preferred arrangement:</a:t>
            </a:r>
          </a:p>
          <a:p>
            <a:pPr lvl="1"/>
            <a:r>
              <a:rPr lang="en-US" sz="1600" dirty="0"/>
              <a:t>Checkerboard of Tx and Rx slices</a:t>
            </a:r>
          </a:p>
          <a:p>
            <a:pPr lvl="2"/>
            <a:r>
              <a:rPr lang="en-US" sz="1400" dirty="0"/>
              <a:t>Keeps 50% Tx/Rx ratio with 1,2,3, or 4-slice stacks</a:t>
            </a:r>
          </a:p>
          <a:p>
            <a:pPr lvl="1"/>
            <a:r>
              <a:rPr lang="en-US" sz="1600" dirty="0"/>
              <a:t>Tx and Rx slice 0 in upper left of the link</a:t>
            </a:r>
          </a:p>
          <a:p>
            <a:pPr lvl="1"/>
            <a:r>
              <a:rPr lang="en-US" sz="1600" dirty="0"/>
              <a:t>+ Rx bits are always in same order as Tx</a:t>
            </a:r>
          </a:p>
          <a:p>
            <a:pPr lvl="1"/>
            <a:r>
              <a:rPr lang="en-US" sz="1600" dirty="0"/>
              <a:t>-- Two physical link order definitions</a:t>
            </a:r>
          </a:p>
          <a:p>
            <a:pPr lvl="1"/>
            <a:r>
              <a:rPr lang="en-US" sz="1600" dirty="0"/>
              <a:t>-- Order-reversal mux required to support</a:t>
            </a:r>
            <a:br>
              <a:rPr lang="en-US" sz="1600" dirty="0"/>
            </a:br>
            <a:r>
              <a:rPr lang="en-US" sz="1600" dirty="0"/>
              <a:t>   </a:t>
            </a:r>
            <a:r>
              <a:rPr lang="en-US" sz="1600" dirty="0" err="1"/>
              <a:t>chiplet</a:t>
            </a:r>
            <a:r>
              <a:rPr lang="en-US" sz="1600" dirty="0"/>
              <a:t> rotation</a:t>
            </a:r>
          </a:p>
          <a:p>
            <a:pPr lvl="2"/>
            <a:r>
              <a:rPr lang="en-US" sz="1400" dirty="0"/>
              <a:t>Costs significant power and routing on wide links</a:t>
            </a:r>
          </a:p>
        </p:txBody>
      </p:sp>
      <p:sp>
        <p:nvSpPr>
          <p:cNvPr id="116" name="Rectangle 115">
            <a:extLst>
              <a:ext uri="{FF2B5EF4-FFF2-40B4-BE49-F238E27FC236}">
                <a16:creationId xmlns:a16="http://schemas.microsoft.com/office/drawing/2014/main" id="{9D33F55E-4BCD-46D3-897F-8A2069FFD9DC}"/>
              </a:ext>
            </a:extLst>
          </p:cNvPr>
          <p:cNvSpPr/>
          <p:nvPr/>
        </p:nvSpPr>
        <p:spPr>
          <a:xfrm>
            <a:off x="4953000"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a:p>
            <a:pPr algn="ctr"/>
            <a:r>
              <a:rPr lang="en-US" dirty="0">
                <a:solidFill>
                  <a:schemeClr val="tx1"/>
                </a:solidFill>
              </a:rPr>
              <a:t>Chip F</a:t>
            </a:r>
          </a:p>
        </p:txBody>
      </p:sp>
      <p:grpSp>
        <p:nvGrpSpPr>
          <p:cNvPr id="40" name="Group 39">
            <a:extLst>
              <a:ext uri="{FF2B5EF4-FFF2-40B4-BE49-F238E27FC236}">
                <a16:creationId xmlns:a16="http://schemas.microsoft.com/office/drawing/2014/main" id="{460D8366-08F5-4CD8-80BF-82FAC4463796}"/>
              </a:ext>
            </a:extLst>
          </p:cNvPr>
          <p:cNvGrpSpPr/>
          <p:nvPr/>
        </p:nvGrpSpPr>
        <p:grpSpPr>
          <a:xfrm>
            <a:off x="5685453" y="262715"/>
            <a:ext cx="3093788" cy="3139972"/>
            <a:chOff x="5685453" y="262715"/>
            <a:chExt cx="3093788" cy="3139972"/>
          </a:xfrm>
        </p:grpSpPr>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21" name="TextBox 20">
              <a:extLst>
                <a:ext uri="{FF2B5EF4-FFF2-40B4-BE49-F238E27FC236}">
                  <a16:creationId xmlns:a16="http://schemas.microsoft.com/office/drawing/2014/main" id="{173F8E3B-E969-40CD-994C-DD848B4B4539}"/>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181" name="Group 180">
              <a:extLst>
                <a:ext uri="{FF2B5EF4-FFF2-40B4-BE49-F238E27FC236}">
                  <a16:creationId xmlns:a16="http://schemas.microsoft.com/office/drawing/2014/main" id="{DE1F93EE-2694-4E65-9DEA-26A5231032D2}"/>
                </a:ext>
              </a:extLst>
            </p:cNvPr>
            <p:cNvGrpSpPr/>
            <p:nvPr/>
          </p:nvGrpSpPr>
          <p:grpSpPr>
            <a:xfrm>
              <a:off x="5697541" y="725311"/>
              <a:ext cx="3048000" cy="914400"/>
              <a:chOff x="4876800" y="2286000"/>
              <a:chExt cx="3048000" cy="914400"/>
            </a:xfrm>
          </p:grpSpPr>
          <p:sp>
            <p:nvSpPr>
              <p:cNvPr id="182" name="Rectangle 181">
                <a:extLst>
                  <a:ext uri="{FF2B5EF4-FFF2-40B4-BE49-F238E27FC236}">
                    <a16:creationId xmlns:a16="http://schemas.microsoft.com/office/drawing/2014/main" id="{7630E02F-6F9A-4FDE-A2A8-E32AF5FE9A85}"/>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183" name="Rectangle 182">
                <a:extLst>
                  <a:ext uri="{FF2B5EF4-FFF2-40B4-BE49-F238E27FC236}">
                    <a16:creationId xmlns:a16="http://schemas.microsoft.com/office/drawing/2014/main" id="{66581846-8998-4578-8A65-7DE0D8952E71}"/>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185" name="Rectangle 184">
                <a:extLst>
                  <a:ext uri="{FF2B5EF4-FFF2-40B4-BE49-F238E27FC236}">
                    <a16:creationId xmlns:a16="http://schemas.microsoft.com/office/drawing/2014/main" id="{F921E4FF-D0B8-4622-9B64-EBF17BA394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87" name="Rectangle 186">
                <a:extLst>
                  <a:ext uri="{FF2B5EF4-FFF2-40B4-BE49-F238E27FC236}">
                    <a16:creationId xmlns:a16="http://schemas.microsoft.com/office/drawing/2014/main" id="{8C51BD62-2FA3-47A2-A191-B26EEE992AE7}"/>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89" name="Rectangle 188">
                <a:extLst>
                  <a:ext uri="{FF2B5EF4-FFF2-40B4-BE49-F238E27FC236}">
                    <a16:creationId xmlns:a16="http://schemas.microsoft.com/office/drawing/2014/main" id="{38AB2FF8-37C5-47A0-91DA-DC8F8D741222}"/>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1" name="Rectangle 190">
                <a:extLst>
                  <a:ext uri="{FF2B5EF4-FFF2-40B4-BE49-F238E27FC236}">
                    <a16:creationId xmlns:a16="http://schemas.microsoft.com/office/drawing/2014/main" id="{7C447BE6-167B-481C-9D6E-18880B2F1CA0}"/>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193" name="Rectangle 192">
                <a:extLst>
                  <a:ext uri="{FF2B5EF4-FFF2-40B4-BE49-F238E27FC236}">
                    <a16:creationId xmlns:a16="http://schemas.microsoft.com/office/drawing/2014/main" id="{ACE85BE8-8ED0-4AA1-BFB3-4FE6D59B7193}"/>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195" name="Rectangle 194">
                <a:extLst>
                  <a:ext uri="{FF2B5EF4-FFF2-40B4-BE49-F238E27FC236}">
                    <a16:creationId xmlns:a16="http://schemas.microsoft.com/office/drawing/2014/main" id="{9BCA0252-52B0-412F-A084-2D8402221587}"/>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17" name="Rectangle 216">
                <a:extLst>
                  <a:ext uri="{FF2B5EF4-FFF2-40B4-BE49-F238E27FC236}">
                    <a16:creationId xmlns:a16="http://schemas.microsoft.com/office/drawing/2014/main" id="{4B2068EC-8CC4-4725-9B4A-418441546D87}"/>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28" name="Rectangle 227">
                <a:extLst>
                  <a:ext uri="{FF2B5EF4-FFF2-40B4-BE49-F238E27FC236}">
                    <a16:creationId xmlns:a16="http://schemas.microsoft.com/office/drawing/2014/main" id="{3D15E53F-D4A3-470A-A62F-31318CA12AD1}"/>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29" name="Rectangle 228">
                <a:extLst>
                  <a:ext uri="{FF2B5EF4-FFF2-40B4-BE49-F238E27FC236}">
                    <a16:creationId xmlns:a16="http://schemas.microsoft.com/office/drawing/2014/main" id="{BC000A65-F4E7-464A-8F1B-49E01BF5ADC9}"/>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30" name="Rectangle 229">
                <a:extLst>
                  <a:ext uri="{FF2B5EF4-FFF2-40B4-BE49-F238E27FC236}">
                    <a16:creationId xmlns:a16="http://schemas.microsoft.com/office/drawing/2014/main" id="{455EDD6F-FDF8-44E4-95AC-01B26A0BC89B}"/>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31" name="Rectangle 230">
                <a:extLst>
                  <a:ext uri="{FF2B5EF4-FFF2-40B4-BE49-F238E27FC236}">
                    <a16:creationId xmlns:a16="http://schemas.microsoft.com/office/drawing/2014/main" id="{7E16A7EF-9737-4FEC-9451-5D9847363139}"/>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32" name="Rectangle 231">
                <a:extLst>
                  <a:ext uri="{FF2B5EF4-FFF2-40B4-BE49-F238E27FC236}">
                    <a16:creationId xmlns:a16="http://schemas.microsoft.com/office/drawing/2014/main" id="{A7422A0A-D34F-410E-B8BC-7478B3021E1D}"/>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233" name="Rectangle 232">
                <a:extLst>
                  <a:ext uri="{FF2B5EF4-FFF2-40B4-BE49-F238E27FC236}">
                    <a16:creationId xmlns:a16="http://schemas.microsoft.com/office/drawing/2014/main" id="{A4D1BBA5-5222-4013-8C0C-EE3EA8A2884F}"/>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234" name="Rectangle 233">
                <a:extLst>
                  <a:ext uri="{FF2B5EF4-FFF2-40B4-BE49-F238E27FC236}">
                    <a16:creationId xmlns:a16="http://schemas.microsoft.com/office/drawing/2014/main" id="{024918F4-1FF0-4D8F-8F4C-C1941137D59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235" name="TextBox 234">
              <a:extLst>
                <a:ext uri="{FF2B5EF4-FFF2-40B4-BE49-F238E27FC236}">
                  <a16:creationId xmlns:a16="http://schemas.microsoft.com/office/drawing/2014/main" id="{30EF6297-FF90-48EF-912F-A5917DA356A1}"/>
                </a:ext>
              </a:extLst>
            </p:cNvPr>
            <p:cNvSpPr txBox="1"/>
            <p:nvPr/>
          </p:nvSpPr>
          <p:spPr>
            <a:xfrm>
              <a:off x="5738623" y="262715"/>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Rectangle 22">
              <a:extLst>
                <a:ext uri="{FF2B5EF4-FFF2-40B4-BE49-F238E27FC236}">
                  <a16:creationId xmlns:a16="http://schemas.microsoft.com/office/drawing/2014/main" id="{4A19186C-913A-4807-83E0-284BD7D1EBA1}"/>
                </a:ext>
              </a:extLst>
            </p:cNvPr>
            <p:cNvSpPr/>
            <p:nvPr/>
          </p:nvSpPr>
          <p:spPr>
            <a:xfrm>
              <a:off x="5704838" y="2057400"/>
              <a:ext cx="3058162" cy="92250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0070C0"/>
                  </a:solidFill>
                </a:rPr>
                <a:t>NW</a:t>
              </a:r>
            </a:p>
          </p:txBody>
        </p:sp>
        <p:sp>
          <p:nvSpPr>
            <p:cNvPr id="292" name="Rectangle 291">
              <a:extLst>
                <a:ext uri="{FF2B5EF4-FFF2-40B4-BE49-F238E27FC236}">
                  <a16:creationId xmlns:a16="http://schemas.microsoft.com/office/drawing/2014/main" id="{0939D0ED-CAB5-46D9-BF39-C7D2657DB355}"/>
                </a:ext>
              </a:extLst>
            </p:cNvPr>
            <p:cNvSpPr/>
            <p:nvPr/>
          </p:nvSpPr>
          <p:spPr>
            <a:xfrm>
              <a:off x="5685453" y="72389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grpSp>
        <p:nvGrpSpPr>
          <p:cNvPr id="355" name="Group 354">
            <a:extLst>
              <a:ext uri="{FF2B5EF4-FFF2-40B4-BE49-F238E27FC236}">
                <a16:creationId xmlns:a16="http://schemas.microsoft.com/office/drawing/2014/main" id="{27B2034B-A908-4471-AACB-F0B7D581B6EC}"/>
              </a:ext>
            </a:extLst>
          </p:cNvPr>
          <p:cNvGrpSpPr/>
          <p:nvPr/>
        </p:nvGrpSpPr>
        <p:grpSpPr>
          <a:xfrm>
            <a:off x="1575500" y="4193283"/>
            <a:ext cx="3048000" cy="914400"/>
            <a:chOff x="4876800" y="2286000"/>
            <a:chExt cx="3048000" cy="914400"/>
          </a:xfrm>
        </p:grpSpPr>
        <p:sp>
          <p:nvSpPr>
            <p:cNvPr id="356" name="Rectangle 355">
              <a:extLst>
                <a:ext uri="{FF2B5EF4-FFF2-40B4-BE49-F238E27FC236}">
                  <a16:creationId xmlns:a16="http://schemas.microsoft.com/office/drawing/2014/main" id="{98DB06A5-300A-4401-B02E-68B4ED15D2C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357" name="Rectangle 356">
              <a:extLst>
                <a:ext uri="{FF2B5EF4-FFF2-40B4-BE49-F238E27FC236}">
                  <a16:creationId xmlns:a16="http://schemas.microsoft.com/office/drawing/2014/main" id="{F31A8A02-BAEB-4A78-BD89-F6A18B3AA8F9}"/>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358" name="Rectangle 357">
              <a:extLst>
                <a:ext uri="{FF2B5EF4-FFF2-40B4-BE49-F238E27FC236}">
                  <a16:creationId xmlns:a16="http://schemas.microsoft.com/office/drawing/2014/main" id="{17EDF2FB-4764-404A-B3DF-58D569C20034}"/>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59" name="Rectangle 358">
              <a:extLst>
                <a:ext uri="{FF2B5EF4-FFF2-40B4-BE49-F238E27FC236}">
                  <a16:creationId xmlns:a16="http://schemas.microsoft.com/office/drawing/2014/main" id="{FF285DF8-6E69-4D6D-8DC7-21A013196433}"/>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0" name="Rectangle 359">
              <a:extLst>
                <a:ext uri="{FF2B5EF4-FFF2-40B4-BE49-F238E27FC236}">
                  <a16:creationId xmlns:a16="http://schemas.microsoft.com/office/drawing/2014/main" id="{F773653D-DFEE-4FC6-905F-D886171ACB24}"/>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1" name="Rectangle 360">
              <a:extLst>
                <a:ext uri="{FF2B5EF4-FFF2-40B4-BE49-F238E27FC236}">
                  <a16:creationId xmlns:a16="http://schemas.microsoft.com/office/drawing/2014/main" id="{39843310-F6E3-4002-9575-AA08685FBE7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2" name="Rectangle 361">
              <a:extLst>
                <a:ext uri="{FF2B5EF4-FFF2-40B4-BE49-F238E27FC236}">
                  <a16:creationId xmlns:a16="http://schemas.microsoft.com/office/drawing/2014/main" id="{EB9D58A2-807B-4243-ABE5-15EC79940737}"/>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3" name="Rectangle 362">
              <a:extLst>
                <a:ext uri="{FF2B5EF4-FFF2-40B4-BE49-F238E27FC236}">
                  <a16:creationId xmlns:a16="http://schemas.microsoft.com/office/drawing/2014/main" id="{423642F7-14F4-4941-A598-164A03BD9EC9}"/>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4" name="Rectangle 363">
              <a:extLst>
                <a:ext uri="{FF2B5EF4-FFF2-40B4-BE49-F238E27FC236}">
                  <a16:creationId xmlns:a16="http://schemas.microsoft.com/office/drawing/2014/main" id="{CD955C4C-C217-4BAB-827B-E5803AACE6D5}"/>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5" name="Rectangle 364">
              <a:extLst>
                <a:ext uri="{FF2B5EF4-FFF2-40B4-BE49-F238E27FC236}">
                  <a16:creationId xmlns:a16="http://schemas.microsoft.com/office/drawing/2014/main" id="{F2D55A1E-224F-46F5-BA79-084549A97893}"/>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6" name="Rectangle 365">
              <a:extLst>
                <a:ext uri="{FF2B5EF4-FFF2-40B4-BE49-F238E27FC236}">
                  <a16:creationId xmlns:a16="http://schemas.microsoft.com/office/drawing/2014/main" id="{CC623313-14FD-4D8C-BD39-D7BE58F7F0A9}"/>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7" name="Rectangle 366">
              <a:extLst>
                <a:ext uri="{FF2B5EF4-FFF2-40B4-BE49-F238E27FC236}">
                  <a16:creationId xmlns:a16="http://schemas.microsoft.com/office/drawing/2014/main" id="{20931C35-9F21-412F-9F37-B8FDB82A7625}"/>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68" name="Rectangle 367">
              <a:extLst>
                <a:ext uri="{FF2B5EF4-FFF2-40B4-BE49-F238E27FC236}">
                  <a16:creationId xmlns:a16="http://schemas.microsoft.com/office/drawing/2014/main" id="{F008947D-3A1B-44D2-8664-2319BEC56B1F}"/>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69" name="Rectangle 368">
              <a:extLst>
                <a:ext uri="{FF2B5EF4-FFF2-40B4-BE49-F238E27FC236}">
                  <a16:creationId xmlns:a16="http://schemas.microsoft.com/office/drawing/2014/main" id="{6C60F25E-ED73-492C-ACB6-5569AC091F7B}"/>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70" name="Rectangle 369">
              <a:extLst>
                <a:ext uri="{FF2B5EF4-FFF2-40B4-BE49-F238E27FC236}">
                  <a16:creationId xmlns:a16="http://schemas.microsoft.com/office/drawing/2014/main" id="{71CAF47B-1AA4-41D6-B469-C5CE3100C908}"/>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71" name="Rectangle 370">
              <a:extLst>
                <a:ext uri="{FF2B5EF4-FFF2-40B4-BE49-F238E27FC236}">
                  <a16:creationId xmlns:a16="http://schemas.microsoft.com/office/drawing/2014/main" id="{1A33DB3B-91E6-4ADF-A45E-B570C3FDD987}"/>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372" name="TextBox 371">
            <a:extLst>
              <a:ext uri="{FF2B5EF4-FFF2-40B4-BE49-F238E27FC236}">
                <a16:creationId xmlns:a16="http://schemas.microsoft.com/office/drawing/2014/main" id="{F8754EFC-FFE1-4293-92D6-E78602A0730C}"/>
              </a:ext>
            </a:extLst>
          </p:cNvPr>
          <p:cNvSpPr txBox="1"/>
          <p:nvPr/>
        </p:nvSpPr>
        <p:spPr>
          <a:xfrm>
            <a:off x="1616582" y="3730687"/>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sp>
        <p:nvSpPr>
          <p:cNvPr id="373" name="Rectangle 372">
            <a:extLst>
              <a:ext uri="{FF2B5EF4-FFF2-40B4-BE49-F238E27FC236}">
                <a16:creationId xmlns:a16="http://schemas.microsoft.com/office/drawing/2014/main" id="{5418FFCF-E344-434B-A8EF-02B5F6AD48EE}"/>
              </a:ext>
            </a:extLst>
          </p:cNvPr>
          <p:cNvSpPr/>
          <p:nvPr/>
        </p:nvSpPr>
        <p:spPr>
          <a:xfrm>
            <a:off x="1587864" y="418614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nvGrpSpPr>
          <p:cNvPr id="25" name="Group 24">
            <a:extLst>
              <a:ext uri="{FF2B5EF4-FFF2-40B4-BE49-F238E27FC236}">
                <a16:creationId xmlns:a16="http://schemas.microsoft.com/office/drawing/2014/main" id="{CE1C8530-61ED-4B21-AC34-0368C38106BA}"/>
              </a:ext>
            </a:extLst>
          </p:cNvPr>
          <p:cNvGrpSpPr/>
          <p:nvPr/>
        </p:nvGrpSpPr>
        <p:grpSpPr>
          <a:xfrm rot="10800000">
            <a:off x="1426296" y="4229100"/>
            <a:ext cx="3374304" cy="3162300"/>
            <a:chOff x="1420056" y="4641511"/>
            <a:chExt cx="3374304" cy="3162300"/>
          </a:xfrm>
        </p:grpSpPr>
        <p:sp>
          <p:nvSpPr>
            <p:cNvPr id="374" name="Rectangle 373">
              <a:extLst>
                <a:ext uri="{FF2B5EF4-FFF2-40B4-BE49-F238E27FC236}">
                  <a16:creationId xmlns:a16="http://schemas.microsoft.com/office/drawing/2014/main" id="{3127E163-853D-4A32-A68A-398D24ECCAD1}"/>
                </a:ext>
              </a:extLst>
            </p:cNvPr>
            <p:cNvSpPr/>
            <p:nvPr/>
          </p:nvSpPr>
          <p:spPr>
            <a:xfrm>
              <a:off x="1420056" y="4641511"/>
              <a:ext cx="3374304"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b="1" dirty="0">
                <a:solidFill>
                  <a:schemeClr val="tx1"/>
                </a:solidFill>
              </a:endParaRPr>
            </a:p>
            <a:p>
              <a:pPr algn="ctr"/>
              <a:r>
                <a:rPr lang="en-US" b="1" dirty="0">
                  <a:solidFill>
                    <a:schemeClr val="tx1"/>
                  </a:solidFill>
                </a:rPr>
                <a:t>Chip B ROTATED</a:t>
              </a:r>
            </a:p>
            <a:p>
              <a:pPr algn="ctr"/>
              <a:endParaRPr lang="en-US" b="1" dirty="0">
                <a:solidFill>
                  <a:schemeClr val="tx1"/>
                </a:solidFill>
              </a:endParaRPr>
            </a:p>
          </p:txBody>
        </p:sp>
        <p:grpSp>
          <p:nvGrpSpPr>
            <p:cNvPr id="375" name="Group 374">
              <a:extLst>
                <a:ext uri="{FF2B5EF4-FFF2-40B4-BE49-F238E27FC236}">
                  <a16:creationId xmlns:a16="http://schemas.microsoft.com/office/drawing/2014/main" id="{7CE59AE3-767F-4575-BCC5-AEA5D6CCD77D}"/>
                </a:ext>
              </a:extLst>
            </p:cNvPr>
            <p:cNvGrpSpPr/>
            <p:nvPr/>
          </p:nvGrpSpPr>
          <p:grpSpPr>
            <a:xfrm>
              <a:off x="1579621" y="5671622"/>
              <a:ext cx="3048000" cy="914400"/>
              <a:chOff x="4876800" y="2286000"/>
              <a:chExt cx="3048000" cy="914400"/>
            </a:xfrm>
          </p:grpSpPr>
          <p:sp>
            <p:nvSpPr>
              <p:cNvPr id="376" name="Rectangle 375">
                <a:extLst>
                  <a:ext uri="{FF2B5EF4-FFF2-40B4-BE49-F238E27FC236}">
                    <a16:creationId xmlns:a16="http://schemas.microsoft.com/office/drawing/2014/main" id="{49980B91-510F-40E8-8D7F-4ECA45C3A36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377" name="Rectangle 376">
                <a:extLst>
                  <a:ext uri="{FF2B5EF4-FFF2-40B4-BE49-F238E27FC236}">
                    <a16:creationId xmlns:a16="http://schemas.microsoft.com/office/drawing/2014/main" id="{172EF9C7-2FDA-43B3-84FA-78C9F6A8E290}"/>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378" name="Rectangle 377">
                <a:extLst>
                  <a:ext uri="{FF2B5EF4-FFF2-40B4-BE49-F238E27FC236}">
                    <a16:creationId xmlns:a16="http://schemas.microsoft.com/office/drawing/2014/main" id="{55239552-0928-4C59-85AB-4BA5F62CA9F0}"/>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79" name="Rectangle 378">
                <a:extLst>
                  <a:ext uri="{FF2B5EF4-FFF2-40B4-BE49-F238E27FC236}">
                    <a16:creationId xmlns:a16="http://schemas.microsoft.com/office/drawing/2014/main" id="{F664EA2E-1A9E-4A0F-98DF-44AD45DA9750}"/>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0" name="Rectangle 379">
                <a:extLst>
                  <a:ext uri="{FF2B5EF4-FFF2-40B4-BE49-F238E27FC236}">
                    <a16:creationId xmlns:a16="http://schemas.microsoft.com/office/drawing/2014/main" id="{06B9E06C-7E88-4300-A3E2-DFAFFC2B8EF2}"/>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1" name="Rectangle 380">
                <a:extLst>
                  <a:ext uri="{FF2B5EF4-FFF2-40B4-BE49-F238E27FC236}">
                    <a16:creationId xmlns:a16="http://schemas.microsoft.com/office/drawing/2014/main" id="{2C86826D-80A5-442B-8CBA-8F8401A71B9D}"/>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2" name="Rectangle 381">
                <a:extLst>
                  <a:ext uri="{FF2B5EF4-FFF2-40B4-BE49-F238E27FC236}">
                    <a16:creationId xmlns:a16="http://schemas.microsoft.com/office/drawing/2014/main" id="{47DE82FF-B628-4738-88C2-BBFA7C53DB8F}"/>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3" name="Rectangle 382">
                <a:extLst>
                  <a:ext uri="{FF2B5EF4-FFF2-40B4-BE49-F238E27FC236}">
                    <a16:creationId xmlns:a16="http://schemas.microsoft.com/office/drawing/2014/main" id="{67CF8C8D-C1A8-4486-96DF-FC9C106B0724}"/>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4" name="Rectangle 383">
                <a:extLst>
                  <a:ext uri="{FF2B5EF4-FFF2-40B4-BE49-F238E27FC236}">
                    <a16:creationId xmlns:a16="http://schemas.microsoft.com/office/drawing/2014/main" id="{2467C9AB-A642-4C99-A9D0-4DE275DA706A}"/>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5" name="Rectangle 384">
                <a:extLst>
                  <a:ext uri="{FF2B5EF4-FFF2-40B4-BE49-F238E27FC236}">
                    <a16:creationId xmlns:a16="http://schemas.microsoft.com/office/drawing/2014/main" id="{0C281580-E334-40A2-AED8-DEAD875304C1}"/>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6" name="Rectangle 385">
                <a:extLst>
                  <a:ext uri="{FF2B5EF4-FFF2-40B4-BE49-F238E27FC236}">
                    <a16:creationId xmlns:a16="http://schemas.microsoft.com/office/drawing/2014/main" id="{E717A5B4-6FD0-405E-B1AD-E6B82FBD74F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7" name="Rectangle 386">
                <a:extLst>
                  <a:ext uri="{FF2B5EF4-FFF2-40B4-BE49-F238E27FC236}">
                    <a16:creationId xmlns:a16="http://schemas.microsoft.com/office/drawing/2014/main" id="{E413BC1C-0794-4940-8794-9501A5AAF28B}"/>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88" name="Rectangle 387">
                <a:extLst>
                  <a:ext uri="{FF2B5EF4-FFF2-40B4-BE49-F238E27FC236}">
                    <a16:creationId xmlns:a16="http://schemas.microsoft.com/office/drawing/2014/main" id="{F24A2BCF-6AB6-4586-BC1F-CE6BB3DA9F8E}"/>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89" name="Rectangle 388">
                <a:extLst>
                  <a:ext uri="{FF2B5EF4-FFF2-40B4-BE49-F238E27FC236}">
                    <a16:creationId xmlns:a16="http://schemas.microsoft.com/office/drawing/2014/main" id="{6581F3C8-68CA-4319-91DC-70F2C4A9AADA}"/>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390" name="Rectangle 389">
                <a:extLst>
                  <a:ext uri="{FF2B5EF4-FFF2-40B4-BE49-F238E27FC236}">
                    <a16:creationId xmlns:a16="http://schemas.microsoft.com/office/drawing/2014/main" id="{31AED1B9-DE04-4815-B8CC-1989CB83BEAD}"/>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391" name="Rectangle 390">
                <a:extLst>
                  <a:ext uri="{FF2B5EF4-FFF2-40B4-BE49-F238E27FC236}">
                    <a16:creationId xmlns:a16="http://schemas.microsoft.com/office/drawing/2014/main" id="{CD8E9F82-3366-4BBE-9C72-B1446D2FEBB1}"/>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392" name="TextBox 391">
              <a:extLst>
                <a:ext uri="{FF2B5EF4-FFF2-40B4-BE49-F238E27FC236}">
                  <a16:creationId xmlns:a16="http://schemas.microsoft.com/office/drawing/2014/main" id="{54E47977-AD5D-42A9-9C71-7578FB37766E}"/>
                </a:ext>
              </a:extLst>
            </p:cNvPr>
            <p:cNvSpPr txBox="1"/>
            <p:nvPr/>
          </p:nvSpPr>
          <p:spPr>
            <a:xfrm>
              <a:off x="1620703" y="4896424"/>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393" name="Group 392">
              <a:extLst>
                <a:ext uri="{FF2B5EF4-FFF2-40B4-BE49-F238E27FC236}">
                  <a16:creationId xmlns:a16="http://schemas.microsoft.com/office/drawing/2014/main" id="{CD8064FF-9753-4B01-85C7-5DF4D84F056C}"/>
                </a:ext>
              </a:extLst>
            </p:cNvPr>
            <p:cNvGrpSpPr/>
            <p:nvPr/>
          </p:nvGrpSpPr>
          <p:grpSpPr>
            <a:xfrm>
              <a:off x="1759209" y="5746412"/>
              <a:ext cx="2750637" cy="2057399"/>
              <a:chOff x="5038929" y="1028701"/>
              <a:chExt cx="2750637" cy="2057399"/>
            </a:xfrm>
          </p:grpSpPr>
          <p:sp>
            <p:nvSpPr>
              <p:cNvPr id="394" name="Freeform: Shape 393">
                <a:extLst>
                  <a:ext uri="{FF2B5EF4-FFF2-40B4-BE49-F238E27FC236}">
                    <a16:creationId xmlns:a16="http://schemas.microsoft.com/office/drawing/2014/main" id="{CE5372D6-7D62-46D7-A57A-F574DC04D66F}"/>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reeform: Shape 394">
                <a:extLst>
                  <a:ext uri="{FF2B5EF4-FFF2-40B4-BE49-F238E27FC236}">
                    <a16:creationId xmlns:a16="http://schemas.microsoft.com/office/drawing/2014/main" id="{18F47EB0-03D1-4A62-9452-D3746D7AB4F5}"/>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reeform: Shape 395">
                <a:extLst>
                  <a:ext uri="{FF2B5EF4-FFF2-40B4-BE49-F238E27FC236}">
                    <a16:creationId xmlns:a16="http://schemas.microsoft.com/office/drawing/2014/main" id="{F52FC183-1EED-4B54-A338-FF86EBB077B8}"/>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reeform: Shape 396">
                <a:extLst>
                  <a:ext uri="{FF2B5EF4-FFF2-40B4-BE49-F238E27FC236}">
                    <a16:creationId xmlns:a16="http://schemas.microsoft.com/office/drawing/2014/main" id="{9767EBD2-64CD-478C-84CC-F0E87E4F7FC2}"/>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8" name="Group 397">
                <a:extLst>
                  <a:ext uri="{FF2B5EF4-FFF2-40B4-BE49-F238E27FC236}">
                    <a16:creationId xmlns:a16="http://schemas.microsoft.com/office/drawing/2014/main" id="{3A379CCF-F1DA-4514-B8A3-2F21CE5DCCC0}"/>
                  </a:ext>
                </a:extLst>
              </p:cNvPr>
              <p:cNvGrpSpPr/>
              <p:nvPr/>
            </p:nvGrpSpPr>
            <p:grpSpPr>
              <a:xfrm>
                <a:off x="6536034" y="1066801"/>
                <a:ext cx="464638" cy="2019299"/>
                <a:chOff x="6536034" y="1066801"/>
                <a:chExt cx="464638" cy="2019299"/>
              </a:xfrm>
            </p:grpSpPr>
            <p:sp>
              <p:nvSpPr>
                <p:cNvPr id="409" name="Freeform: Shape 408">
                  <a:extLst>
                    <a:ext uri="{FF2B5EF4-FFF2-40B4-BE49-F238E27FC236}">
                      <a16:creationId xmlns:a16="http://schemas.microsoft.com/office/drawing/2014/main" id="{249F7771-300D-422F-B64A-C931F8E233FF}"/>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reeform: Shape 409">
                  <a:extLst>
                    <a:ext uri="{FF2B5EF4-FFF2-40B4-BE49-F238E27FC236}">
                      <a16:creationId xmlns:a16="http://schemas.microsoft.com/office/drawing/2014/main" id="{376CB285-A931-4F3D-AC31-DFAD43328F69}"/>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reeform: Shape 410">
                  <a:extLst>
                    <a:ext uri="{FF2B5EF4-FFF2-40B4-BE49-F238E27FC236}">
                      <a16:creationId xmlns:a16="http://schemas.microsoft.com/office/drawing/2014/main" id="{D2BDAB42-C051-4F10-B5D3-A23F11EEF7C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reeform: Shape 411">
                  <a:extLst>
                    <a:ext uri="{FF2B5EF4-FFF2-40B4-BE49-F238E27FC236}">
                      <a16:creationId xmlns:a16="http://schemas.microsoft.com/office/drawing/2014/main" id="{415375C0-5A03-4465-961C-3E466A2650B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9" name="Group 398">
                <a:extLst>
                  <a:ext uri="{FF2B5EF4-FFF2-40B4-BE49-F238E27FC236}">
                    <a16:creationId xmlns:a16="http://schemas.microsoft.com/office/drawing/2014/main" id="{E36A4F58-35DD-4D5B-9D0E-BAF9AE30F39E}"/>
                  </a:ext>
                </a:extLst>
              </p:cNvPr>
              <p:cNvGrpSpPr/>
              <p:nvPr/>
            </p:nvGrpSpPr>
            <p:grpSpPr>
              <a:xfrm rot="10800000">
                <a:off x="7324928" y="1028701"/>
                <a:ext cx="464638" cy="2019299"/>
                <a:chOff x="6527065" y="1104900"/>
                <a:chExt cx="464638" cy="2019299"/>
              </a:xfrm>
            </p:grpSpPr>
            <p:sp>
              <p:nvSpPr>
                <p:cNvPr id="405" name="Freeform: Shape 404">
                  <a:extLst>
                    <a:ext uri="{FF2B5EF4-FFF2-40B4-BE49-F238E27FC236}">
                      <a16:creationId xmlns:a16="http://schemas.microsoft.com/office/drawing/2014/main" id="{B91E95CD-CDD2-4CF4-B808-5E8D205F0543}"/>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Shape 405">
                  <a:extLst>
                    <a:ext uri="{FF2B5EF4-FFF2-40B4-BE49-F238E27FC236}">
                      <a16:creationId xmlns:a16="http://schemas.microsoft.com/office/drawing/2014/main" id="{1FF9869D-5F4D-445E-8019-FF7C5BF8C7D0}"/>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Shape 406">
                  <a:extLst>
                    <a:ext uri="{FF2B5EF4-FFF2-40B4-BE49-F238E27FC236}">
                      <a16:creationId xmlns:a16="http://schemas.microsoft.com/office/drawing/2014/main" id="{714A2567-8EB1-4BD8-A765-AF1C1E1CC28F}"/>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Shape 407">
                  <a:extLst>
                    <a:ext uri="{FF2B5EF4-FFF2-40B4-BE49-F238E27FC236}">
                      <a16:creationId xmlns:a16="http://schemas.microsoft.com/office/drawing/2014/main" id="{0D4B6BC7-64CD-462F-84EA-080D857D520D}"/>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a:extLst>
                  <a:ext uri="{FF2B5EF4-FFF2-40B4-BE49-F238E27FC236}">
                    <a16:creationId xmlns:a16="http://schemas.microsoft.com/office/drawing/2014/main" id="{E7D5DFA2-7577-478B-A026-C54A5A87CEAF}"/>
                  </a:ext>
                </a:extLst>
              </p:cNvPr>
              <p:cNvGrpSpPr/>
              <p:nvPr/>
            </p:nvGrpSpPr>
            <p:grpSpPr>
              <a:xfrm rot="10800000">
                <a:off x="5800928" y="1066800"/>
                <a:ext cx="437743" cy="2019299"/>
                <a:chOff x="6538274" y="1083611"/>
                <a:chExt cx="437743" cy="2019299"/>
              </a:xfrm>
            </p:grpSpPr>
            <p:sp>
              <p:nvSpPr>
                <p:cNvPr id="401" name="Freeform: Shape 400">
                  <a:extLst>
                    <a:ext uri="{FF2B5EF4-FFF2-40B4-BE49-F238E27FC236}">
                      <a16:creationId xmlns:a16="http://schemas.microsoft.com/office/drawing/2014/main" id="{06FF7993-207A-4AE3-9506-EFA0D4B528AE}"/>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reeform: Shape 401">
                  <a:extLst>
                    <a:ext uri="{FF2B5EF4-FFF2-40B4-BE49-F238E27FC236}">
                      <a16:creationId xmlns:a16="http://schemas.microsoft.com/office/drawing/2014/main" id="{082D94DA-89D0-4747-93F1-3F01DE015302}"/>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reeform: Shape 402">
                  <a:extLst>
                    <a:ext uri="{FF2B5EF4-FFF2-40B4-BE49-F238E27FC236}">
                      <a16:creationId xmlns:a16="http://schemas.microsoft.com/office/drawing/2014/main" id="{ED47F6DD-EC86-4E57-8C2A-B08770DC1BE4}"/>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reeform: Shape 403">
                  <a:extLst>
                    <a:ext uri="{FF2B5EF4-FFF2-40B4-BE49-F238E27FC236}">
                      <a16:creationId xmlns:a16="http://schemas.microsoft.com/office/drawing/2014/main" id="{BB4F1561-64B0-4C84-8C97-0322BF0C7F9C}"/>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3" name="Rectangle 412">
              <a:extLst>
                <a:ext uri="{FF2B5EF4-FFF2-40B4-BE49-F238E27FC236}">
                  <a16:creationId xmlns:a16="http://schemas.microsoft.com/office/drawing/2014/main" id="{DE3076B8-D177-4687-81CC-D2041B6059FD}"/>
                </a:ext>
              </a:extLst>
            </p:cNvPr>
            <p:cNvSpPr/>
            <p:nvPr/>
          </p:nvSpPr>
          <p:spPr>
            <a:xfrm>
              <a:off x="1567533" y="5670210"/>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sp>
        <p:nvSpPr>
          <p:cNvPr id="26" name="Rectangle 25">
            <a:extLst>
              <a:ext uri="{FF2B5EF4-FFF2-40B4-BE49-F238E27FC236}">
                <a16:creationId xmlns:a16="http://schemas.microsoft.com/office/drawing/2014/main" id="{AEECA404-20C1-4A78-8D51-3A9FDF32D365}"/>
              </a:ext>
            </a:extLst>
          </p:cNvPr>
          <p:cNvSpPr/>
          <p:nvPr/>
        </p:nvSpPr>
        <p:spPr>
          <a:xfrm>
            <a:off x="1575500" y="6368585"/>
            <a:ext cx="3077623" cy="241765"/>
          </a:xfrm>
          <a:prstGeom prst="rect">
            <a:avLst/>
          </a:prstGeom>
          <a:solidFill>
            <a:srgbClr val="C0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8" name="Straight Connector 27">
            <a:extLst>
              <a:ext uri="{FF2B5EF4-FFF2-40B4-BE49-F238E27FC236}">
                <a16:creationId xmlns:a16="http://schemas.microsoft.com/office/drawing/2014/main" id="{9C79DDB9-2FC2-485A-82DA-2BFC0411DCE4}"/>
              </a:ext>
            </a:extLst>
          </p:cNvPr>
          <p:cNvCxnSpPr>
            <a:cxnSpLocks/>
          </p:cNvCxnSpPr>
          <p:nvPr/>
        </p:nvCxnSpPr>
        <p:spPr>
          <a:xfrm>
            <a:off x="1956576" y="6375061"/>
            <a:ext cx="2310624" cy="23528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1AA22EC-EB12-47C7-A1FB-375B69209933}"/>
              </a:ext>
            </a:extLst>
          </p:cNvPr>
          <p:cNvCxnSpPr/>
          <p:nvPr/>
        </p:nvCxnSpPr>
        <p:spPr>
          <a:xfrm>
            <a:off x="2745471" y="6368585"/>
            <a:ext cx="759729" cy="2286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B2E6634-5C6B-4AEA-8693-BCD96E2C8D8B}"/>
              </a:ext>
            </a:extLst>
          </p:cNvPr>
          <p:cNvCxnSpPr/>
          <p:nvPr/>
        </p:nvCxnSpPr>
        <p:spPr>
          <a:xfrm flipH="1">
            <a:off x="2716956" y="6369391"/>
            <a:ext cx="788244" cy="24684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7FAE2E4-E626-44C1-B6B4-17E4B7E1FBE5}"/>
              </a:ext>
            </a:extLst>
          </p:cNvPr>
          <p:cNvCxnSpPr/>
          <p:nvPr/>
        </p:nvCxnSpPr>
        <p:spPr>
          <a:xfrm flipH="1">
            <a:off x="1981200" y="6362095"/>
            <a:ext cx="2286000" cy="2482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0A913521-1077-4826-A259-E13E7F4A17B4}"/>
              </a:ext>
            </a:extLst>
          </p:cNvPr>
          <p:cNvSpPr/>
          <p:nvPr/>
        </p:nvSpPr>
        <p:spPr>
          <a:xfrm>
            <a:off x="392041" y="3270324"/>
            <a:ext cx="974180" cy="3160475"/>
          </a:xfrm>
          <a:custGeom>
            <a:avLst/>
            <a:gdLst>
              <a:gd name="connsiteX0" fmla="*/ 188872 w 974180"/>
              <a:gd name="connsiteY0" fmla="*/ 0 h 2786230"/>
              <a:gd name="connsiteX1" fmla="*/ 16750 w 974180"/>
              <a:gd name="connsiteY1" fmla="*/ 398033 h 2786230"/>
              <a:gd name="connsiteX2" fmla="*/ 38265 w 974180"/>
              <a:gd name="connsiteY2" fmla="*/ 1398494 h 2786230"/>
              <a:gd name="connsiteX3" fmla="*/ 296448 w 974180"/>
              <a:gd name="connsiteY3" fmla="*/ 2216075 h 2786230"/>
              <a:gd name="connsiteX4" fmla="*/ 662208 w 974180"/>
              <a:gd name="connsiteY4" fmla="*/ 2689411 h 2786230"/>
              <a:gd name="connsiteX5" fmla="*/ 974180 w 974180"/>
              <a:gd name="connsiteY5" fmla="*/ 2786230 h 27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180" h="2786230">
                <a:moveTo>
                  <a:pt x="188872" y="0"/>
                </a:moveTo>
                <a:cubicBezTo>
                  <a:pt x="115361" y="82475"/>
                  <a:pt x="41851" y="164951"/>
                  <a:pt x="16750" y="398033"/>
                </a:cubicBezTo>
                <a:cubicBezTo>
                  <a:pt x="-8351" y="631115"/>
                  <a:pt x="-8351" y="1095487"/>
                  <a:pt x="38265" y="1398494"/>
                </a:cubicBezTo>
                <a:cubicBezTo>
                  <a:pt x="84881" y="1701501"/>
                  <a:pt x="192458" y="2000922"/>
                  <a:pt x="296448" y="2216075"/>
                </a:cubicBezTo>
                <a:cubicBezTo>
                  <a:pt x="400438" y="2431228"/>
                  <a:pt x="549253" y="2594385"/>
                  <a:pt x="662208" y="2689411"/>
                </a:cubicBezTo>
                <a:cubicBezTo>
                  <a:pt x="775163" y="2784437"/>
                  <a:pt x="874671" y="2785333"/>
                  <a:pt x="974180" y="2786230"/>
                </a:cubicBezTo>
              </a:path>
            </a:pathLst>
          </a:cu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4" name="Group 413">
            <a:extLst>
              <a:ext uri="{FF2B5EF4-FFF2-40B4-BE49-F238E27FC236}">
                <a16:creationId xmlns:a16="http://schemas.microsoft.com/office/drawing/2014/main" id="{23BDAAE0-9B09-4687-A98E-554F7B6176DB}"/>
              </a:ext>
            </a:extLst>
          </p:cNvPr>
          <p:cNvGrpSpPr/>
          <p:nvPr/>
        </p:nvGrpSpPr>
        <p:grpSpPr>
          <a:xfrm rot="16200000">
            <a:off x="8938492" y="1958109"/>
            <a:ext cx="3093788" cy="3139972"/>
            <a:chOff x="5685453" y="262715"/>
            <a:chExt cx="3093788" cy="3139972"/>
          </a:xfrm>
        </p:grpSpPr>
        <p:grpSp>
          <p:nvGrpSpPr>
            <p:cNvPr id="415" name="Group 414">
              <a:extLst>
                <a:ext uri="{FF2B5EF4-FFF2-40B4-BE49-F238E27FC236}">
                  <a16:creationId xmlns:a16="http://schemas.microsoft.com/office/drawing/2014/main" id="{146CE199-DC60-43AC-A687-5CA3E8388E76}"/>
                </a:ext>
              </a:extLst>
            </p:cNvPr>
            <p:cNvGrpSpPr/>
            <p:nvPr/>
          </p:nvGrpSpPr>
          <p:grpSpPr>
            <a:xfrm>
              <a:off x="5715000" y="2057400"/>
              <a:ext cx="3048000" cy="914400"/>
              <a:chOff x="4876800" y="2286000"/>
              <a:chExt cx="3048000" cy="914400"/>
            </a:xfrm>
          </p:grpSpPr>
          <p:sp>
            <p:nvSpPr>
              <p:cNvPr id="457" name="Rectangle 456">
                <a:extLst>
                  <a:ext uri="{FF2B5EF4-FFF2-40B4-BE49-F238E27FC236}">
                    <a16:creationId xmlns:a16="http://schemas.microsoft.com/office/drawing/2014/main" id="{416026A1-08AA-4666-89FE-63E6A82FC338}"/>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458" name="Rectangle 457">
                <a:extLst>
                  <a:ext uri="{FF2B5EF4-FFF2-40B4-BE49-F238E27FC236}">
                    <a16:creationId xmlns:a16="http://schemas.microsoft.com/office/drawing/2014/main" id="{CE54634D-5C76-4B38-908C-3767385BF625}"/>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459" name="Rectangle 458">
                <a:extLst>
                  <a:ext uri="{FF2B5EF4-FFF2-40B4-BE49-F238E27FC236}">
                    <a16:creationId xmlns:a16="http://schemas.microsoft.com/office/drawing/2014/main" id="{5C6D9470-E12E-4752-B5DC-53E7EF8F3266}"/>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0" name="Rectangle 459">
                <a:extLst>
                  <a:ext uri="{FF2B5EF4-FFF2-40B4-BE49-F238E27FC236}">
                    <a16:creationId xmlns:a16="http://schemas.microsoft.com/office/drawing/2014/main" id="{E2812431-0A87-4673-8D50-8544E2DCD676}"/>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1" name="Rectangle 460">
                <a:extLst>
                  <a:ext uri="{FF2B5EF4-FFF2-40B4-BE49-F238E27FC236}">
                    <a16:creationId xmlns:a16="http://schemas.microsoft.com/office/drawing/2014/main" id="{1B448C64-8596-4EED-A608-9CCE43D601A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2" name="Rectangle 461">
                <a:extLst>
                  <a:ext uri="{FF2B5EF4-FFF2-40B4-BE49-F238E27FC236}">
                    <a16:creationId xmlns:a16="http://schemas.microsoft.com/office/drawing/2014/main" id="{6521F672-0B90-4DD6-8411-C8E59D6E870E}"/>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3" name="Rectangle 462">
                <a:extLst>
                  <a:ext uri="{FF2B5EF4-FFF2-40B4-BE49-F238E27FC236}">
                    <a16:creationId xmlns:a16="http://schemas.microsoft.com/office/drawing/2014/main" id="{30545A80-0AA1-4753-9DC2-46B0D849BBE4}"/>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4" name="Rectangle 463">
                <a:extLst>
                  <a:ext uri="{FF2B5EF4-FFF2-40B4-BE49-F238E27FC236}">
                    <a16:creationId xmlns:a16="http://schemas.microsoft.com/office/drawing/2014/main" id="{7DDDC76C-7BF4-4494-B5A2-5C9E1ECE0484}"/>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5" name="Rectangle 464">
                <a:extLst>
                  <a:ext uri="{FF2B5EF4-FFF2-40B4-BE49-F238E27FC236}">
                    <a16:creationId xmlns:a16="http://schemas.microsoft.com/office/drawing/2014/main" id="{490F3603-8DF8-43A0-9A48-EC3D1959F595}"/>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6" name="Rectangle 465">
                <a:extLst>
                  <a:ext uri="{FF2B5EF4-FFF2-40B4-BE49-F238E27FC236}">
                    <a16:creationId xmlns:a16="http://schemas.microsoft.com/office/drawing/2014/main" id="{43E43C89-6A5E-442B-8899-98C5BE99B77C}"/>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7" name="Rectangle 466">
                <a:extLst>
                  <a:ext uri="{FF2B5EF4-FFF2-40B4-BE49-F238E27FC236}">
                    <a16:creationId xmlns:a16="http://schemas.microsoft.com/office/drawing/2014/main" id="{38092959-F108-410B-8E95-AC21A96040D1}"/>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68" name="Rectangle 467">
                <a:extLst>
                  <a:ext uri="{FF2B5EF4-FFF2-40B4-BE49-F238E27FC236}">
                    <a16:creationId xmlns:a16="http://schemas.microsoft.com/office/drawing/2014/main" id="{CAC83AFC-6009-4B2C-9C8A-D0AF674655F9}"/>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69" name="Rectangle 468">
                <a:extLst>
                  <a:ext uri="{FF2B5EF4-FFF2-40B4-BE49-F238E27FC236}">
                    <a16:creationId xmlns:a16="http://schemas.microsoft.com/office/drawing/2014/main" id="{55324D84-E927-4A3F-ADC8-EEA1C4B93F78}"/>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70" name="Rectangle 469">
                <a:extLst>
                  <a:ext uri="{FF2B5EF4-FFF2-40B4-BE49-F238E27FC236}">
                    <a16:creationId xmlns:a16="http://schemas.microsoft.com/office/drawing/2014/main" id="{BDEDA4C0-E8A5-43DF-9861-1EFBC22EC1A1}"/>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71" name="Rectangle 470">
                <a:extLst>
                  <a:ext uri="{FF2B5EF4-FFF2-40B4-BE49-F238E27FC236}">
                    <a16:creationId xmlns:a16="http://schemas.microsoft.com/office/drawing/2014/main" id="{CA281FD7-A904-42B2-98E4-1AED3E673442}"/>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72" name="Rectangle 471">
                <a:extLst>
                  <a:ext uri="{FF2B5EF4-FFF2-40B4-BE49-F238E27FC236}">
                    <a16:creationId xmlns:a16="http://schemas.microsoft.com/office/drawing/2014/main" id="{F3B84172-0EA8-4BA1-BCF7-D6FC612904CA}"/>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16" name="TextBox 415">
              <a:extLst>
                <a:ext uri="{FF2B5EF4-FFF2-40B4-BE49-F238E27FC236}">
                  <a16:creationId xmlns:a16="http://schemas.microsoft.com/office/drawing/2014/main" id="{5A9CE561-8403-4028-BF4B-6537F5676881}"/>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17" name="Group 416">
              <a:extLst>
                <a:ext uri="{FF2B5EF4-FFF2-40B4-BE49-F238E27FC236}">
                  <a16:creationId xmlns:a16="http://schemas.microsoft.com/office/drawing/2014/main" id="{1D407F5D-161A-49BE-BA97-C7C2D6C26C57}"/>
                </a:ext>
              </a:extLst>
            </p:cNvPr>
            <p:cNvGrpSpPr/>
            <p:nvPr/>
          </p:nvGrpSpPr>
          <p:grpSpPr>
            <a:xfrm>
              <a:off x="5697541" y="725311"/>
              <a:ext cx="3048000" cy="914400"/>
              <a:chOff x="4876800" y="2286000"/>
              <a:chExt cx="3048000" cy="914400"/>
            </a:xfrm>
          </p:grpSpPr>
          <p:sp>
            <p:nvSpPr>
              <p:cNvPr id="441" name="Rectangle 440">
                <a:extLst>
                  <a:ext uri="{FF2B5EF4-FFF2-40B4-BE49-F238E27FC236}">
                    <a16:creationId xmlns:a16="http://schemas.microsoft.com/office/drawing/2014/main" id="{B0172D09-8411-410E-8907-FA11C85B6DD9}"/>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442" name="Rectangle 441">
                <a:extLst>
                  <a:ext uri="{FF2B5EF4-FFF2-40B4-BE49-F238E27FC236}">
                    <a16:creationId xmlns:a16="http://schemas.microsoft.com/office/drawing/2014/main" id="{F0528DCE-960F-4917-99ED-045BE82B1453}"/>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443" name="Rectangle 442">
                <a:extLst>
                  <a:ext uri="{FF2B5EF4-FFF2-40B4-BE49-F238E27FC236}">
                    <a16:creationId xmlns:a16="http://schemas.microsoft.com/office/drawing/2014/main" id="{3FF4F61A-67DD-440F-BFC6-C2CFE281791B}"/>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44" name="Rectangle 443">
                <a:extLst>
                  <a:ext uri="{FF2B5EF4-FFF2-40B4-BE49-F238E27FC236}">
                    <a16:creationId xmlns:a16="http://schemas.microsoft.com/office/drawing/2014/main" id="{4938B8AD-CDBB-47CA-BBD3-C2D2EB392A8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45" name="Rectangle 444">
                <a:extLst>
                  <a:ext uri="{FF2B5EF4-FFF2-40B4-BE49-F238E27FC236}">
                    <a16:creationId xmlns:a16="http://schemas.microsoft.com/office/drawing/2014/main" id="{390090B4-9B9D-433D-9280-F39574A5FAB9}"/>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46" name="Rectangle 445">
                <a:extLst>
                  <a:ext uri="{FF2B5EF4-FFF2-40B4-BE49-F238E27FC236}">
                    <a16:creationId xmlns:a16="http://schemas.microsoft.com/office/drawing/2014/main" id="{0FB685B2-CE4C-4818-83AD-DA3131AF8217}"/>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47" name="Rectangle 446">
                <a:extLst>
                  <a:ext uri="{FF2B5EF4-FFF2-40B4-BE49-F238E27FC236}">
                    <a16:creationId xmlns:a16="http://schemas.microsoft.com/office/drawing/2014/main" id="{B01F7E73-7BBB-411B-98F3-4A4DA9F0FBC8}"/>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48" name="Rectangle 447">
                <a:extLst>
                  <a:ext uri="{FF2B5EF4-FFF2-40B4-BE49-F238E27FC236}">
                    <a16:creationId xmlns:a16="http://schemas.microsoft.com/office/drawing/2014/main" id="{B9C64E08-CA75-42CC-9C4D-26A4F7CF517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49" name="Rectangle 448">
                <a:extLst>
                  <a:ext uri="{FF2B5EF4-FFF2-40B4-BE49-F238E27FC236}">
                    <a16:creationId xmlns:a16="http://schemas.microsoft.com/office/drawing/2014/main" id="{AC11FC2B-38CD-4637-979E-7163EE9594CB}"/>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0" name="Rectangle 449">
                <a:extLst>
                  <a:ext uri="{FF2B5EF4-FFF2-40B4-BE49-F238E27FC236}">
                    <a16:creationId xmlns:a16="http://schemas.microsoft.com/office/drawing/2014/main" id="{7CE0B2F6-1A07-43FA-A7D6-4CF1BF968D32}"/>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51" name="Rectangle 450">
                <a:extLst>
                  <a:ext uri="{FF2B5EF4-FFF2-40B4-BE49-F238E27FC236}">
                    <a16:creationId xmlns:a16="http://schemas.microsoft.com/office/drawing/2014/main" id="{A86AD1C3-4CF0-4F51-A222-857F45718CBB}"/>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2" name="Rectangle 451">
                <a:extLst>
                  <a:ext uri="{FF2B5EF4-FFF2-40B4-BE49-F238E27FC236}">
                    <a16:creationId xmlns:a16="http://schemas.microsoft.com/office/drawing/2014/main" id="{6B75C6AF-D675-46D6-9825-656AE1D8CB6B}"/>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53" name="Rectangle 452">
                <a:extLst>
                  <a:ext uri="{FF2B5EF4-FFF2-40B4-BE49-F238E27FC236}">
                    <a16:creationId xmlns:a16="http://schemas.microsoft.com/office/drawing/2014/main" id="{C05E30D1-3731-4540-8C60-DD107EBD65FD}"/>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4" name="Rectangle 453">
                <a:extLst>
                  <a:ext uri="{FF2B5EF4-FFF2-40B4-BE49-F238E27FC236}">
                    <a16:creationId xmlns:a16="http://schemas.microsoft.com/office/drawing/2014/main" id="{A104C842-9741-430F-B99D-EB4DEF3C5E6F}"/>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455" name="Rectangle 454">
                <a:extLst>
                  <a:ext uri="{FF2B5EF4-FFF2-40B4-BE49-F238E27FC236}">
                    <a16:creationId xmlns:a16="http://schemas.microsoft.com/office/drawing/2014/main" id="{A6359936-CEA5-48EC-99C4-13B9B9B7C97C}"/>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456" name="Rectangle 455">
                <a:extLst>
                  <a:ext uri="{FF2B5EF4-FFF2-40B4-BE49-F238E27FC236}">
                    <a16:creationId xmlns:a16="http://schemas.microsoft.com/office/drawing/2014/main" id="{57CF351C-8BE7-472B-9141-DB6F69F76B4A}"/>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18" name="TextBox 417">
              <a:extLst>
                <a:ext uri="{FF2B5EF4-FFF2-40B4-BE49-F238E27FC236}">
                  <a16:creationId xmlns:a16="http://schemas.microsoft.com/office/drawing/2014/main" id="{ACD8F9FE-A4D5-4E28-9F4B-BBF8851F78E5}"/>
                </a:ext>
              </a:extLst>
            </p:cNvPr>
            <p:cNvSpPr txBox="1"/>
            <p:nvPr/>
          </p:nvSpPr>
          <p:spPr>
            <a:xfrm>
              <a:off x="5738623" y="262715"/>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19" name="Group 418">
              <a:extLst>
                <a:ext uri="{FF2B5EF4-FFF2-40B4-BE49-F238E27FC236}">
                  <a16:creationId xmlns:a16="http://schemas.microsoft.com/office/drawing/2014/main" id="{77B4C06C-D1A7-4944-8115-AA556244E941}"/>
                </a:ext>
              </a:extLst>
            </p:cNvPr>
            <p:cNvGrpSpPr/>
            <p:nvPr/>
          </p:nvGrpSpPr>
          <p:grpSpPr>
            <a:xfrm>
              <a:off x="5877129" y="800101"/>
              <a:ext cx="2750637" cy="2057399"/>
              <a:chOff x="5038929" y="1028701"/>
              <a:chExt cx="2750637" cy="2057399"/>
            </a:xfrm>
          </p:grpSpPr>
          <p:sp>
            <p:nvSpPr>
              <p:cNvPr id="422" name="Freeform: Shape 421">
                <a:extLst>
                  <a:ext uri="{FF2B5EF4-FFF2-40B4-BE49-F238E27FC236}">
                    <a16:creationId xmlns:a16="http://schemas.microsoft.com/office/drawing/2014/main" id="{796EEDC4-0C55-433A-A186-CEF0851298A5}"/>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reeform: Shape 422">
                <a:extLst>
                  <a:ext uri="{FF2B5EF4-FFF2-40B4-BE49-F238E27FC236}">
                    <a16:creationId xmlns:a16="http://schemas.microsoft.com/office/drawing/2014/main" id="{D8BD523E-DF5D-4EFB-9770-63DDEBE48245}"/>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Freeform: Shape 423">
                <a:extLst>
                  <a:ext uri="{FF2B5EF4-FFF2-40B4-BE49-F238E27FC236}">
                    <a16:creationId xmlns:a16="http://schemas.microsoft.com/office/drawing/2014/main" id="{57F10E3C-D800-49ED-A787-DDAC6DFCE44D}"/>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Shape 424">
                <a:extLst>
                  <a:ext uri="{FF2B5EF4-FFF2-40B4-BE49-F238E27FC236}">
                    <a16:creationId xmlns:a16="http://schemas.microsoft.com/office/drawing/2014/main" id="{0CD4B082-57CD-4412-990C-EB4289EB6015}"/>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6" name="Group 425">
                <a:extLst>
                  <a:ext uri="{FF2B5EF4-FFF2-40B4-BE49-F238E27FC236}">
                    <a16:creationId xmlns:a16="http://schemas.microsoft.com/office/drawing/2014/main" id="{6211D35C-7EFE-4BA8-AE08-C89FA534EF47}"/>
                  </a:ext>
                </a:extLst>
              </p:cNvPr>
              <p:cNvGrpSpPr/>
              <p:nvPr/>
            </p:nvGrpSpPr>
            <p:grpSpPr>
              <a:xfrm>
                <a:off x="6536034" y="1066801"/>
                <a:ext cx="464638" cy="2019299"/>
                <a:chOff x="6536034" y="1066801"/>
                <a:chExt cx="464638" cy="2019299"/>
              </a:xfrm>
            </p:grpSpPr>
            <p:sp>
              <p:nvSpPr>
                <p:cNvPr id="437" name="Freeform: Shape 436">
                  <a:extLst>
                    <a:ext uri="{FF2B5EF4-FFF2-40B4-BE49-F238E27FC236}">
                      <a16:creationId xmlns:a16="http://schemas.microsoft.com/office/drawing/2014/main" id="{E6D52751-3067-479B-817C-22FF9BED1E5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Shape 437">
                  <a:extLst>
                    <a:ext uri="{FF2B5EF4-FFF2-40B4-BE49-F238E27FC236}">
                      <a16:creationId xmlns:a16="http://schemas.microsoft.com/office/drawing/2014/main" id="{D0FC8E3C-5D22-4561-964F-009C350DE60F}"/>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Freeform: Shape 438">
                  <a:extLst>
                    <a:ext uri="{FF2B5EF4-FFF2-40B4-BE49-F238E27FC236}">
                      <a16:creationId xmlns:a16="http://schemas.microsoft.com/office/drawing/2014/main" id="{C6800A87-B2A1-4E63-AD01-45959A1C10D6}"/>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reeform: Shape 439">
                  <a:extLst>
                    <a:ext uri="{FF2B5EF4-FFF2-40B4-BE49-F238E27FC236}">
                      <a16:creationId xmlns:a16="http://schemas.microsoft.com/office/drawing/2014/main" id="{78C7A1F9-F9BC-4B5B-A8B1-5D541008BB83}"/>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7" name="Group 426">
                <a:extLst>
                  <a:ext uri="{FF2B5EF4-FFF2-40B4-BE49-F238E27FC236}">
                    <a16:creationId xmlns:a16="http://schemas.microsoft.com/office/drawing/2014/main" id="{DDE368DC-5AF8-4B4C-9EA7-B27380DF7AD2}"/>
                  </a:ext>
                </a:extLst>
              </p:cNvPr>
              <p:cNvGrpSpPr/>
              <p:nvPr/>
            </p:nvGrpSpPr>
            <p:grpSpPr>
              <a:xfrm rot="10800000">
                <a:off x="7324928" y="1028701"/>
                <a:ext cx="464638" cy="2019299"/>
                <a:chOff x="6527065" y="1104900"/>
                <a:chExt cx="464638" cy="2019299"/>
              </a:xfrm>
            </p:grpSpPr>
            <p:sp>
              <p:nvSpPr>
                <p:cNvPr id="433" name="Freeform: Shape 432">
                  <a:extLst>
                    <a:ext uri="{FF2B5EF4-FFF2-40B4-BE49-F238E27FC236}">
                      <a16:creationId xmlns:a16="http://schemas.microsoft.com/office/drawing/2014/main" id="{007AE0FB-5A57-4FFD-9D52-4EB06A0C9D14}"/>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reeform: Shape 433">
                  <a:extLst>
                    <a:ext uri="{FF2B5EF4-FFF2-40B4-BE49-F238E27FC236}">
                      <a16:creationId xmlns:a16="http://schemas.microsoft.com/office/drawing/2014/main" id="{F3CA89A9-7B68-4C6E-9C6C-BBBD483F136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Freeform: Shape 434">
                  <a:extLst>
                    <a:ext uri="{FF2B5EF4-FFF2-40B4-BE49-F238E27FC236}">
                      <a16:creationId xmlns:a16="http://schemas.microsoft.com/office/drawing/2014/main" id="{F8779473-C722-43AD-BAEE-EEB725DA845E}"/>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Freeform: Shape 435">
                  <a:extLst>
                    <a:ext uri="{FF2B5EF4-FFF2-40B4-BE49-F238E27FC236}">
                      <a16:creationId xmlns:a16="http://schemas.microsoft.com/office/drawing/2014/main" id="{7751E877-A05A-44F0-8271-B91548E42258}"/>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8" name="Group 427">
                <a:extLst>
                  <a:ext uri="{FF2B5EF4-FFF2-40B4-BE49-F238E27FC236}">
                    <a16:creationId xmlns:a16="http://schemas.microsoft.com/office/drawing/2014/main" id="{842D1A10-B60F-44A9-8A4F-1EB6CE68530B}"/>
                  </a:ext>
                </a:extLst>
              </p:cNvPr>
              <p:cNvGrpSpPr/>
              <p:nvPr/>
            </p:nvGrpSpPr>
            <p:grpSpPr>
              <a:xfrm rot="10800000">
                <a:off x="5800928" y="1066800"/>
                <a:ext cx="437743" cy="2019299"/>
                <a:chOff x="6538274" y="1083611"/>
                <a:chExt cx="437743" cy="2019299"/>
              </a:xfrm>
            </p:grpSpPr>
            <p:sp>
              <p:nvSpPr>
                <p:cNvPr id="429" name="Freeform: Shape 428">
                  <a:extLst>
                    <a:ext uri="{FF2B5EF4-FFF2-40B4-BE49-F238E27FC236}">
                      <a16:creationId xmlns:a16="http://schemas.microsoft.com/office/drawing/2014/main" id="{8CBE6DBE-46C0-4BE0-9C41-36D79FA9BC4B}"/>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Shape 429">
                  <a:extLst>
                    <a:ext uri="{FF2B5EF4-FFF2-40B4-BE49-F238E27FC236}">
                      <a16:creationId xmlns:a16="http://schemas.microsoft.com/office/drawing/2014/main" id="{50A3E4B1-7329-40BE-8C38-58DA9739E267}"/>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Freeform: Shape 430">
                  <a:extLst>
                    <a:ext uri="{FF2B5EF4-FFF2-40B4-BE49-F238E27FC236}">
                      <a16:creationId xmlns:a16="http://schemas.microsoft.com/office/drawing/2014/main" id="{249E8A48-D6DE-4C65-B852-B1D99AF73F69}"/>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Freeform: Shape 431">
                  <a:extLst>
                    <a:ext uri="{FF2B5EF4-FFF2-40B4-BE49-F238E27FC236}">
                      <a16:creationId xmlns:a16="http://schemas.microsoft.com/office/drawing/2014/main" id="{BE24BA7C-A657-4330-A9FC-1F1C3FC8C348}"/>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20" name="Rectangle 419">
              <a:extLst>
                <a:ext uri="{FF2B5EF4-FFF2-40B4-BE49-F238E27FC236}">
                  <a16:creationId xmlns:a16="http://schemas.microsoft.com/office/drawing/2014/main" id="{ADBE82AB-1007-4377-9589-3766DAE65862}"/>
                </a:ext>
              </a:extLst>
            </p:cNvPr>
            <p:cNvSpPr/>
            <p:nvPr/>
          </p:nvSpPr>
          <p:spPr>
            <a:xfrm>
              <a:off x="5704838" y="2057400"/>
              <a:ext cx="3058162" cy="92250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0070C0"/>
                  </a:solidFill>
                </a:rPr>
                <a:t>NW</a:t>
              </a:r>
            </a:p>
          </p:txBody>
        </p:sp>
        <p:sp>
          <p:nvSpPr>
            <p:cNvPr id="421" name="Rectangle 420">
              <a:extLst>
                <a:ext uri="{FF2B5EF4-FFF2-40B4-BE49-F238E27FC236}">
                  <a16:creationId xmlns:a16="http://schemas.microsoft.com/office/drawing/2014/main" id="{5F715F69-438C-499A-885C-409E96E659BB}"/>
                </a:ext>
              </a:extLst>
            </p:cNvPr>
            <p:cNvSpPr/>
            <p:nvPr/>
          </p:nvSpPr>
          <p:spPr>
            <a:xfrm>
              <a:off x="5685453" y="72389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grpSp>
        <p:nvGrpSpPr>
          <p:cNvPr id="473" name="Group 472">
            <a:extLst>
              <a:ext uri="{FF2B5EF4-FFF2-40B4-BE49-F238E27FC236}">
                <a16:creationId xmlns:a16="http://schemas.microsoft.com/office/drawing/2014/main" id="{3F30791B-C6D0-473D-891D-FFBFC4085D06}"/>
              </a:ext>
            </a:extLst>
          </p:cNvPr>
          <p:cNvGrpSpPr/>
          <p:nvPr/>
        </p:nvGrpSpPr>
        <p:grpSpPr>
          <a:xfrm>
            <a:off x="5105370" y="3746289"/>
            <a:ext cx="3093788" cy="3139972"/>
            <a:chOff x="5685453" y="262715"/>
            <a:chExt cx="3093788" cy="3139972"/>
          </a:xfrm>
        </p:grpSpPr>
        <p:grpSp>
          <p:nvGrpSpPr>
            <p:cNvPr id="474" name="Group 473">
              <a:extLst>
                <a:ext uri="{FF2B5EF4-FFF2-40B4-BE49-F238E27FC236}">
                  <a16:creationId xmlns:a16="http://schemas.microsoft.com/office/drawing/2014/main" id="{655B2881-9607-46F3-BB5F-F22A04EB3C4E}"/>
                </a:ext>
              </a:extLst>
            </p:cNvPr>
            <p:cNvGrpSpPr/>
            <p:nvPr/>
          </p:nvGrpSpPr>
          <p:grpSpPr>
            <a:xfrm>
              <a:off x="5715000" y="2057400"/>
              <a:ext cx="3048000" cy="914400"/>
              <a:chOff x="4876800" y="2286000"/>
              <a:chExt cx="3048000" cy="914400"/>
            </a:xfrm>
          </p:grpSpPr>
          <p:sp>
            <p:nvSpPr>
              <p:cNvPr id="516" name="Rectangle 515">
                <a:extLst>
                  <a:ext uri="{FF2B5EF4-FFF2-40B4-BE49-F238E27FC236}">
                    <a16:creationId xmlns:a16="http://schemas.microsoft.com/office/drawing/2014/main" id="{D169F389-8AA0-4D3A-A2EA-B5AF2CD947B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17" name="Rectangle 516">
                <a:extLst>
                  <a:ext uri="{FF2B5EF4-FFF2-40B4-BE49-F238E27FC236}">
                    <a16:creationId xmlns:a16="http://schemas.microsoft.com/office/drawing/2014/main" id="{111EAA8C-D13F-4A88-98F5-3B700B2A8DCD}"/>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518" name="Rectangle 517">
                <a:extLst>
                  <a:ext uri="{FF2B5EF4-FFF2-40B4-BE49-F238E27FC236}">
                    <a16:creationId xmlns:a16="http://schemas.microsoft.com/office/drawing/2014/main" id="{8CFFED1F-F69E-4764-91F9-E02A5668B384}"/>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9" name="Rectangle 518">
                <a:extLst>
                  <a:ext uri="{FF2B5EF4-FFF2-40B4-BE49-F238E27FC236}">
                    <a16:creationId xmlns:a16="http://schemas.microsoft.com/office/drawing/2014/main" id="{96F45F7A-DC86-4FB9-91BE-2B48C3766505}"/>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0" name="Rectangle 519">
                <a:extLst>
                  <a:ext uri="{FF2B5EF4-FFF2-40B4-BE49-F238E27FC236}">
                    <a16:creationId xmlns:a16="http://schemas.microsoft.com/office/drawing/2014/main" id="{73BCA0C9-56E1-423A-8643-AEB43FE4EC8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1" name="Rectangle 520">
                <a:extLst>
                  <a:ext uri="{FF2B5EF4-FFF2-40B4-BE49-F238E27FC236}">
                    <a16:creationId xmlns:a16="http://schemas.microsoft.com/office/drawing/2014/main" id="{CD3ED09F-B3AC-46FC-A416-1BDE373AE266}"/>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2" name="Rectangle 521">
                <a:extLst>
                  <a:ext uri="{FF2B5EF4-FFF2-40B4-BE49-F238E27FC236}">
                    <a16:creationId xmlns:a16="http://schemas.microsoft.com/office/drawing/2014/main" id="{DDC12C54-4565-470C-B80E-161B597ACB86}"/>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3" name="Rectangle 522">
                <a:extLst>
                  <a:ext uri="{FF2B5EF4-FFF2-40B4-BE49-F238E27FC236}">
                    <a16:creationId xmlns:a16="http://schemas.microsoft.com/office/drawing/2014/main" id="{1569293F-8B8B-4297-BB93-445B9F298BC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4" name="Rectangle 523">
                <a:extLst>
                  <a:ext uri="{FF2B5EF4-FFF2-40B4-BE49-F238E27FC236}">
                    <a16:creationId xmlns:a16="http://schemas.microsoft.com/office/drawing/2014/main" id="{7FB51365-17DA-4946-ABB6-F4DDAD09EDE2}"/>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5" name="Rectangle 524">
                <a:extLst>
                  <a:ext uri="{FF2B5EF4-FFF2-40B4-BE49-F238E27FC236}">
                    <a16:creationId xmlns:a16="http://schemas.microsoft.com/office/drawing/2014/main" id="{C789336F-4BD0-469A-8651-0466FD006518}"/>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6" name="Rectangle 525">
                <a:extLst>
                  <a:ext uri="{FF2B5EF4-FFF2-40B4-BE49-F238E27FC236}">
                    <a16:creationId xmlns:a16="http://schemas.microsoft.com/office/drawing/2014/main" id="{3FD59AB3-1440-405A-962D-E2417CA8E589}"/>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7" name="Rectangle 526">
                <a:extLst>
                  <a:ext uri="{FF2B5EF4-FFF2-40B4-BE49-F238E27FC236}">
                    <a16:creationId xmlns:a16="http://schemas.microsoft.com/office/drawing/2014/main" id="{6AB22083-A42E-4B82-A6E9-B64BC3ABB1A3}"/>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28" name="Rectangle 527">
                <a:extLst>
                  <a:ext uri="{FF2B5EF4-FFF2-40B4-BE49-F238E27FC236}">
                    <a16:creationId xmlns:a16="http://schemas.microsoft.com/office/drawing/2014/main" id="{3225DEE1-8E74-44D6-B501-6C2DE3ACAB23}"/>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29" name="Rectangle 528">
                <a:extLst>
                  <a:ext uri="{FF2B5EF4-FFF2-40B4-BE49-F238E27FC236}">
                    <a16:creationId xmlns:a16="http://schemas.microsoft.com/office/drawing/2014/main" id="{136F1C99-59CE-4ADD-978A-5668D90A9B2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30" name="Rectangle 529">
                <a:extLst>
                  <a:ext uri="{FF2B5EF4-FFF2-40B4-BE49-F238E27FC236}">
                    <a16:creationId xmlns:a16="http://schemas.microsoft.com/office/drawing/2014/main" id="{07091E6F-7A37-40A9-B950-2958EF60BDB0}"/>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31" name="Rectangle 530">
                <a:extLst>
                  <a:ext uri="{FF2B5EF4-FFF2-40B4-BE49-F238E27FC236}">
                    <a16:creationId xmlns:a16="http://schemas.microsoft.com/office/drawing/2014/main" id="{FC9704F9-42C3-47AC-805E-FF77BB0CF75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75" name="TextBox 474">
              <a:extLst>
                <a:ext uri="{FF2B5EF4-FFF2-40B4-BE49-F238E27FC236}">
                  <a16:creationId xmlns:a16="http://schemas.microsoft.com/office/drawing/2014/main" id="{E47CD51A-A4D5-42AE-B482-C004F2EDFAB0}"/>
                </a:ext>
              </a:extLst>
            </p:cNvPr>
            <p:cNvSpPr txBox="1"/>
            <p:nvPr/>
          </p:nvSpPr>
          <p:spPr>
            <a:xfrm>
              <a:off x="5722382" y="2971800"/>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76" name="Group 475">
              <a:extLst>
                <a:ext uri="{FF2B5EF4-FFF2-40B4-BE49-F238E27FC236}">
                  <a16:creationId xmlns:a16="http://schemas.microsoft.com/office/drawing/2014/main" id="{B6264100-D8E1-405D-B92D-58B37F8006F8}"/>
                </a:ext>
              </a:extLst>
            </p:cNvPr>
            <p:cNvGrpSpPr/>
            <p:nvPr/>
          </p:nvGrpSpPr>
          <p:grpSpPr>
            <a:xfrm>
              <a:off x="5697541" y="725311"/>
              <a:ext cx="3048000" cy="914400"/>
              <a:chOff x="4876800" y="2286000"/>
              <a:chExt cx="3048000" cy="914400"/>
            </a:xfrm>
          </p:grpSpPr>
          <p:sp>
            <p:nvSpPr>
              <p:cNvPr id="500" name="Rectangle 499">
                <a:extLst>
                  <a:ext uri="{FF2B5EF4-FFF2-40B4-BE49-F238E27FC236}">
                    <a16:creationId xmlns:a16="http://schemas.microsoft.com/office/drawing/2014/main" id="{F2E3436C-8CB8-4DF3-9D92-935227C20FE2}"/>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T0</a:t>
                </a:r>
              </a:p>
            </p:txBody>
          </p:sp>
          <p:sp>
            <p:nvSpPr>
              <p:cNvPr id="501" name="Rectangle 500">
                <a:extLst>
                  <a:ext uri="{FF2B5EF4-FFF2-40B4-BE49-F238E27FC236}">
                    <a16:creationId xmlns:a16="http://schemas.microsoft.com/office/drawing/2014/main" id="{78AFA7C8-F04B-4986-BA8A-82DDA9CF4061}"/>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R0</a:t>
                </a:r>
              </a:p>
            </p:txBody>
          </p:sp>
          <p:sp>
            <p:nvSpPr>
              <p:cNvPr id="502" name="Rectangle 501">
                <a:extLst>
                  <a:ext uri="{FF2B5EF4-FFF2-40B4-BE49-F238E27FC236}">
                    <a16:creationId xmlns:a16="http://schemas.microsoft.com/office/drawing/2014/main" id="{A00F0F6F-7BAC-4D3E-8CAF-B8D8529756FE}"/>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3" name="Rectangle 502">
                <a:extLst>
                  <a:ext uri="{FF2B5EF4-FFF2-40B4-BE49-F238E27FC236}">
                    <a16:creationId xmlns:a16="http://schemas.microsoft.com/office/drawing/2014/main" id="{34ADFB0E-70EA-460A-A713-3913672BAC44}"/>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04" name="Rectangle 503">
                <a:extLst>
                  <a:ext uri="{FF2B5EF4-FFF2-40B4-BE49-F238E27FC236}">
                    <a16:creationId xmlns:a16="http://schemas.microsoft.com/office/drawing/2014/main" id="{29DCD05F-6564-4B1C-8E72-D6C32B9183D0}"/>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5" name="Rectangle 504">
                <a:extLst>
                  <a:ext uri="{FF2B5EF4-FFF2-40B4-BE49-F238E27FC236}">
                    <a16:creationId xmlns:a16="http://schemas.microsoft.com/office/drawing/2014/main" id="{DE44CF43-966A-40CE-84E1-B48749774DFD}"/>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06" name="Rectangle 505">
                <a:extLst>
                  <a:ext uri="{FF2B5EF4-FFF2-40B4-BE49-F238E27FC236}">
                    <a16:creationId xmlns:a16="http://schemas.microsoft.com/office/drawing/2014/main" id="{00BD4DB1-E6E4-4ECA-A7EC-186FD10D0E5F}"/>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7" name="Rectangle 506">
                <a:extLst>
                  <a:ext uri="{FF2B5EF4-FFF2-40B4-BE49-F238E27FC236}">
                    <a16:creationId xmlns:a16="http://schemas.microsoft.com/office/drawing/2014/main" id="{A5A9FFF8-FF4D-4966-A1B2-802F515C9165}"/>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08" name="Rectangle 507">
                <a:extLst>
                  <a:ext uri="{FF2B5EF4-FFF2-40B4-BE49-F238E27FC236}">
                    <a16:creationId xmlns:a16="http://schemas.microsoft.com/office/drawing/2014/main" id="{604A2EA5-707A-4B35-867A-686BB387AF99}"/>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09" name="Rectangle 508">
                <a:extLst>
                  <a:ext uri="{FF2B5EF4-FFF2-40B4-BE49-F238E27FC236}">
                    <a16:creationId xmlns:a16="http://schemas.microsoft.com/office/drawing/2014/main" id="{A85BC254-1291-4422-ADB6-2D9DB08BA09F}"/>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0" name="Rectangle 509">
                <a:extLst>
                  <a:ext uri="{FF2B5EF4-FFF2-40B4-BE49-F238E27FC236}">
                    <a16:creationId xmlns:a16="http://schemas.microsoft.com/office/drawing/2014/main" id="{80511E77-3AFF-45B6-AA61-3551FBB54B01}"/>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1" name="Rectangle 510">
                <a:extLst>
                  <a:ext uri="{FF2B5EF4-FFF2-40B4-BE49-F238E27FC236}">
                    <a16:creationId xmlns:a16="http://schemas.microsoft.com/office/drawing/2014/main" id="{D22D27B4-5121-4A87-A644-A18857C04915}"/>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2" name="Rectangle 511">
                <a:extLst>
                  <a:ext uri="{FF2B5EF4-FFF2-40B4-BE49-F238E27FC236}">
                    <a16:creationId xmlns:a16="http://schemas.microsoft.com/office/drawing/2014/main" id="{5969E7CD-8AEF-47B0-AD36-7DDBDA015B6C}"/>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3" name="Rectangle 512">
                <a:extLst>
                  <a:ext uri="{FF2B5EF4-FFF2-40B4-BE49-F238E27FC236}">
                    <a16:creationId xmlns:a16="http://schemas.microsoft.com/office/drawing/2014/main" id="{E682688E-8411-4716-8BC9-C56DDB59B8BC}"/>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sp>
            <p:nvSpPr>
              <p:cNvPr id="514" name="Rectangle 513">
                <a:extLst>
                  <a:ext uri="{FF2B5EF4-FFF2-40B4-BE49-F238E27FC236}">
                    <a16:creationId xmlns:a16="http://schemas.microsoft.com/office/drawing/2014/main" id="{04E6324F-E911-4D96-B3BF-6C517BEDF061}"/>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rPr>
                  <a:t>T</a:t>
                </a:r>
              </a:p>
            </p:txBody>
          </p:sp>
          <p:sp>
            <p:nvSpPr>
              <p:cNvPr id="515" name="Rectangle 514">
                <a:extLst>
                  <a:ext uri="{FF2B5EF4-FFF2-40B4-BE49-F238E27FC236}">
                    <a16:creationId xmlns:a16="http://schemas.microsoft.com/office/drawing/2014/main" id="{D2DE438C-71E1-4B94-BC57-B58D8775FD67}"/>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dirty="0">
                    <a:solidFill>
                      <a:schemeClr val="tx1"/>
                    </a:solidFill>
                  </a:rPr>
                  <a:t>R</a:t>
                </a:r>
              </a:p>
            </p:txBody>
          </p:sp>
        </p:grpSp>
        <p:sp>
          <p:nvSpPr>
            <p:cNvPr id="477" name="TextBox 476">
              <a:extLst>
                <a:ext uri="{FF2B5EF4-FFF2-40B4-BE49-F238E27FC236}">
                  <a16:creationId xmlns:a16="http://schemas.microsoft.com/office/drawing/2014/main" id="{9802B93A-67EF-492C-A4FF-B1E6CADEB3B9}"/>
                </a:ext>
              </a:extLst>
            </p:cNvPr>
            <p:cNvSpPr txBox="1"/>
            <p:nvPr/>
          </p:nvSpPr>
          <p:spPr>
            <a:xfrm>
              <a:off x="5738623" y="262715"/>
              <a:ext cx="3040618" cy="430887"/>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T0 ------------------------------------------ Tn</a:t>
              </a:r>
            </a:p>
            <a:p>
              <a:pPr algn="l"/>
              <a:r>
                <a:rPr lang="en-US" sz="1400" dirty="0">
                  <a:solidFill>
                    <a:schemeClr val="tx1">
                      <a:lumMod val="85000"/>
                      <a:lumOff val="15000"/>
                    </a:schemeClr>
                  </a:solidFill>
                </a:rPr>
                <a:t>R0 ------------------------------------------ Rn</a:t>
              </a:r>
            </a:p>
          </p:txBody>
        </p:sp>
        <p:grpSp>
          <p:nvGrpSpPr>
            <p:cNvPr id="478" name="Group 477">
              <a:extLst>
                <a:ext uri="{FF2B5EF4-FFF2-40B4-BE49-F238E27FC236}">
                  <a16:creationId xmlns:a16="http://schemas.microsoft.com/office/drawing/2014/main" id="{F437AAF9-E04E-4903-9EF7-3FC668C90E9A}"/>
                </a:ext>
              </a:extLst>
            </p:cNvPr>
            <p:cNvGrpSpPr/>
            <p:nvPr/>
          </p:nvGrpSpPr>
          <p:grpSpPr>
            <a:xfrm>
              <a:off x="5877129" y="800101"/>
              <a:ext cx="2750637" cy="2057399"/>
              <a:chOff x="5038929" y="1028701"/>
              <a:chExt cx="2750637" cy="2057399"/>
            </a:xfrm>
          </p:grpSpPr>
          <p:sp>
            <p:nvSpPr>
              <p:cNvPr id="481" name="Freeform: Shape 480">
                <a:extLst>
                  <a:ext uri="{FF2B5EF4-FFF2-40B4-BE49-F238E27FC236}">
                    <a16:creationId xmlns:a16="http://schemas.microsoft.com/office/drawing/2014/main" id="{B12733DE-9130-46F2-B753-2D5B28B8A69E}"/>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Freeform: Shape 481">
                <a:extLst>
                  <a:ext uri="{FF2B5EF4-FFF2-40B4-BE49-F238E27FC236}">
                    <a16:creationId xmlns:a16="http://schemas.microsoft.com/office/drawing/2014/main" id="{9F962176-F685-42C1-8161-885EE76A16CB}"/>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Freeform: Shape 482">
                <a:extLst>
                  <a:ext uri="{FF2B5EF4-FFF2-40B4-BE49-F238E27FC236}">
                    <a16:creationId xmlns:a16="http://schemas.microsoft.com/office/drawing/2014/main" id="{BBDA451E-C3A7-4CC4-8A60-44C13B1F8FA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Freeform: Shape 483">
                <a:extLst>
                  <a:ext uri="{FF2B5EF4-FFF2-40B4-BE49-F238E27FC236}">
                    <a16:creationId xmlns:a16="http://schemas.microsoft.com/office/drawing/2014/main" id="{B46C6B4E-6117-4CBF-9413-16108690332B}"/>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5" name="Group 484">
                <a:extLst>
                  <a:ext uri="{FF2B5EF4-FFF2-40B4-BE49-F238E27FC236}">
                    <a16:creationId xmlns:a16="http://schemas.microsoft.com/office/drawing/2014/main" id="{ABBB7783-D105-41AC-8DC5-315B5ECA10B5}"/>
                  </a:ext>
                </a:extLst>
              </p:cNvPr>
              <p:cNvGrpSpPr/>
              <p:nvPr/>
            </p:nvGrpSpPr>
            <p:grpSpPr>
              <a:xfrm>
                <a:off x="6536034" y="1066801"/>
                <a:ext cx="464638" cy="2019299"/>
                <a:chOff x="6536034" y="1066801"/>
                <a:chExt cx="464638" cy="2019299"/>
              </a:xfrm>
            </p:grpSpPr>
            <p:sp>
              <p:nvSpPr>
                <p:cNvPr id="496" name="Freeform: Shape 495">
                  <a:extLst>
                    <a:ext uri="{FF2B5EF4-FFF2-40B4-BE49-F238E27FC236}">
                      <a16:creationId xmlns:a16="http://schemas.microsoft.com/office/drawing/2014/main" id="{49AEA8E0-0728-4E95-8998-3D64511DE443}"/>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Freeform: Shape 496">
                  <a:extLst>
                    <a:ext uri="{FF2B5EF4-FFF2-40B4-BE49-F238E27FC236}">
                      <a16:creationId xmlns:a16="http://schemas.microsoft.com/office/drawing/2014/main" id="{8EB97FF3-0779-44B0-9334-24F0CF798F1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Freeform: Shape 497">
                  <a:extLst>
                    <a:ext uri="{FF2B5EF4-FFF2-40B4-BE49-F238E27FC236}">
                      <a16:creationId xmlns:a16="http://schemas.microsoft.com/office/drawing/2014/main" id="{7BF992F1-5DF9-4E8B-AB17-8B195A806562}"/>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Freeform: Shape 498">
                  <a:extLst>
                    <a:ext uri="{FF2B5EF4-FFF2-40B4-BE49-F238E27FC236}">
                      <a16:creationId xmlns:a16="http://schemas.microsoft.com/office/drawing/2014/main" id="{45026F7E-A047-449A-A14B-1111280473A7}"/>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6" name="Group 485">
                <a:extLst>
                  <a:ext uri="{FF2B5EF4-FFF2-40B4-BE49-F238E27FC236}">
                    <a16:creationId xmlns:a16="http://schemas.microsoft.com/office/drawing/2014/main" id="{2CEACB31-26F9-420F-A6A5-7A51D8F124C5}"/>
                  </a:ext>
                </a:extLst>
              </p:cNvPr>
              <p:cNvGrpSpPr/>
              <p:nvPr/>
            </p:nvGrpSpPr>
            <p:grpSpPr>
              <a:xfrm rot="10800000">
                <a:off x="7324928" y="1028701"/>
                <a:ext cx="464638" cy="2019299"/>
                <a:chOff x="6527065" y="1104900"/>
                <a:chExt cx="464638" cy="2019299"/>
              </a:xfrm>
            </p:grpSpPr>
            <p:sp>
              <p:nvSpPr>
                <p:cNvPr id="492" name="Freeform: Shape 491">
                  <a:extLst>
                    <a:ext uri="{FF2B5EF4-FFF2-40B4-BE49-F238E27FC236}">
                      <a16:creationId xmlns:a16="http://schemas.microsoft.com/office/drawing/2014/main" id="{21F1A03C-6A9F-4617-A9FE-1825F370E6FD}"/>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Freeform: Shape 492">
                  <a:extLst>
                    <a:ext uri="{FF2B5EF4-FFF2-40B4-BE49-F238E27FC236}">
                      <a16:creationId xmlns:a16="http://schemas.microsoft.com/office/drawing/2014/main" id="{421968F0-7CE0-4FF5-9C7D-25C25D449321}"/>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Freeform: Shape 493">
                  <a:extLst>
                    <a:ext uri="{FF2B5EF4-FFF2-40B4-BE49-F238E27FC236}">
                      <a16:creationId xmlns:a16="http://schemas.microsoft.com/office/drawing/2014/main" id="{C544D3AD-D94C-422B-AF1E-9F3778D31E71}"/>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Freeform: Shape 494">
                  <a:extLst>
                    <a:ext uri="{FF2B5EF4-FFF2-40B4-BE49-F238E27FC236}">
                      <a16:creationId xmlns:a16="http://schemas.microsoft.com/office/drawing/2014/main" id="{770CCAA5-23B1-4B26-943F-A726FB3B3771}"/>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7" name="Group 486">
                <a:extLst>
                  <a:ext uri="{FF2B5EF4-FFF2-40B4-BE49-F238E27FC236}">
                    <a16:creationId xmlns:a16="http://schemas.microsoft.com/office/drawing/2014/main" id="{3CB9028C-B62B-4266-B82D-76E23E25C077}"/>
                  </a:ext>
                </a:extLst>
              </p:cNvPr>
              <p:cNvGrpSpPr/>
              <p:nvPr/>
            </p:nvGrpSpPr>
            <p:grpSpPr>
              <a:xfrm rot="10800000">
                <a:off x="5800928" y="1066800"/>
                <a:ext cx="437743" cy="2019299"/>
                <a:chOff x="6538274" y="1083611"/>
                <a:chExt cx="437743" cy="2019299"/>
              </a:xfrm>
            </p:grpSpPr>
            <p:sp>
              <p:nvSpPr>
                <p:cNvPr id="488" name="Freeform: Shape 487">
                  <a:extLst>
                    <a:ext uri="{FF2B5EF4-FFF2-40B4-BE49-F238E27FC236}">
                      <a16:creationId xmlns:a16="http://schemas.microsoft.com/office/drawing/2014/main" id="{1760E33C-2F5D-49A8-ACE8-8045805CF25E}"/>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Freeform: Shape 488">
                  <a:extLst>
                    <a:ext uri="{FF2B5EF4-FFF2-40B4-BE49-F238E27FC236}">
                      <a16:creationId xmlns:a16="http://schemas.microsoft.com/office/drawing/2014/main" id="{D2C6797B-E101-4FDA-830B-6CE729138D47}"/>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Freeform: Shape 489">
                  <a:extLst>
                    <a:ext uri="{FF2B5EF4-FFF2-40B4-BE49-F238E27FC236}">
                      <a16:creationId xmlns:a16="http://schemas.microsoft.com/office/drawing/2014/main" id="{EC451001-7D28-4200-8DA1-3EED8BFD952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Freeform: Shape 490">
                  <a:extLst>
                    <a:ext uri="{FF2B5EF4-FFF2-40B4-BE49-F238E27FC236}">
                      <a16:creationId xmlns:a16="http://schemas.microsoft.com/office/drawing/2014/main" id="{B8850C35-8B85-404E-9C0D-5DC606B1039F}"/>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9" name="Rectangle 478">
              <a:extLst>
                <a:ext uri="{FF2B5EF4-FFF2-40B4-BE49-F238E27FC236}">
                  <a16:creationId xmlns:a16="http://schemas.microsoft.com/office/drawing/2014/main" id="{62EA5E81-EE85-4C82-BD53-5CD633459546}"/>
                </a:ext>
              </a:extLst>
            </p:cNvPr>
            <p:cNvSpPr/>
            <p:nvPr/>
          </p:nvSpPr>
          <p:spPr>
            <a:xfrm>
              <a:off x="5704838" y="2057400"/>
              <a:ext cx="3058162" cy="92250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0070C0"/>
                  </a:solidFill>
                </a:rPr>
                <a:t>NW</a:t>
              </a:r>
            </a:p>
          </p:txBody>
        </p:sp>
        <p:sp>
          <p:nvSpPr>
            <p:cNvPr id="480" name="Rectangle 479">
              <a:extLst>
                <a:ext uri="{FF2B5EF4-FFF2-40B4-BE49-F238E27FC236}">
                  <a16:creationId xmlns:a16="http://schemas.microsoft.com/office/drawing/2014/main" id="{A76C703C-D254-47BD-AB0C-C69D27A7D516}"/>
                </a:ext>
              </a:extLst>
            </p:cNvPr>
            <p:cNvSpPr/>
            <p:nvPr/>
          </p:nvSpPr>
          <p:spPr>
            <a:xfrm>
              <a:off x="5685453" y="723899"/>
              <a:ext cx="3058162" cy="9225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a:solidFill>
                    <a:srgbClr val="C00000"/>
                  </a:solidFill>
                </a:rPr>
                <a:t>SE</a:t>
              </a:r>
            </a:p>
          </p:txBody>
        </p:sp>
      </p:grpSp>
    </p:spTree>
    <p:extLst>
      <p:ext uri="{BB962C8B-B14F-4D97-AF65-F5344CB8AC3E}">
        <p14:creationId xmlns:p14="http://schemas.microsoft.com/office/powerpoint/2010/main" val="328980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8" name="Group 1147">
            <a:extLst>
              <a:ext uri="{FF2B5EF4-FFF2-40B4-BE49-F238E27FC236}">
                <a16:creationId xmlns:a16="http://schemas.microsoft.com/office/drawing/2014/main" id="{F00FA002-5F22-48E4-95C7-27934D150FDD}"/>
              </a:ext>
            </a:extLst>
          </p:cNvPr>
          <p:cNvGrpSpPr/>
          <p:nvPr/>
        </p:nvGrpSpPr>
        <p:grpSpPr>
          <a:xfrm>
            <a:off x="2761385" y="4984543"/>
            <a:ext cx="1427132" cy="1340057"/>
            <a:chOff x="627744" y="3311338"/>
            <a:chExt cx="1427132" cy="1340057"/>
          </a:xfrm>
        </p:grpSpPr>
        <p:grpSp>
          <p:nvGrpSpPr>
            <p:cNvPr id="1149" name="Group 1148">
              <a:extLst>
                <a:ext uri="{FF2B5EF4-FFF2-40B4-BE49-F238E27FC236}">
                  <a16:creationId xmlns:a16="http://schemas.microsoft.com/office/drawing/2014/main" id="{7D873206-433E-409B-A90E-2445A0D6ED50}"/>
                </a:ext>
              </a:extLst>
            </p:cNvPr>
            <p:cNvGrpSpPr/>
            <p:nvPr/>
          </p:nvGrpSpPr>
          <p:grpSpPr>
            <a:xfrm>
              <a:off x="628126" y="3311338"/>
              <a:ext cx="1421447" cy="334051"/>
              <a:chOff x="5943600" y="2757661"/>
              <a:chExt cx="3985589" cy="959224"/>
            </a:xfrm>
          </p:grpSpPr>
          <p:sp>
            <p:nvSpPr>
              <p:cNvPr id="1249" name="TextBox 1248">
                <a:extLst>
                  <a:ext uri="{FF2B5EF4-FFF2-40B4-BE49-F238E27FC236}">
                    <a16:creationId xmlns:a16="http://schemas.microsoft.com/office/drawing/2014/main" id="{525398FE-9246-4ECE-A3D6-491CFEFB20DB}"/>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1250" name="Rectangle 1249">
                <a:extLst>
                  <a:ext uri="{FF2B5EF4-FFF2-40B4-BE49-F238E27FC236}">
                    <a16:creationId xmlns:a16="http://schemas.microsoft.com/office/drawing/2014/main" id="{5251ACE5-B1B5-4367-833A-21975F9A4091}"/>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51" name="Oval 1250">
                <a:extLst>
                  <a:ext uri="{FF2B5EF4-FFF2-40B4-BE49-F238E27FC236}">
                    <a16:creationId xmlns:a16="http://schemas.microsoft.com/office/drawing/2014/main" id="{F359BBBB-CA99-4531-A7D6-310281DAC48B}"/>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52" name="Oval 1251">
                <a:extLst>
                  <a:ext uri="{FF2B5EF4-FFF2-40B4-BE49-F238E27FC236}">
                    <a16:creationId xmlns:a16="http://schemas.microsoft.com/office/drawing/2014/main" id="{831BB4D0-53BA-4013-A0FE-85A6FE7334C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253" name="Oval 1252">
                <a:extLst>
                  <a:ext uri="{FF2B5EF4-FFF2-40B4-BE49-F238E27FC236}">
                    <a16:creationId xmlns:a16="http://schemas.microsoft.com/office/drawing/2014/main" id="{57E7F97D-FB62-4B7B-AD4A-24F91B85BFAC}"/>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254" name="Oval 1253">
                <a:extLst>
                  <a:ext uri="{FF2B5EF4-FFF2-40B4-BE49-F238E27FC236}">
                    <a16:creationId xmlns:a16="http://schemas.microsoft.com/office/drawing/2014/main" id="{0CFB7F2E-BF1F-4869-8AA8-1CFC29B2346E}"/>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255" name="Oval 1254">
                <a:extLst>
                  <a:ext uri="{FF2B5EF4-FFF2-40B4-BE49-F238E27FC236}">
                    <a16:creationId xmlns:a16="http://schemas.microsoft.com/office/drawing/2014/main" id="{3793B212-0F40-4801-B546-DD51F4EF74C4}"/>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256" name="Oval 1255">
                <a:extLst>
                  <a:ext uri="{FF2B5EF4-FFF2-40B4-BE49-F238E27FC236}">
                    <a16:creationId xmlns:a16="http://schemas.microsoft.com/office/drawing/2014/main" id="{D7B80756-7FAB-4652-BC63-5FE3646051CD}"/>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257" name="Oval 1256">
                <a:extLst>
                  <a:ext uri="{FF2B5EF4-FFF2-40B4-BE49-F238E27FC236}">
                    <a16:creationId xmlns:a16="http://schemas.microsoft.com/office/drawing/2014/main" id="{3DD2CFD9-1008-4711-8237-CF60ADB5DFC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258" name="Oval 1257">
                <a:extLst>
                  <a:ext uri="{FF2B5EF4-FFF2-40B4-BE49-F238E27FC236}">
                    <a16:creationId xmlns:a16="http://schemas.microsoft.com/office/drawing/2014/main" id="{C89EB26D-65EC-4596-B079-18405DFEC3AD}"/>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259" name="Oval 1258">
                <a:extLst>
                  <a:ext uri="{FF2B5EF4-FFF2-40B4-BE49-F238E27FC236}">
                    <a16:creationId xmlns:a16="http://schemas.microsoft.com/office/drawing/2014/main" id="{2E145553-2E9D-4FE9-87AC-3DD87C103FFF}"/>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60" name="Oval 1259">
                <a:extLst>
                  <a:ext uri="{FF2B5EF4-FFF2-40B4-BE49-F238E27FC236}">
                    <a16:creationId xmlns:a16="http://schemas.microsoft.com/office/drawing/2014/main" id="{C6CC129B-D07D-4145-A554-3618AC0366E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61" name="Oval 1260">
                <a:extLst>
                  <a:ext uri="{FF2B5EF4-FFF2-40B4-BE49-F238E27FC236}">
                    <a16:creationId xmlns:a16="http://schemas.microsoft.com/office/drawing/2014/main" id="{7B93119C-3849-4B65-B987-FF3F57739A14}"/>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262" name="Oval 1261">
                <a:extLst>
                  <a:ext uri="{FF2B5EF4-FFF2-40B4-BE49-F238E27FC236}">
                    <a16:creationId xmlns:a16="http://schemas.microsoft.com/office/drawing/2014/main" id="{CABC9FCC-3955-4CCF-B2E1-153A841E1E29}"/>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263" name="Oval 1262">
                <a:extLst>
                  <a:ext uri="{FF2B5EF4-FFF2-40B4-BE49-F238E27FC236}">
                    <a16:creationId xmlns:a16="http://schemas.microsoft.com/office/drawing/2014/main" id="{21A51B0C-0290-4C1E-94B4-05FF7175ADE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264" name="Oval 1263">
                <a:extLst>
                  <a:ext uri="{FF2B5EF4-FFF2-40B4-BE49-F238E27FC236}">
                    <a16:creationId xmlns:a16="http://schemas.microsoft.com/office/drawing/2014/main" id="{372851D3-9995-46D5-9626-FE52EC6D2419}"/>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265" name="Oval 1264">
                <a:extLst>
                  <a:ext uri="{FF2B5EF4-FFF2-40B4-BE49-F238E27FC236}">
                    <a16:creationId xmlns:a16="http://schemas.microsoft.com/office/drawing/2014/main" id="{9C1EBBF1-6740-4D6B-BCC4-CFAB3DE21CD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266" name="Oval 1265">
                <a:extLst>
                  <a:ext uri="{FF2B5EF4-FFF2-40B4-BE49-F238E27FC236}">
                    <a16:creationId xmlns:a16="http://schemas.microsoft.com/office/drawing/2014/main" id="{0EFD0660-1456-4150-8DA9-2F3EFB194548}"/>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267" name="Oval 1266">
                <a:extLst>
                  <a:ext uri="{FF2B5EF4-FFF2-40B4-BE49-F238E27FC236}">
                    <a16:creationId xmlns:a16="http://schemas.microsoft.com/office/drawing/2014/main" id="{4CF9C88E-B29D-41C0-8EE9-65432F40B53F}"/>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268" name="Oval 1267">
                <a:extLst>
                  <a:ext uri="{FF2B5EF4-FFF2-40B4-BE49-F238E27FC236}">
                    <a16:creationId xmlns:a16="http://schemas.microsoft.com/office/drawing/2014/main" id="{061A99AB-94EC-4471-9C14-B53F1145E7D1}"/>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69" name="Oval 1268">
                <a:extLst>
                  <a:ext uri="{FF2B5EF4-FFF2-40B4-BE49-F238E27FC236}">
                    <a16:creationId xmlns:a16="http://schemas.microsoft.com/office/drawing/2014/main" id="{C62903C9-81ED-4EB2-936E-79F5B906937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270" name="Oval 1269">
                <a:extLst>
                  <a:ext uri="{FF2B5EF4-FFF2-40B4-BE49-F238E27FC236}">
                    <a16:creationId xmlns:a16="http://schemas.microsoft.com/office/drawing/2014/main" id="{3F81238D-C435-4216-B8EA-2E43C5D74E32}"/>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271" name="Oval 1270">
                <a:extLst>
                  <a:ext uri="{FF2B5EF4-FFF2-40B4-BE49-F238E27FC236}">
                    <a16:creationId xmlns:a16="http://schemas.microsoft.com/office/drawing/2014/main" id="{CEA3FFA0-CF25-4B5D-9F7B-6F7504B6413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2" name="Oval 1271">
                <a:extLst>
                  <a:ext uri="{FF2B5EF4-FFF2-40B4-BE49-F238E27FC236}">
                    <a16:creationId xmlns:a16="http://schemas.microsoft.com/office/drawing/2014/main" id="{B76F2BDB-8CE7-431E-B237-B922F2C579A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3" name="Oval 1272">
                <a:extLst>
                  <a:ext uri="{FF2B5EF4-FFF2-40B4-BE49-F238E27FC236}">
                    <a16:creationId xmlns:a16="http://schemas.microsoft.com/office/drawing/2014/main" id="{EAA6AFED-94A9-4307-9FEF-5551266727E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4" name="Oval 1273">
                <a:extLst>
                  <a:ext uri="{FF2B5EF4-FFF2-40B4-BE49-F238E27FC236}">
                    <a16:creationId xmlns:a16="http://schemas.microsoft.com/office/drawing/2014/main" id="{C07472C5-39DC-490F-BCD2-EB94CFBF2784}"/>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5" name="Oval 1274">
                <a:extLst>
                  <a:ext uri="{FF2B5EF4-FFF2-40B4-BE49-F238E27FC236}">
                    <a16:creationId xmlns:a16="http://schemas.microsoft.com/office/drawing/2014/main" id="{6725942F-FC1E-48EB-A953-EE002163BD70}"/>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6" name="Oval 1275">
                <a:extLst>
                  <a:ext uri="{FF2B5EF4-FFF2-40B4-BE49-F238E27FC236}">
                    <a16:creationId xmlns:a16="http://schemas.microsoft.com/office/drawing/2014/main" id="{EB569B45-38C8-4FE5-B6E3-8BA8C479010C}"/>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77" name="Oval 1276">
                <a:extLst>
                  <a:ext uri="{FF2B5EF4-FFF2-40B4-BE49-F238E27FC236}">
                    <a16:creationId xmlns:a16="http://schemas.microsoft.com/office/drawing/2014/main" id="{B9A6A514-0491-4D48-A9BE-7B0F21D4C3B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8" name="Oval 1277">
                <a:extLst>
                  <a:ext uri="{FF2B5EF4-FFF2-40B4-BE49-F238E27FC236}">
                    <a16:creationId xmlns:a16="http://schemas.microsoft.com/office/drawing/2014/main" id="{E778643C-2704-43D7-B8B9-CED9373E84D3}"/>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79" name="Oval 1278">
                <a:extLst>
                  <a:ext uri="{FF2B5EF4-FFF2-40B4-BE49-F238E27FC236}">
                    <a16:creationId xmlns:a16="http://schemas.microsoft.com/office/drawing/2014/main" id="{24A855E0-7F71-4442-A08B-BC181E82FA61}"/>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80" name="Oval 1279">
                <a:extLst>
                  <a:ext uri="{FF2B5EF4-FFF2-40B4-BE49-F238E27FC236}">
                    <a16:creationId xmlns:a16="http://schemas.microsoft.com/office/drawing/2014/main" id="{2659F30F-415E-48A5-A221-8F9C755FAE41}"/>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1150" name="Group 1149">
              <a:extLst>
                <a:ext uri="{FF2B5EF4-FFF2-40B4-BE49-F238E27FC236}">
                  <a16:creationId xmlns:a16="http://schemas.microsoft.com/office/drawing/2014/main" id="{6A26BA68-D27E-4048-BFB9-9A0C91334754}"/>
                </a:ext>
              </a:extLst>
            </p:cNvPr>
            <p:cNvGrpSpPr/>
            <p:nvPr/>
          </p:nvGrpSpPr>
          <p:grpSpPr>
            <a:xfrm>
              <a:off x="629658" y="3646587"/>
              <a:ext cx="1425218" cy="334276"/>
              <a:chOff x="7060048" y="4615381"/>
              <a:chExt cx="4012141" cy="959224"/>
            </a:xfrm>
          </p:grpSpPr>
          <p:sp>
            <p:nvSpPr>
              <p:cNvPr id="1217" name="TextBox 1216">
                <a:extLst>
                  <a:ext uri="{FF2B5EF4-FFF2-40B4-BE49-F238E27FC236}">
                    <a16:creationId xmlns:a16="http://schemas.microsoft.com/office/drawing/2014/main" id="{4CB2977B-136F-4909-A8E8-B1A0E77E5761}"/>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1218" name="Rectangle 1217">
                <a:extLst>
                  <a:ext uri="{FF2B5EF4-FFF2-40B4-BE49-F238E27FC236}">
                    <a16:creationId xmlns:a16="http://schemas.microsoft.com/office/drawing/2014/main" id="{8EE750D6-AD10-492B-94D4-AC006EF414DA}"/>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19" name="Oval 1218">
                <a:extLst>
                  <a:ext uri="{FF2B5EF4-FFF2-40B4-BE49-F238E27FC236}">
                    <a16:creationId xmlns:a16="http://schemas.microsoft.com/office/drawing/2014/main" id="{B9634E0B-FCF7-4E67-A29A-A99842F811AC}"/>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20" name="Oval 1219">
                <a:extLst>
                  <a:ext uri="{FF2B5EF4-FFF2-40B4-BE49-F238E27FC236}">
                    <a16:creationId xmlns:a16="http://schemas.microsoft.com/office/drawing/2014/main" id="{7910C4FD-7034-488B-962C-A8555624DC51}"/>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221" name="Oval 1220">
                <a:extLst>
                  <a:ext uri="{FF2B5EF4-FFF2-40B4-BE49-F238E27FC236}">
                    <a16:creationId xmlns:a16="http://schemas.microsoft.com/office/drawing/2014/main" id="{BC74E401-F4FC-4F3F-A2A0-297E24B59A0D}"/>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222" name="Oval 1221">
                <a:extLst>
                  <a:ext uri="{FF2B5EF4-FFF2-40B4-BE49-F238E27FC236}">
                    <a16:creationId xmlns:a16="http://schemas.microsoft.com/office/drawing/2014/main" id="{0A49E5B4-BA6D-4991-B983-51F629C096B4}"/>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223" name="Oval 1222">
                <a:extLst>
                  <a:ext uri="{FF2B5EF4-FFF2-40B4-BE49-F238E27FC236}">
                    <a16:creationId xmlns:a16="http://schemas.microsoft.com/office/drawing/2014/main" id="{4453A593-1A79-4134-A104-50D6B09D05D3}"/>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224" name="Oval 1223">
                <a:extLst>
                  <a:ext uri="{FF2B5EF4-FFF2-40B4-BE49-F238E27FC236}">
                    <a16:creationId xmlns:a16="http://schemas.microsoft.com/office/drawing/2014/main" id="{B16353A2-93A7-4D94-B020-E4A0061D5C64}"/>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225" name="Oval 1224">
                <a:extLst>
                  <a:ext uri="{FF2B5EF4-FFF2-40B4-BE49-F238E27FC236}">
                    <a16:creationId xmlns:a16="http://schemas.microsoft.com/office/drawing/2014/main" id="{A00C0D14-2ADC-4ED3-AA97-F1F852431BDE}"/>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226" name="Oval 1225">
                <a:extLst>
                  <a:ext uri="{FF2B5EF4-FFF2-40B4-BE49-F238E27FC236}">
                    <a16:creationId xmlns:a16="http://schemas.microsoft.com/office/drawing/2014/main" id="{E6498B49-FD37-432E-874A-0A5C0988ECFD}"/>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227" name="Oval 1226">
                <a:extLst>
                  <a:ext uri="{FF2B5EF4-FFF2-40B4-BE49-F238E27FC236}">
                    <a16:creationId xmlns:a16="http://schemas.microsoft.com/office/drawing/2014/main" id="{97B29FBE-719E-4D0F-B7C6-57695AE03FF1}"/>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28" name="Oval 1227">
                <a:extLst>
                  <a:ext uri="{FF2B5EF4-FFF2-40B4-BE49-F238E27FC236}">
                    <a16:creationId xmlns:a16="http://schemas.microsoft.com/office/drawing/2014/main" id="{F958B854-AB27-4326-A47B-44A1FA6B2761}"/>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29" name="Oval 1228">
                <a:extLst>
                  <a:ext uri="{FF2B5EF4-FFF2-40B4-BE49-F238E27FC236}">
                    <a16:creationId xmlns:a16="http://schemas.microsoft.com/office/drawing/2014/main" id="{170D98FE-062E-4E5A-8156-3B2F8C639A7B}"/>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230" name="Oval 1229">
                <a:extLst>
                  <a:ext uri="{FF2B5EF4-FFF2-40B4-BE49-F238E27FC236}">
                    <a16:creationId xmlns:a16="http://schemas.microsoft.com/office/drawing/2014/main" id="{D3F5A077-00C4-4AD7-BBE5-1805D0138316}"/>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231" name="Oval 1230">
                <a:extLst>
                  <a:ext uri="{FF2B5EF4-FFF2-40B4-BE49-F238E27FC236}">
                    <a16:creationId xmlns:a16="http://schemas.microsoft.com/office/drawing/2014/main" id="{CAA16241-56A1-4A6A-B0F7-6032678AEECB}"/>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232" name="Oval 1231">
                <a:extLst>
                  <a:ext uri="{FF2B5EF4-FFF2-40B4-BE49-F238E27FC236}">
                    <a16:creationId xmlns:a16="http://schemas.microsoft.com/office/drawing/2014/main" id="{5116F345-5AAB-48F1-8A0B-0407F5FAE345}"/>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233" name="Oval 1232">
                <a:extLst>
                  <a:ext uri="{FF2B5EF4-FFF2-40B4-BE49-F238E27FC236}">
                    <a16:creationId xmlns:a16="http://schemas.microsoft.com/office/drawing/2014/main" id="{0B928E5B-32C6-4ECD-9D51-2CDE6A060DC0}"/>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234" name="Oval 1233">
                <a:extLst>
                  <a:ext uri="{FF2B5EF4-FFF2-40B4-BE49-F238E27FC236}">
                    <a16:creationId xmlns:a16="http://schemas.microsoft.com/office/drawing/2014/main" id="{52F1B10C-3E83-4E5C-8A7A-6332CD8C9174}"/>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235" name="Oval 1234">
                <a:extLst>
                  <a:ext uri="{FF2B5EF4-FFF2-40B4-BE49-F238E27FC236}">
                    <a16:creationId xmlns:a16="http://schemas.microsoft.com/office/drawing/2014/main" id="{3F89E2C9-56EB-4C7E-92AD-16037C1D11A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236" name="Oval 1235">
                <a:extLst>
                  <a:ext uri="{FF2B5EF4-FFF2-40B4-BE49-F238E27FC236}">
                    <a16:creationId xmlns:a16="http://schemas.microsoft.com/office/drawing/2014/main" id="{7D46ACB8-05BD-423D-BFB5-D8B02785923E}"/>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37" name="Oval 1236">
                <a:extLst>
                  <a:ext uri="{FF2B5EF4-FFF2-40B4-BE49-F238E27FC236}">
                    <a16:creationId xmlns:a16="http://schemas.microsoft.com/office/drawing/2014/main" id="{68524AA6-4E7E-4289-9F42-85A633820A13}"/>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238" name="Oval 1237">
                <a:extLst>
                  <a:ext uri="{FF2B5EF4-FFF2-40B4-BE49-F238E27FC236}">
                    <a16:creationId xmlns:a16="http://schemas.microsoft.com/office/drawing/2014/main" id="{2F787FED-44A5-4CB2-A78C-E7DE79519640}"/>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239" name="Oval 1238">
                <a:extLst>
                  <a:ext uri="{FF2B5EF4-FFF2-40B4-BE49-F238E27FC236}">
                    <a16:creationId xmlns:a16="http://schemas.microsoft.com/office/drawing/2014/main" id="{64F8EE4D-0A04-4FB1-87EE-8E0A0C897458}"/>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0" name="Oval 1239">
                <a:extLst>
                  <a:ext uri="{FF2B5EF4-FFF2-40B4-BE49-F238E27FC236}">
                    <a16:creationId xmlns:a16="http://schemas.microsoft.com/office/drawing/2014/main" id="{3DF74DEA-A86D-42C3-9F6A-035FB944D8A2}"/>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1" name="Oval 1240">
                <a:extLst>
                  <a:ext uri="{FF2B5EF4-FFF2-40B4-BE49-F238E27FC236}">
                    <a16:creationId xmlns:a16="http://schemas.microsoft.com/office/drawing/2014/main" id="{81D71A2D-4466-467A-8BB1-BFDEB112C529}"/>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2" name="Oval 1241">
                <a:extLst>
                  <a:ext uri="{FF2B5EF4-FFF2-40B4-BE49-F238E27FC236}">
                    <a16:creationId xmlns:a16="http://schemas.microsoft.com/office/drawing/2014/main" id="{3A29A344-CF4D-4FB8-90C4-CD560BEBB981}"/>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3" name="Oval 1242">
                <a:extLst>
                  <a:ext uri="{FF2B5EF4-FFF2-40B4-BE49-F238E27FC236}">
                    <a16:creationId xmlns:a16="http://schemas.microsoft.com/office/drawing/2014/main" id="{5C50D20C-5A1A-40C2-8328-1C496B37895A}"/>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4" name="Oval 1243">
                <a:extLst>
                  <a:ext uri="{FF2B5EF4-FFF2-40B4-BE49-F238E27FC236}">
                    <a16:creationId xmlns:a16="http://schemas.microsoft.com/office/drawing/2014/main" id="{585196B8-1ACE-4ACE-AA60-AF4A4EC7E70F}"/>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45" name="Oval 1244">
                <a:extLst>
                  <a:ext uri="{FF2B5EF4-FFF2-40B4-BE49-F238E27FC236}">
                    <a16:creationId xmlns:a16="http://schemas.microsoft.com/office/drawing/2014/main" id="{55FAD348-85B4-49B1-BEDE-F6CEBCA9ED46}"/>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6" name="Oval 1245">
                <a:extLst>
                  <a:ext uri="{FF2B5EF4-FFF2-40B4-BE49-F238E27FC236}">
                    <a16:creationId xmlns:a16="http://schemas.microsoft.com/office/drawing/2014/main" id="{396D429A-96BE-447F-B719-ECC6CB562D7C}"/>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7" name="Oval 1246">
                <a:extLst>
                  <a:ext uri="{FF2B5EF4-FFF2-40B4-BE49-F238E27FC236}">
                    <a16:creationId xmlns:a16="http://schemas.microsoft.com/office/drawing/2014/main" id="{80FF9A54-51A1-4C53-8D44-4C46F651300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48" name="Oval 1247">
                <a:extLst>
                  <a:ext uri="{FF2B5EF4-FFF2-40B4-BE49-F238E27FC236}">
                    <a16:creationId xmlns:a16="http://schemas.microsoft.com/office/drawing/2014/main" id="{6DE8A81A-8343-494A-B90B-E73E893AFCC1}"/>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1151" name="Group 1150">
              <a:extLst>
                <a:ext uri="{FF2B5EF4-FFF2-40B4-BE49-F238E27FC236}">
                  <a16:creationId xmlns:a16="http://schemas.microsoft.com/office/drawing/2014/main" id="{DEF75F0A-D91D-40E8-A4FB-A13019D6F536}"/>
                </a:ext>
              </a:extLst>
            </p:cNvPr>
            <p:cNvGrpSpPr/>
            <p:nvPr/>
          </p:nvGrpSpPr>
          <p:grpSpPr>
            <a:xfrm>
              <a:off x="627744" y="3981870"/>
              <a:ext cx="1421447" cy="334051"/>
              <a:chOff x="5943600" y="2757661"/>
              <a:chExt cx="3985589" cy="959224"/>
            </a:xfrm>
          </p:grpSpPr>
          <p:sp>
            <p:nvSpPr>
              <p:cNvPr id="1185" name="TextBox 1184">
                <a:extLst>
                  <a:ext uri="{FF2B5EF4-FFF2-40B4-BE49-F238E27FC236}">
                    <a16:creationId xmlns:a16="http://schemas.microsoft.com/office/drawing/2014/main" id="{C84FCCB0-B824-4858-9F2F-594B291B1432}"/>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1186" name="Rectangle 1185">
                <a:extLst>
                  <a:ext uri="{FF2B5EF4-FFF2-40B4-BE49-F238E27FC236}">
                    <a16:creationId xmlns:a16="http://schemas.microsoft.com/office/drawing/2014/main" id="{9F18413B-6334-4291-91A3-15656B102EC3}"/>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87" name="Oval 1186">
                <a:extLst>
                  <a:ext uri="{FF2B5EF4-FFF2-40B4-BE49-F238E27FC236}">
                    <a16:creationId xmlns:a16="http://schemas.microsoft.com/office/drawing/2014/main" id="{395A71F7-4CFA-4983-8FE2-30FD0ADD0FDF}"/>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88" name="Oval 1187">
                <a:extLst>
                  <a:ext uri="{FF2B5EF4-FFF2-40B4-BE49-F238E27FC236}">
                    <a16:creationId xmlns:a16="http://schemas.microsoft.com/office/drawing/2014/main" id="{3F9A6D0B-3CB1-4504-83B4-0FA5F260BF7B}"/>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189" name="Oval 1188">
                <a:extLst>
                  <a:ext uri="{FF2B5EF4-FFF2-40B4-BE49-F238E27FC236}">
                    <a16:creationId xmlns:a16="http://schemas.microsoft.com/office/drawing/2014/main" id="{33AF351B-22CF-4B36-96CD-C416F2B88C96}"/>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190" name="Oval 1189">
                <a:extLst>
                  <a:ext uri="{FF2B5EF4-FFF2-40B4-BE49-F238E27FC236}">
                    <a16:creationId xmlns:a16="http://schemas.microsoft.com/office/drawing/2014/main" id="{9BC53206-1471-43A4-AA28-1C811625CD8A}"/>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191" name="Oval 1190">
                <a:extLst>
                  <a:ext uri="{FF2B5EF4-FFF2-40B4-BE49-F238E27FC236}">
                    <a16:creationId xmlns:a16="http://schemas.microsoft.com/office/drawing/2014/main" id="{424B6478-B4ED-4F81-85BA-ACBB37C21FB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192" name="Oval 1191">
                <a:extLst>
                  <a:ext uri="{FF2B5EF4-FFF2-40B4-BE49-F238E27FC236}">
                    <a16:creationId xmlns:a16="http://schemas.microsoft.com/office/drawing/2014/main" id="{0393F613-FE39-4ACA-B3E5-04792F60C8FB}"/>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193" name="Oval 1192">
                <a:extLst>
                  <a:ext uri="{FF2B5EF4-FFF2-40B4-BE49-F238E27FC236}">
                    <a16:creationId xmlns:a16="http://schemas.microsoft.com/office/drawing/2014/main" id="{998B7288-0C22-4DD0-B309-653358002FAC}"/>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194" name="Oval 1193">
                <a:extLst>
                  <a:ext uri="{FF2B5EF4-FFF2-40B4-BE49-F238E27FC236}">
                    <a16:creationId xmlns:a16="http://schemas.microsoft.com/office/drawing/2014/main" id="{0CAEF2DD-DD6C-4C41-A9A7-E42C54E3E18C}"/>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195" name="Oval 1194">
                <a:extLst>
                  <a:ext uri="{FF2B5EF4-FFF2-40B4-BE49-F238E27FC236}">
                    <a16:creationId xmlns:a16="http://schemas.microsoft.com/office/drawing/2014/main" id="{3E38FC1D-0A89-49EA-8433-6CE751BD636A}"/>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96" name="Oval 1195">
                <a:extLst>
                  <a:ext uri="{FF2B5EF4-FFF2-40B4-BE49-F238E27FC236}">
                    <a16:creationId xmlns:a16="http://schemas.microsoft.com/office/drawing/2014/main" id="{5DDE3ED9-333E-4186-99F3-D9A1ADC77AD0}"/>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97" name="Oval 1196">
                <a:extLst>
                  <a:ext uri="{FF2B5EF4-FFF2-40B4-BE49-F238E27FC236}">
                    <a16:creationId xmlns:a16="http://schemas.microsoft.com/office/drawing/2014/main" id="{4BB70EA4-C08F-4E54-B222-528CDB063D7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198" name="Oval 1197">
                <a:extLst>
                  <a:ext uri="{FF2B5EF4-FFF2-40B4-BE49-F238E27FC236}">
                    <a16:creationId xmlns:a16="http://schemas.microsoft.com/office/drawing/2014/main" id="{D13EFEC1-91DE-4261-826A-D7D36AFD3649}"/>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199" name="Oval 1198">
                <a:extLst>
                  <a:ext uri="{FF2B5EF4-FFF2-40B4-BE49-F238E27FC236}">
                    <a16:creationId xmlns:a16="http://schemas.microsoft.com/office/drawing/2014/main" id="{5F9A66FD-6C32-425A-928C-5E54D5F1AF3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200" name="Oval 1199">
                <a:extLst>
                  <a:ext uri="{FF2B5EF4-FFF2-40B4-BE49-F238E27FC236}">
                    <a16:creationId xmlns:a16="http://schemas.microsoft.com/office/drawing/2014/main" id="{3DC61BF6-0097-4A39-AFFC-5F45D535867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201" name="Oval 1200">
                <a:extLst>
                  <a:ext uri="{FF2B5EF4-FFF2-40B4-BE49-F238E27FC236}">
                    <a16:creationId xmlns:a16="http://schemas.microsoft.com/office/drawing/2014/main" id="{94961C8F-2945-41B8-910B-5A3F8A8A2D3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202" name="Oval 1201">
                <a:extLst>
                  <a:ext uri="{FF2B5EF4-FFF2-40B4-BE49-F238E27FC236}">
                    <a16:creationId xmlns:a16="http://schemas.microsoft.com/office/drawing/2014/main" id="{58E27514-E3F1-44C7-A09A-311EEB9ED7D8}"/>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203" name="Oval 1202">
                <a:extLst>
                  <a:ext uri="{FF2B5EF4-FFF2-40B4-BE49-F238E27FC236}">
                    <a16:creationId xmlns:a16="http://schemas.microsoft.com/office/drawing/2014/main" id="{A75A1C7C-8A96-4593-B79A-E1952434C639}"/>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204" name="Oval 1203">
                <a:extLst>
                  <a:ext uri="{FF2B5EF4-FFF2-40B4-BE49-F238E27FC236}">
                    <a16:creationId xmlns:a16="http://schemas.microsoft.com/office/drawing/2014/main" id="{5DDEECF4-62FC-4602-90AE-3897CE958FBF}"/>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205" name="Oval 1204">
                <a:extLst>
                  <a:ext uri="{FF2B5EF4-FFF2-40B4-BE49-F238E27FC236}">
                    <a16:creationId xmlns:a16="http://schemas.microsoft.com/office/drawing/2014/main" id="{079D72B0-FE12-4AF9-BE4D-712E90E16F54}"/>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206" name="Oval 1205">
                <a:extLst>
                  <a:ext uri="{FF2B5EF4-FFF2-40B4-BE49-F238E27FC236}">
                    <a16:creationId xmlns:a16="http://schemas.microsoft.com/office/drawing/2014/main" id="{82C1ECA4-6AE1-4CE1-B143-88C26603E3C5}"/>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207" name="Oval 1206">
                <a:extLst>
                  <a:ext uri="{FF2B5EF4-FFF2-40B4-BE49-F238E27FC236}">
                    <a16:creationId xmlns:a16="http://schemas.microsoft.com/office/drawing/2014/main" id="{1508A384-9A4A-4030-B5DD-38A8B0127CDD}"/>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08" name="Oval 1207">
                <a:extLst>
                  <a:ext uri="{FF2B5EF4-FFF2-40B4-BE49-F238E27FC236}">
                    <a16:creationId xmlns:a16="http://schemas.microsoft.com/office/drawing/2014/main" id="{9BCC274C-59C3-449C-A147-B014059992F4}"/>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09" name="Oval 1208">
                <a:extLst>
                  <a:ext uri="{FF2B5EF4-FFF2-40B4-BE49-F238E27FC236}">
                    <a16:creationId xmlns:a16="http://schemas.microsoft.com/office/drawing/2014/main" id="{69722740-A2B0-4E2B-B25C-D3CBD23F32E9}"/>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0" name="Oval 1209">
                <a:extLst>
                  <a:ext uri="{FF2B5EF4-FFF2-40B4-BE49-F238E27FC236}">
                    <a16:creationId xmlns:a16="http://schemas.microsoft.com/office/drawing/2014/main" id="{BCB0D4BC-BC1E-415E-8116-B387871D5A45}"/>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1" name="Oval 1210">
                <a:extLst>
                  <a:ext uri="{FF2B5EF4-FFF2-40B4-BE49-F238E27FC236}">
                    <a16:creationId xmlns:a16="http://schemas.microsoft.com/office/drawing/2014/main" id="{F4FF48FA-F6A8-4AAB-A5B1-7C353FD0D26B}"/>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12" name="Oval 1211">
                <a:extLst>
                  <a:ext uri="{FF2B5EF4-FFF2-40B4-BE49-F238E27FC236}">
                    <a16:creationId xmlns:a16="http://schemas.microsoft.com/office/drawing/2014/main" id="{AD275A84-703C-4413-A005-2BDC9906772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213" name="Oval 1212">
                <a:extLst>
                  <a:ext uri="{FF2B5EF4-FFF2-40B4-BE49-F238E27FC236}">
                    <a16:creationId xmlns:a16="http://schemas.microsoft.com/office/drawing/2014/main" id="{35683530-0AD3-4057-80E9-B0D862929E5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4" name="Oval 1213">
                <a:extLst>
                  <a:ext uri="{FF2B5EF4-FFF2-40B4-BE49-F238E27FC236}">
                    <a16:creationId xmlns:a16="http://schemas.microsoft.com/office/drawing/2014/main" id="{8C0B2F2A-A4F1-4845-A97A-F8BDCAA549D8}"/>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5" name="Oval 1214">
                <a:extLst>
                  <a:ext uri="{FF2B5EF4-FFF2-40B4-BE49-F238E27FC236}">
                    <a16:creationId xmlns:a16="http://schemas.microsoft.com/office/drawing/2014/main" id="{5C623C6D-AA66-4E08-B1A0-27C5DC94625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216" name="Oval 1215">
                <a:extLst>
                  <a:ext uri="{FF2B5EF4-FFF2-40B4-BE49-F238E27FC236}">
                    <a16:creationId xmlns:a16="http://schemas.microsoft.com/office/drawing/2014/main" id="{307053DB-5221-4FBC-8B9F-26B5B7099E1F}"/>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1152" name="Group 1151">
              <a:extLst>
                <a:ext uri="{FF2B5EF4-FFF2-40B4-BE49-F238E27FC236}">
                  <a16:creationId xmlns:a16="http://schemas.microsoft.com/office/drawing/2014/main" id="{17CC1724-FE75-4B16-A072-0E8C4DC4E71D}"/>
                </a:ext>
              </a:extLst>
            </p:cNvPr>
            <p:cNvGrpSpPr/>
            <p:nvPr/>
          </p:nvGrpSpPr>
          <p:grpSpPr>
            <a:xfrm>
              <a:off x="629276" y="4317119"/>
              <a:ext cx="1425218" cy="334276"/>
              <a:chOff x="7060048" y="4615381"/>
              <a:chExt cx="4012141" cy="959224"/>
            </a:xfrm>
          </p:grpSpPr>
          <p:sp>
            <p:nvSpPr>
              <p:cNvPr id="1153" name="TextBox 1152">
                <a:extLst>
                  <a:ext uri="{FF2B5EF4-FFF2-40B4-BE49-F238E27FC236}">
                    <a16:creationId xmlns:a16="http://schemas.microsoft.com/office/drawing/2014/main" id="{D1C2B72C-664E-4D86-8E4A-24994B4F54FB}"/>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1154" name="Rectangle 1153">
                <a:extLst>
                  <a:ext uri="{FF2B5EF4-FFF2-40B4-BE49-F238E27FC236}">
                    <a16:creationId xmlns:a16="http://schemas.microsoft.com/office/drawing/2014/main" id="{FC4712C7-D7BE-46D9-876A-0AE58D0C8746}"/>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55" name="Oval 1154">
                <a:extLst>
                  <a:ext uri="{FF2B5EF4-FFF2-40B4-BE49-F238E27FC236}">
                    <a16:creationId xmlns:a16="http://schemas.microsoft.com/office/drawing/2014/main" id="{C0C14B34-8954-4979-8859-CBB8F8012588}"/>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56" name="Oval 1155">
                <a:extLst>
                  <a:ext uri="{FF2B5EF4-FFF2-40B4-BE49-F238E27FC236}">
                    <a16:creationId xmlns:a16="http://schemas.microsoft.com/office/drawing/2014/main" id="{CAD7C5D5-CBA9-43DD-9AA5-FF199204B277}"/>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1157" name="Oval 1156">
                <a:extLst>
                  <a:ext uri="{FF2B5EF4-FFF2-40B4-BE49-F238E27FC236}">
                    <a16:creationId xmlns:a16="http://schemas.microsoft.com/office/drawing/2014/main" id="{9EAC7D18-5ACB-4525-ADC1-4E9DC5C8163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1158" name="Oval 1157">
                <a:extLst>
                  <a:ext uri="{FF2B5EF4-FFF2-40B4-BE49-F238E27FC236}">
                    <a16:creationId xmlns:a16="http://schemas.microsoft.com/office/drawing/2014/main" id="{9D898680-E0DA-4DF9-9F18-D0B3EB5FA150}"/>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1159" name="Oval 1158">
                <a:extLst>
                  <a:ext uri="{FF2B5EF4-FFF2-40B4-BE49-F238E27FC236}">
                    <a16:creationId xmlns:a16="http://schemas.microsoft.com/office/drawing/2014/main" id="{BDA03599-4210-41E6-B268-09734BDE6F15}"/>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1160" name="Oval 1159">
                <a:extLst>
                  <a:ext uri="{FF2B5EF4-FFF2-40B4-BE49-F238E27FC236}">
                    <a16:creationId xmlns:a16="http://schemas.microsoft.com/office/drawing/2014/main" id="{DA45C461-29BF-41E2-8B92-BB3C0F3EF8AC}"/>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1161" name="Oval 1160">
                <a:extLst>
                  <a:ext uri="{FF2B5EF4-FFF2-40B4-BE49-F238E27FC236}">
                    <a16:creationId xmlns:a16="http://schemas.microsoft.com/office/drawing/2014/main" id="{F919782C-6FC5-49B2-B08A-473F46F451A2}"/>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1162" name="Oval 1161">
                <a:extLst>
                  <a:ext uri="{FF2B5EF4-FFF2-40B4-BE49-F238E27FC236}">
                    <a16:creationId xmlns:a16="http://schemas.microsoft.com/office/drawing/2014/main" id="{4F832FD5-BC45-47A0-9670-E02659A1532C}"/>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1163" name="Oval 1162">
                <a:extLst>
                  <a:ext uri="{FF2B5EF4-FFF2-40B4-BE49-F238E27FC236}">
                    <a16:creationId xmlns:a16="http://schemas.microsoft.com/office/drawing/2014/main" id="{B824B8F4-ABEA-4E25-84D8-87956E2C3E22}"/>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64" name="Oval 1163">
                <a:extLst>
                  <a:ext uri="{FF2B5EF4-FFF2-40B4-BE49-F238E27FC236}">
                    <a16:creationId xmlns:a16="http://schemas.microsoft.com/office/drawing/2014/main" id="{7D0122A1-1EFD-41C9-9AFB-9026641C3FEA}"/>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65" name="Oval 1164">
                <a:extLst>
                  <a:ext uri="{FF2B5EF4-FFF2-40B4-BE49-F238E27FC236}">
                    <a16:creationId xmlns:a16="http://schemas.microsoft.com/office/drawing/2014/main" id="{BAB9BE28-9A83-4C27-BCB1-7C1C9043E0D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1166" name="Oval 1165">
                <a:extLst>
                  <a:ext uri="{FF2B5EF4-FFF2-40B4-BE49-F238E27FC236}">
                    <a16:creationId xmlns:a16="http://schemas.microsoft.com/office/drawing/2014/main" id="{0881EB83-8890-478C-8462-B61E8D00D42B}"/>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1167" name="Oval 1166">
                <a:extLst>
                  <a:ext uri="{FF2B5EF4-FFF2-40B4-BE49-F238E27FC236}">
                    <a16:creationId xmlns:a16="http://schemas.microsoft.com/office/drawing/2014/main" id="{84ACDC36-2AAE-4D6F-86E6-1A08F5B15E8B}"/>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1168" name="Oval 1167">
                <a:extLst>
                  <a:ext uri="{FF2B5EF4-FFF2-40B4-BE49-F238E27FC236}">
                    <a16:creationId xmlns:a16="http://schemas.microsoft.com/office/drawing/2014/main" id="{2879E840-6B63-4535-A425-1289373A4CCB}"/>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1169" name="Oval 1168">
                <a:extLst>
                  <a:ext uri="{FF2B5EF4-FFF2-40B4-BE49-F238E27FC236}">
                    <a16:creationId xmlns:a16="http://schemas.microsoft.com/office/drawing/2014/main" id="{810F2163-FC92-4690-90EC-65EAA12F1F72}"/>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1170" name="Oval 1169">
                <a:extLst>
                  <a:ext uri="{FF2B5EF4-FFF2-40B4-BE49-F238E27FC236}">
                    <a16:creationId xmlns:a16="http://schemas.microsoft.com/office/drawing/2014/main" id="{243513F5-F3C3-4DCC-B13F-D879D1A800A3}"/>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1171" name="Oval 1170">
                <a:extLst>
                  <a:ext uri="{FF2B5EF4-FFF2-40B4-BE49-F238E27FC236}">
                    <a16:creationId xmlns:a16="http://schemas.microsoft.com/office/drawing/2014/main" id="{128EA7AB-26C3-4947-8B62-7769578DB979}"/>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1172" name="Oval 1171">
                <a:extLst>
                  <a:ext uri="{FF2B5EF4-FFF2-40B4-BE49-F238E27FC236}">
                    <a16:creationId xmlns:a16="http://schemas.microsoft.com/office/drawing/2014/main" id="{D403DE7D-9B0F-4D51-B7F4-EE9C11BBB241}"/>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73" name="Oval 1172">
                <a:extLst>
                  <a:ext uri="{FF2B5EF4-FFF2-40B4-BE49-F238E27FC236}">
                    <a16:creationId xmlns:a16="http://schemas.microsoft.com/office/drawing/2014/main" id="{8BB7A31E-71B3-49F2-B7FE-8DC3629E65B4}"/>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1174" name="Oval 1173">
                <a:extLst>
                  <a:ext uri="{FF2B5EF4-FFF2-40B4-BE49-F238E27FC236}">
                    <a16:creationId xmlns:a16="http://schemas.microsoft.com/office/drawing/2014/main" id="{67CC7803-956C-4CCE-8267-A409B2AB97A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175" name="Oval 1174">
                <a:extLst>
                  <a:ext uri="{FF2B5EF4-FFF2-40B4-BE49-F238E27FC236}">
                    <a16:creationId xmlns:a16="http://schemas.microsoft.com/office/drawing/2014/main" id="{AD3BB441-FD3D-464D-B90E-431E1A37DC32}"/>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76" name="Oval 1175">
                <a:extLst>
                  <a:ext uri="{FF2B5EF4-FFF2-40B4-BE49-F238E27FC236}">
                    <a16:creationId xmlns:a16="http://schemas.microsoft.com/office/drawing/2014/main" id="{AE4DE28D-FCE4-4721-B45B-7A6E244D2690}"/>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77" name="Oval 1176">
                <a:extLst>
                  <a:ext uri="{FF2B5EF4-FFF2-40B4-BE49-F238E27FC236}">
                    <a16:creationId xmlns:a16="http://schemas.microsoft.com/office/drawing/2014/main" id="{F223ABFB-57B7-4D4A-86ED-32C20F1D59B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78" name="Oval 1177">
                <a:extLst>
                  <a:ext uri="{FF2B5EF4-FFF2-40B4-BE49-F238E27FC236}">
                    <a16:creationId xmlns:a16="http://schemas.microsoft.com/office/drawing/2014/main" id="{CEE622B7-0357-41F2-B620-AD926385FAA5}"/>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79" name="Oval 1178">
                <a:extLst>
                  <a:ext uri="{FF2B5EF4-FFF2-40B4-BE49-F238E27FC236}">
                    <a16:creationId xmlns:a16="http://schemas.microsoft.com/office/drawing/2014/main" id="{6EF2F165-D03B-41DE-BF1F-66723D1CDF22}"/>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80" name="Oval 1179">
                <a:extLst>
                  <a:ext uri="{FF2B5EF4-FFF2-40B4-BE49-F238E27FC236}">
                    <a16:creationId xmlns:a16="http://schemas.microsoft.com/office/drawing/2014/main" id="{E4125AB3-8402-42A5-96CD-D06552D42CB7}"/>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81" name="Oval 1180">
                <a:extLst>
                  <a:ext uri="{FF2B5EF4-FFF2-40B4-BE49-F238E27FC236}">
                    <a16:creationId xmlns:a16="http://schemas.microsoft.com/office/drawing/2014/main" id="{3DDA05E8-7E22-44D0-A1D0-15A4ED1BFD3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82" name="Oval 1181">
                <a:extLst>
                  <a:ext uri="{FF2B5EF4-FFF2-40B4-BE49-F238E27FC236}">
                    <a16:creationId xmlns:a16="http://schemas.microsoft.com/office/drawing/2014/main" id="{78691050-64D8-4FA1-AC88-C26B2329153E}"/>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83" name="Oval 1182">
                <a:extLst>
                  <a:ext uri="{FF2B5EF4-FFF2-40B4-BE49-F238E27FC236}">
                    <a16:creationId xmlns:a16="http://schemas.microsoft.com/office/drawing/2014/main" id="{48E41253-B1ED-4BAE-8F10-D24238B74DE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84" name="Oval 1183">
                <a:extLst>
                  <a:ext uri="{FF2B5EF4-FFF2-40B4-BE49-F238E27FC236}">
                    <a16:creationId xmlns:a16="http://schemas.microsoft.com/office/drawing/2014/main" id="{716F2A5B-B66F-4832-A92E-C39521F5976C}"/>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sp>
        <p:nvSpPr>
          <p:cNvPr id="2" name="Title 1">
            <a:extLst>
              <a:ext uri="{FF2B5EF4-FFF2-40B4-BE49-F238E27FC236}">
                <a16:creationId xmlns:a16="http://schemas.microsoft.com/office/drawing/2014/main" id="{68BD1C5A-AC1C-4BC5-8BE3-E79D056F457F}"/>
              </a:ext>
            </a:extLst>
          </p:cNvPr>
          <p:cNvSpPr>
            <a:spLocks noGrp="1"/>
          </p:cNvSpPr>
          <p:nvPr>
            <p:ph type="title"/>
          </p:nvPr>
        </p:nvSpPr>
        <p:spPr/>
        <p:txBody>
          <a:bodyPr/>
          <a:lstStyle/>
          <a:p>
            <a:r>
              <a:rPr lang="en-US" dirty="0"/>
              <a:t>BoW Wire and Bump Units</a:t>
            </a:r>
          </a:p>
        </p:txBody>
      </p:sp>
      <p:sp>
        <p:nvSpPr>
          <p:cNvPr id="3" name="Content Placeholder 2">
            <a:extLst>
              <a:ext uri="{FF2B5EF4-FFF2-40B4-BE49-F238E27FC236}">
                <a16:creationId xmlns:a16="http://schemas.microsoft.com/office/drawing/2014/main" id="{A928FCDF-EFAE-46A5-81B0-E95C9BD50A1E}"/>
              </a:ext>
            </a:extLst>
          </p:cNvPr>
          <p:cNvSpPr>
            <a:spLocks noGrp="1"/>
          </p:cNvSpPr>
          <p:nvPr>
            <p:ph idx="1"/>
          </p:nvPr>
        </p:nvSpPr>
        <p:spPr>
          <a:xfrm>
            <a:off x="5054383" y="1341121"/>
            <a:ext cx="6832818" cy="5212079"/>
          </a:xfrm>
        </p:spPr>
        <p:txBody>
          <a:bodyPr/>
          <a:lstStyle/>
          <a:p>
            <a:pPr marL="0" indent="0">
              <a:buNone/>
            </a:pPr>
            <a:r>
              <a:rPr lang="en-US" sz="1600" dirty="0"/>
              <a:t>Wires: package traces that run from </a:t>
            </a:r>
            <a:r>
              <a:rPr lang="en-US" sz="1600" dirty="0" err="1"/>
              <a:t>chiplet</a:t>
            </a:r>
            <a:r>
              <a:rPr lang="en-US" sz="1600" dirty="0"/>
              <a:t> to </a:t>
            </a:r>
            <a:r>
              <a:rPr lang="en-US" sz="1600" dirty="0" err="1"/>
              <a:t>chiplet</a:t>
            </a:r>
            <a:r>
              <a:rPr lang="en-US" sz="1600" dirty="0"/>
              <a:t>	</a:t>
            </a:r>
          </a:p>
          <a:p>
            <a:pPr marL="0" indent="0">
              <a:buNone/>
            </a:pPr>
            <a:endParaRPr lang="en-US" sz="1600" dirty="0"/>
          </a:p>
          <a:p>
            <a:pPr marL="0" indent="0">
              <a:buNone/>
            </a:pPr>
            <a:r>
              <a:rPr lang="en-US" sz="1600" dirty="0"/>
              <a:t>Slice: the basic BoW unit with 18 or 20 signal bumps and their associated on-chip circuits.  The bumps are: 2 for the differential clock, 16 single-ended data, and an optional pair FEC and AUX. The long edge is parallel to the chip edge. </a:t>
            </a:r>
          </a:p>
          <a:p>
            <a:pPr marL="0" lvl="0" indent="0">
              <a:buNone/>
            </a:pPr>
            <a:endParaRPr lang="en-US" sz="1600" dirty="0"/>
          </a:p>
          <a:p>
            <a:pPr marL="0" lvl="0" indent="0">
              <a:buNone/>
            </a:pPr>
            <a:r>
              <a:rPr lang="en-US" sz="1600" dirty="0"/>
              <a:t>Stack: Multiple slices can be placed in a stack.  A 4-stack can be as small as approximately 10 bump pitches by 10 bump pitches, e.g., 1.3 x 1.3 mm for 130 um bump pitch.</a:t>
            </a:r>
          </a:p>
          <a:p>
            <a:pPr marL="0" lvl="0" indent="0">
              <a:buNone/>
            </a:pPr>
            <a:endParaRPr lang="en-US" sz="1600" dirty="0"/>
          </a:p>
          <a:p>
            <a:pPr marL="0" lvl="0" indent="0">
              <a:buNone/>
            </a:pPr>
            <a:endParaRPr lang="en-US" sz="1600" dirty="0"/>
          </a:p>
          <a:p>
            <a:pPr marL="0" lvl="0" indent="0">
              <a:buNone/>
            </a:pPr>
            <a:r>
              <a:rPr lang="en-US" sz="1600" dirty="0"/>
              <a:t>Link: One or more stacks placed along the chip edge to form a logical link from one </a:t>
            </a:r>
            <a:r>
              <a:rPr lang="en-US" sz="1600" dirty="0" err="1"/>
              <a:t>chiplet</a:t>
            </a:r>
            <a:r>
              <a:rPr lang="en-US" sz="1600" dirty="0"/>
              <a:t> to another.</a:t>
            </a:r>
            <a:br>
              <a:rPr lang="en-US" sz="1600" dirty="0"/>
            </a:br>
            <a:r>
              <a:rPr lang="en-US" sz="1600" dirty="0"/>
              <a:t>A link is typically configured with equal numbers of Rx and Tx slices, but can be asymmetric or one-way.</a:t>
            </a:r>
          </a:p>
        </p:txBody>
      </p:sp>
      <p:cxnSp>
        <p:nvCxnSpPr>
          <p:cNvPr id="537" name="Straight Connector 536">
            <a:extLst>
              <a:ext uri="{FF2B5EF4-FFF2-40B4-BE49-F238E27FC236}">
                <a16:creationId xmlns:a16="http://schemas.microsoft.com/office/drawing/2014/main" id="{854C0FCF-6A6F-4632-BA4B-7E990EFD3477}"/>
              </a:ext>
            </a:extLst>
          </p:cNvPr>
          <p:cNvCxnSpPr/>
          <p:nvPr/>
        </p:nvCxnSpPr>
        <p:spPr>
          <a:xfrm>
            <a:off x="4267200" y="5487097"/>
            <a:ext cx="457200"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34ACFA93-B648-437A-A009-3249A557835A}"/>
              </a:ext>
            </a:extLst>
          </p:cNvPr>
          <p:cNvCxnSpPr>
            <a:cxnSpLocks/>
          </p:cNvCxnSpPr>
          <p:nvPr/>
        </p:nvCxnSpPr>
        <p:spPr>
          <a:xfrm flipH="1">
            <a:off x="1109493" y="2119307"/>
            <a:ext cx="3733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1" name="TextBox 540">
            <a:extLst>
              <a:ext uri="{FF2B5EF4-FFF2-40B4-BE49-F238E27FC236}">
                <a16:creationId xmlns:a16="http://schemas.microsoft.com/office/drawing/2014/main" id="{8198E327-2ACD-4D40-9949-708BB7F24949}"/>
              </a:ext>
            </a:extLst>
          </p:cNvPr>
          <p:cNvSpPr txBox="1"/>
          <p:nvPr/>
        </p:nvSpPr>
        <p:spPr>
          <a:xfrm>
            <a:off x="1716831" y="1932414"/>
            <a:ext cx="1094872"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Chip Edge</a:t>
            </a:r>
          </a:p>
        </p:txBody>
      </p:sp>
      <p:cxnSp>
        <p:nvCxnSpPr>
          <p:cNvPr id="542" name="Straight Connector 541">
            <a:extLst>
              <a:ext uri="{FF2B5EF4-FFF2-40B4-BE49-F238E27FC236}">
                <a16:creationId xmlns:a16="http://schemas.microsoft.com/office/drawing/2014/main" id="{BB22E9DA-1C8D-400D-A257-02E6F1EF6D06}"/>
              </a:ext>
            </a:extLst>
          </p:cNvPr>
          <p:cNvCxnSpPr>
            <a:cxnSpLocks/>
          </p:cNvCxnSpPr>
          <p:nvPr/>
        </p:nvCxnSpPr>
        <p:spPr>
          <a:xfrm flipH="1">
            <a:off x="1143000" y="3276600"/>
            <a:ext cx="3733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954C716-D348-4DC1-B22A-D006F80503C5}"/>
              </a:ext>
            </a:extLst>
          </p:cNvPr>
          <p:cNvCxnSpPr>
            <a:cxnSpLocks/>
          </p:cNvCxnSpPr>
          <p:nvPr/>
        </p:nvCxnSpPr>
        <p:spPr>
          <a:xfrm flipH="1">
            <a:off x="1143000" y="4921622"/>
            <a:ext cx="3733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D7E5956-FB39-4D82-B74F-0B1779073F9B}"/>
              </a:ext>
            </a:extLst>
          </p:cNvPr>
          <p:cNvGrpSpPr/>
          <p:nvPr/>
        </p:nvGrpSpPr>
        <p:grpSpPr>
          <a:xfrm>
            <a:off x="1392268" y="3342881"/>
            <a:ext cx="1427132" cy="1340057"/>
            <a:chOff x="627744" y="3311338"/>
            <a:chExt cx="1427132" cy="1340057"/>
          </a:xfrm>
        </p:grpSpPr>
        <p:grpSp>
          <p:nvGrpSpPr>
            <p:cNvPr id="538" name="Group 537">
              <a:extLst>
                <a:ext uri="{FF2B5EF4-FFF2-40B4-BE49-F238E27FC236}">
                  <a16:creationId xmlns:a16="http://schemas.microsoft.com/office/drawing/2014/main" id="{72A262C2-0CC4-4308-AABA-2386B56715F1}"/>
                </a:ext>
              </a:extLst>
            </p:cNvPr>
            <p:cNvGrpSpPr/>
            <p:nvPr/>
          </p:nvGrpSpPr>
          <p:grpSpPr>
            <a:xfrm>
              <a:off x="628126" y="3311338"/>
              <a:ext cx="1421447" cy="334051"/>
              <a:chOff x="5943600" y="2757661"/>
              <a:chExt cx="3985589" cy="959224"/>
            </a:xfrm>
          </p:grpSpPr>
          <p:sp>
            <p:nvSpPr>
              <p:cNvPr id="540" name="TextBox 539">
                <a:extLst>
                  <a:ext uri="{FF2B5EF4-FFF2-40B4-BE49-F238E27FC236}">
                    <a16:creationId xmlns:a16="http://schemas.microsoft.com/office/drawing/2014/main" id="{0DE6CE67-7377-4D77-B180-9B45D897FC89}"/>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544" name="Rectangle 543">
                <a:extLst>
                  <a:ext uri="{FF2B5EF4-FFF2-40B4-BE49-F238E27FC236}">
                    <a16:creationId xmlns:a16="http://schemas.microsoft.com/office/drawing/2014/main" id="{C138B949-F265-4CA8-A031-3688D54D5688}"/>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45" name="Oval 544">
                <a:extLst>
                  <a:ext uri="{FF2B5EF4-FFF2-40B4-BE49-F238E27FC236}">
                    <a16:creationId xmlns:a16="http://schemas.microsoft.com/office/drawing/2014/main" id="{BF1C7ADD-4FCF-430B-A612-277DF96EA987}"/>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46" name="Oval 545">
                <a:extLst>
                  <a:ext uri="{FF2B5EF4-FFF2-40B4-BE49-F238E27FC236}">
                    <a16:creationId xmlns:a16="http://schemas.microsoft.com/office/drawing/2014/main" id="{50F6B59E-D602-45AF-8D51-E52AC4A0090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547" name="Oval 546">
                <a:extLst>
                  <a:ext uri="{FF2B5EF4-FFF2-40B4-BE49-F238E27FC236}">
                    <a16:creationId xmlns:a16="http://schemas.microsoft.com/office/drawing/2014/main" id="{9BA2A126-98F7-4FD1-9F14-04321AD5A722}"/>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548" name="Oval 547">
                <a:extLst>
                  <a:ext uri="{FF2B5EF4-FFF2-40B4-BE49-F238E27FC236}">
                    <a16:creationId xmlns:a16="http://schemas.microsoft.com/office/drawing/2014/main" id="{01E910E6-5B5A-4F56-B4AC-785B95FEE304}"/>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549" name="Oval 548">
                <a:extLst>
                  <a:ext uri="{FF2B5EF4-FFF2-40B4-BE49-F238E27FC236}">
                    <a16:creationId xmlns:a16="http://schemas.microsoft.com/office/drawing/2014/main" id="{28D96A4C-C69F-4ABD-85FC-E34F5A0FE876}"/>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550" name="Oval 549">
                <a:extLst>
                  <a:ext uri="{FF2B5EF4-FFF2-40B4-BE49-F238E27FC236}">
                    <a16:creationId xmlns:a16="http://schemas.microsoft.com/office/drawing/2014/main" id="{4263BC4E-7DE3-4AFF-BBCC-20352FBFB2CF}"/>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551" name="Oval 550">
                <a:extLst>
                  <a:ext uri="{FF2B5EF4-FFF2-40B4-BE49-F238E27FC236}">
                    <a16:creationId xmlns:a16="http://schemas.microsoft.com/office/drawing/2014/main" id="{51EB0DA9-7933-481B-80B0-A90DD5FA5A36}"/>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552" name="Oval 551">
                <a:extLst>
                  <a:ext uri="{FF2B5EF4-FFF2-40B4-BE49-F238E27FC236}">
                    <a16:creationId xmlns:a16="http://schemas.microsoft.com/office/drawing/2014/main" id="{BE8EA105-375D-454A-A608-2A0AE1FFADF4}"/>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553" name="Oval 552">
                <a:extLst>
                  <a:ext uri="{FF2B5EF4-FFF2-40B4-BE49-F238E27FC236}">
                    <a16:creationId xmlns:a16="http://schemas.microsoft.com/office/drawing/2014/main" id="{3DD6F0CF-D517-4E56-A701-688B9F0C5D2D}"/>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54" name="Oval 553">
                <a:extLst>
                  <a:ext uri="{FF2B5EF4-FFF2-40B4-BE49-F238E27FC236}">
                    <a16:creationId xmlns:a16="http://schemas.microsoft.com/office/drawing/2014/main" id="{CA5BACB7-577F-431A-AE43-33B33D753229}"/>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55" name="Oval 554">
                <a:extLst>
                  <a:ext uri="{FF2B5EF4-FFF2-40B4-BE49-F238E27FC236}">
                    <a16:creationId xmlns:a16="http://schemas.microsoft.com/office/drawing/2014/main" id="{6F030BC4-0FBD-4AB4-9D0C-DAED019740E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556" name="Oval 555">
                <a:extLst>
                  <a:ext uri="{FF2B5EF4-FFF2-40B4-BE49-F238E27FC236}">
                    <a16:creationId xmlns:a16="http://schemas.microsoft.com/office/drawing/2014/main" id="{CD39005D-04A9-4D86-99CD-FAEEA5B47285}"/>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557" name="Oval 556">
                <a:extLst>
                  <a:ext uri="{FF2B5EF4-FFF2-40B4-BE49-F238E27FC236}">
                    <a16:creationId xmlns:a16="http://schemas.microsoft.com/office/drawing/2014/main" id="{1BD9451B-7795-4373-BA2C-7DC4E6D5B093}"/>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558" name="Oval 557">
                <a:extLst>
                  <a:ext uri="{FF2B5EF4-FFF2-40B4-BE49-F238E27FC236}">
                    <a16:creationId xmlns:a16="http://schemas.microsoft.com/office/drawing/2014/main" id="{381F6BB9-A9AE-4E7A-AEC5-48B305C3E063}"/>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559" name="Oval 558">
                <a:extLst>
                  <a:ext uri="{FF2B5EF4-FFF2-40B4-BE49-F238E27FC236}">
                    <a16:creationId xmlns:a16="http://schemas.microsoft.com/office/drawing/2014/main" id="{57AF00A0-7EB7-41A4-B675-4C9343DC3859}"/>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560" name="Oval 559">
                <a:extLst>
                  <a:ext uri="{FF2B5EF4-FFF2-40B4-BE49-F238E27FC236}">
                    <a16:creationId xmlns:a16="http://schemas.microsoft.com/office/drawing/2014/main" id="{C304634D-4491-4312-836A-9F4C905670C6}"/>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561" name="Oval 560">
                <a:extLst>
                  <a:ext uri="{FF2B5EF4-FFF2-40B4-BE49-F238E27FC236}">
                    <a16:creationId xmlns:a16="http://schemas.microsoft.com/office/drawing/2014/main" id="{E812E1DE-46D8-4ECF-8EE2-D58683BCF20A}"/>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562" name="Oval 561">
                <a:extLst>
                  <a:ext uri="{FF2B5EF4-FFF2-40B4-BE49-F238E27FC236}">
                    <a16:creationId xmlns:a16="http://schemas.microsoft.com/office/drawing/2014/main" id="{96FCB85B-91FC-4E85-874D-80FE1FF7FAE9}"/>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63" name="Oval 562">
                <a:extLst>
                  <a:ext uri="{FF2B5EF4-FFF2-40B4-BE49-F238E27FC236}">
                    <a16:creationId xmlns:a16="http://schemas.microsoft.com/office/drawing/2014/main" id="{03E1331B-EABA-4508-BAC8-0E10D4AA0956}"/>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564" name="Oval 563">
                <a:extLst>
                  <a:ext uri="{FF2B5EF4-FFF2-40B4-BE49-F238E27FC236}">
                    <a16:creationId xmlns:a16="http://schemas.microsoft.com/office/drawing/2014/main" id="{644CE0B9-6828-4583-8FC2-3C13283ECF0B}"/>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565" name="Oval 564">
                <a:extLst>
                  <a:ext uri="{FF2B5EF4-FFF2-40B4-BE49-F238E27FC236}">
                    <a16:creationId xmlns:a16="http://schemas.microsoft.com/office/drawing/2014/main" id="{6A70A6E7-FEF2-45D5-9E9E-A01E8D50324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66" name="Oval 565">
                <a:extLst>
                  <a:ext uri="{FF2B5EF4-FFF2-40B4-BE49-F238E27FC236}">
                    <a16:creationId xmlns:a16="http://schemas.microsoft.com/office/drawing/2014/main" id="{0DD8827A-8B7C-43D6-B848-3B8E562B17FA}"/>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67" name="Oval 566">
                <a:extLst>
                  <a:ext uri="{FF2B5EF4-FFF2-40B4-BE49-F238E27FC236}">
                    <a16:creationId xmlns:a16="http://schemas.microsoft.com/office/drawing/2014/main" id="{6A76902F-A5C3-415F-BD32-B8B1AE834365}"/>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68" name="Oval 567">
                <a:extLst>
                  <a:ext uri="{FF2B5EF4-FFF2-40B4-BE49-F238E27FC236}">
                    <a16:creationId xmlns:a16="http://schemas.microsoft.com/office/drawing/2014/main" id="{5E9E6646-B587-486C-87F1-929F9D55C286}"/>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69" name="Oval 568">
                <a:extLst>
                  <a:ext uri="{FF2B5EF4-FFF2-40B4-BE49-F238E27FC236}">
                    <a16:creationId xmlns:a16="http://schemas.microsoft.com/office/drawing/2014/main" id="{E456EBD9-9F59-44AD-B426-F11704907711}"/>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70" name="Oval 569">
                <a:extLst>
                  <a:ext uri="{FF2B5EF4-FFF2-40B4-BE49-F238E27FC236}">
                    <a16:creationId xmlns:a16="http://schemas.microsoft.com/office/drawing/2014/main" id="{25518BD7-74DE-4BBE-A344-7E01285B3172}"/>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571" name="Oval 570">
                <a:extLst>
                  <a:ext uri="{FF2B5EF4-FFF2-40B4-BE49-F238E27FC236}">
                    <a16:creationId xmlns:a16="http://schemas.microsoft.com/office/drawing/2014/main" id="{A423F0E6-93D7-4A0E-8E6F-1CDC7F1A4C56}"/>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72" name="Oval 571">
                <a:extLst>
                  <a:ext uri="{FF2B5EF4-FFF2-40B4-BE49-F238E27FC236}">
                    <a16:creationId xmlns:a16="http://schemas.microsoft.com/office/drawing/2014/main" id="{C45376D5-F0F4-42A2-8928-B3A59BD203E7}"/>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73" name="Oval 572">
                <a:extLst>
                  <a:ext uri="{FF2B5EF4-FFF2-40B4-BE49-F238E27FC236}">
                    <a16:creationId xmlns:a16="http://schemas.microsoft.com/office/drawing/2014/main" id="{7FA00ED9-97A4-41FB-A9CF-935979E2A4BC}"/>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574" name="Oval 573">
                <a:extLst>
                  <a:ext uri="{FF2B5EF4-FFF2-40B4-BE49-F238E27FC236}">
                    <a16:creationId xmlns:a16="http://schemas.microsoft.com/office/drawing/2014/main" id="{9C8CBADD-666A-4FAF-972B-B0E8D9D5CC1E}"/>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740" name="Group 739">
              <a:extLst>
                <a:ext uri="{FF2B5EF4-FFF2-40B4-BE49-F238E27FC236}">
                  <a16:creationId xmlns:a16="http://schemas.microsoft.com/office/drawing/2014/main" id="{986C1BBE-B256-4502-AD39-6E5C88D3EE79}"/>
                </a:ext>
              </a:extLst>
            </p:cNvPr>
            <p:cNvGrpSpPr/>
            <p:nvPr/>
          </p:nvGrpSpPr>
          <p:grpSpPr>
            <a:xfrm>
              <a:off x="629658" y="3646587"/>
              <a:ext cx="1425218" cy="334276"/>
              <a:chOff x="7060048" y="4615381"/>
              <a:chExt cx="4012141" cy="959224"/>
            </a:xfrm>
          </p:grpSpPr>
          <p:sp>
            <p:nvSpPr>
              <p:cNvPr id="741" name="TextBox 740">
                <a:extLst>
                  <a:ext uri="{FF2B5EF4-FFF2-40B4-BE49-F238E27FC236}">
                    <a16:creationId xmlns:a16="http://schemas.microsoft.com/office/drawing/2014/main" id="{29F5FE40-3B29-4FF2-ABC4-F9A1EE8D6823}"/>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742" name="Rectangle 741">
                <a:extLst>
                  <a:ext uri="{FF2B5EF4-FFF2-40B4-BE49-F238E27FC236}">
                    <a16:creationId xmlns:a16="http://schemas.microsoft.com/office/drawing/2014/main" id="{C859631D-7B43-47E9-BE5E-5D5652C6F496}"/>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43" name="Oval 742">
                <a:extLst>
                  <a:ext uri="{FF2B5EF4-FFF2-40B4-BE49-F238E27FC236}">
                    <a16:creationId xmlns:a16="http://schemas.microsoft.com/office/drawing/2014/main" id="{7A508F3F-97B2-4D8C-96CD-D99E024B749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44" name="Oval 743">
                <a:extLst>
                  <a:ext uri="{FF2B5EF4-FFF2-40B4-BE49-F238E27FC236}">
                    <a16:creationId xmlns:a16="http://schemas.microsoft.com/office/drawing/2014/main" id="{C99ED6C2-E07D-4BA7-B3D4-076D30AEFEED}"/>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745" name="Oval 744">
                <a:extLst>
                  <a:ext uri="{FF2B5EF4-FFF2-40B4-BE49-F238E27FC236}">
                    <a16:creationId xmlns:a16="http://schemas.microsoft.com/office/drawing/2014/main" id="{CD417961-6FFE-4908-BC9D-3C5422DA0EDB}"/>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746" name="Oval 745">
                <a:extLst>
                  <a:ext uri="{FF2B5EF4-FFF2-40B4-BE49-F238E27FC236}">
                    <a16:creationId xmlns:a16="http://schemas.microsoft.com/office/drawing/2014/main" id="{5DD84358-3701-4470-80A3-040FE57384EF}"/>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747" name="Oval 746">
                <a:extLst>
                  <a:ext uri="{FF2B5EF4-FFF2-40B4-BE49-F238E27FC236}">
                    <a16:creationId xmlns:a16="http://schemas.microsoft.com/office/drawing/2014/main" id="{AEE194D2-6195-499C-A9FC-9581530CF083}"/>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748" name="Oval 747">
                <a:extLst>
                  <a:ext uri="{FF2B5EF4-FFF2-40B4-BE49-F238E27FC236}">
                    <a16:creationId xmlns:a16="http://schemas.microsoft.com/office/drawing/2014/main" id="{16BC606C-4585-4988-B797-D0F6276CA75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749" name="Oval 748">
                <a:extLst>
                  <a:ext uri="{FF2B5EF4-FFF2-40B4-BE49-F238E27FC236}">
                    <a16:creationId xmlns:a16="http://schemas.microsoft.com/office/drawing/2014/main" id="{D633DB77-608C-46BA-AF79-FE10BF5513A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750" name="Oval 749">
                <a:extLst>
                  <a:ext uri="{FF2B5EF4-FFF2-40B4-BE49-F238E27FC236}">
                    <a16:creationId xmlns:a16="http://schemas.microsoft.com/office/drawing/2014/main" id="{A7758321-55A6-48E3-BF3C-4B255D8D5296}"/>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751" name="Oval 750">
                <a:extLst>
                  <a:ext uri="{FF2B5EF4-FFF2-40B4-BE49-F238E27FC236}">
                    <a16:creationId xmlns:a16="http://schemas.microsoft.com/office/drawing/2014/main" id="{BA9E4184-312A-49AB-85C8-E695C48F19C8}"/>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52" name="Oval 751">
                <a:extLst>
                  <a:ext uri="{FF2B5EF4-FFF2-40B4-BE49-F238E27FC236}">
                    <a16:creationId xmlns:a16="http://schemas.microsoft.com/office/drawing/2014/main" id="{00EB9FC8-C116-4C81-9036-750FA3FFE8E2}"/>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53" name="Oval 752">
                <a:extLst>
                  <a:ext uri="{FF2B5EF4-FFF2-40B4-BE49-F238E27FC236}">
                    <a16:creationId xmlns:a16="http://schemas.microsoft.com/office/drawing/2014/main" id="{7F0BDC33-E3CA-4A59-82E5-7C5C520AC74F}"/>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54" name="Oval 753">
                <a:extLst>
                  <a:ext uri="{FF2B5EF4-FFF2-40B4-BE49-F238E27FC236}">
                    <a16:creationId xmlns:a16="http://schemas.microsoft.com/office/drawing/2014/main" id="{7940EE0C-F093-438B-9A23-CBC7FB7E534E}"/>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55" name="Oval 754">
                <a:extLst>
                  <a:ext uri="{FF2B5EF4-FFF2-40B4-BE49-F238E27FC236}">
                    <a16:creationId xmlns:a16="http://schemas.microsoft.com/office/drawing/2014/main" id="{E9558CD4-AB9D-4E56-968D-E9C8AF5CAEE8}"/>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56" name="Oval 755">
                <a:extLst>
                  <a:ext uri="{FF2B5EF4-FFF2-40B4-BE49-F238E27FC236}">
                    <a16:creationId xmlns:a16="http://schemas.microsoft.com/office/drawing/2014/main" id="{9151FE0C-DFFF-42A2-B76C-06F85B4FEB2E}"/>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757" name="Oval 756">
                <a:extLst>
                  <a:ext uri="{FF2B5EF4-FFF2-40B4-BE49-F238E27FC236}">
                    <a16:creationId xmlns:a16="http://schemas.microsoft.com/office/drawing/2014/main" id="{5AA4881D-BCF7-45BB-B718-A55846B8814F}"/>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758" name="Oval 757">
                <a:extLst>
                  <a:ext uri="{FF2B5EF4-FFF2-40B4-BE49-F238E27FC236}">
                    <a16:creationId xmlns:a16="http://schemas.microsoft.com/office/drawing/2014/main" id="{63B9CB70-654D-4095-BF36-743EA128AE15}"/>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759" name="Oval 758">
                <a:extLst>
                  <a:ext uri="{FF2B5EF4-FFF2-40B4-BE49-F238E27FC236}">
                    <a16:creationId xmlns:a16="http://schemas.microsoft.com/office/drawing/2014/main" id="{5FD20C85-E2A0-4304-8208-A4CC1912C8B0}"/>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760" name="Oval 759">
                <a:extLst>
                  <a:ext uri="{FF2B5EF4-FFF2-40B4-BE49-F238E27FC236}">
                    <a16:creationId xmlns:a16="http://schemas.microsoft.com/office/drawing/2014/main" id="{D68232AC-0ED4-4F1D-AE7E-560335F4D93C}"/>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61" name="Oval 760">
                <a:extLst>
                  <a:ext uri="{FF2B5EF4-FFF2-40B4-BE49-F238E27FC236}">
                    <a16:creationId xmlns:a16="http://schemas.microsoft.com/office/drawing/2014/main" id="{463110A9-CA10-41C8-8654-9DB4D3EC188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762" name="Oval 761">
                <a:extLst>
                  <a:ext uri="{FF2B5EF4-FFF2-40B4-BE49-F238E27FC236}">
                    <a16:creationId xmlns:a16="http://schemas.microsoft.com/office/drawing/2014/main" id="{89CF4583-D46F-48EB-8908-AD0DA999DC92}"/>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763" name="Oval 762">
                <a:extLst>
                  <a:ext uri="{FF2B5EF4-FFF2-40B4-BE49-F238E27FC236}">
                    <a16:creationId xmlns:a16="http://schemas.microsoft.com/office/drawing/2014/main" id="{E5451A1A-71AC-4B9C-A70E-A4FCF0D60509}"/>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4" name="Oval 763">
                <a:extLst>
                  <a:ext uri="{FF2B5EF4-FFF2-40B4-BE49-F238E27FC236}">
                    <a16:creationId xmlns:a16="http://schemas.microsoft.com/office/drawing/2014/main" id="{A4C74494-24C3-4D87-89E6-4426DF24F336}"/>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5" name="Oval 764">
                <a:extLst>
                  <a:ext uri="{FF2B5EF4-FFF2-40B4-BE49-F238E27FC236}">
                    <a16:creationId xmlns:a16="http://schemas.microsoft.com/office/drawing/2014/main" id="{A5AB17C4-109F-487D-B212-4DD019802558}"/>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66" name="Oval 765">
                <a:extLst>
                  <a:ext uri="{FF2B5EF4-FFF2-40B4-BE49-F238E27FC236}">
                    <a16:creationId xmlns:a16="http://schemas.microsoft.com/office/drawing/2014/main" id="{C8FA849D-F8B8-41AA-9764-C05D51352EC1}"/>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67" name="Oval 766">
                <a:extLst>
                  <a:ext uri="{FF2B5EF4-FFF2-40B4-BE49-F238E27FC236}">
                    <a16:creationId xmlns:a16="http://schemas.microsoft.com/office/drawing/2014/main" id="{D1C664FE-46E4-4EC8-8D1B-33A0A9E72A66}"/>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8" name="Oval 767">
                <a:extLst>
                  <a:ext uri="{FF2B5EF4-FFF2-40B4-BE49-F238E27FC236}">
                    <a16:creationId xmlns:a16="http://schemas.microsoft.com/office/drawing/2014/main" id="{F8B9F701-3722-4991-B9D9-1025CBCC3BD9}"/>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69" name="Oval 768">
                <a:extLst>
                  <a:ext uri="{FF2B5EF4-FFF2-40B4-BE49-F238E27FC236}">
                    <a16:creationId xmlns:a16="http://schemas.microsoft.com/office/drawing/2014/main" id="{4FEAEBB5-58AC-4DDF-A1E8-94F4BB71FB1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0" name="Oval 769">
                <a:extLst>
                  <a:ext uri="{FF2B5EF4-FFF2-40B4-BE49-F238E27FC236}">
                    <a16:creationId xmlns:a16="http://schemas.microsoft.com/office/drawing/2014/main" id="{D272BE2E-955A-4B4E-8F19-C3D0F42AA412}"/>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1" name="Oval 770">
                <a:extLst>
                  <a:ext uri="{FF2B5EF4-FFF2-40B4-BE49-F238E27FC236}">
                    <a16:creationId xmlns:a16="http://schemas.microsoft.com/office/drawing/2014/main" id="{00437D6D-2A4D-4873-AA9F-5F06FF631459}"/>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2" name="Oval 771">
                <a:extLst>
                  <a:ext uri="{FF2B5EF4-FFF2-40B4-BE49-F238E27FC236}">
                    <a16:creationId xmlns:a16="http://schemas.microsoft.com/office/drawing/2014/main" id="{6075C0D3-B688-4E26-AEA7-AF2C84430ED2}"/>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806" name="Group 805">
              <a:extLst>
                <a:ext uri="{FF2B5EF4-FFF2-40B4-BE49-F238E27FC236}">
                  <a16:creationId xmlns:a16="http://schemas.microsoft.com/office/drawing/2014/main" id="{F812036F-8E27-477A-8739-B6B03532AD80}"/>
                </a:ext>
              </a:extLst>
            </p:cNvPr>
            <p:cNvGrpSpPr/>
            <p:nvPr/>
          </p:nvGrpSpPr>
          <p:grpSpPr>
            <a:xfrm>
              <a:off x="627744" y="3981870"/>
              <a:ext cx="1421447" cy="334051"/>
              <a:chOff x="5943600" y="2757661"/>
              <a:chExt cx="3985589" cy="959224"/>
            </a:xfrm>
          </p:grpSpPr>
          <p:sp>
            <p:nvSpPr>
              <p:cNvPr id="807" name="TextBox 806">
                <a:extLst>
                  <a:ext uri="{FF2B5EF4-FFF2-40B4-BE49-F238E27FC236}">
                    <a16:creationId xmlns:a16="http://schemas.microsoft.com/office/drawing/2014/main" id="{79B7C725-98B6-423B-B918-082C05B24F49}"/>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808" name="Rectangle 807">
                <a:extLst>
                  <a:ext uri="{FF2B5EF4-FFF2-40B4-BE49-F238E27FC236}">
                    <a16:creationId xmlns:a16="http://schemas.microsoft.com/office/drawing/2014/main" id="{635E7CAA-43CE-46E6-A74F-942B65F30322}"/>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09" name="Oval 808">
                <a:extLst>
                  <a:ext uri="{FF2B5EF4-FFF2-40B4-BE49-F238E27FC236}">
                    <a16:creationId xmlns:a16="http://schemas.microsoft.com/office/drawing/2014/main" id="{11348D49-31BB-4866-847B-7781D94335E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10" name="Oval 809">
                <a:extLst>
                  <a:ext uri="{FF2B5EF4-FFF2-40B4-BE49-F238E27FC236}">
                    <a16:creationId xmlns:a16="http://schemas.microsoft.com/office/drawing/2014/main" id="{2B2C4955-D298-41CA-AFCA-9C34A41A3755}"/>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811" name="Oval 810">
                <a:extLst>
                  <a:ext uri="{FF2B5EF4-FFF2-40B4-BE49-F238E27FC236}">
                    <a16:creationId xmlns:a16="http://schemas.microsoft.com/office/drawing/2014/main" id="{12E643C5-108D-41C4-88EF-2D0330183CA3}"/>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812" name="Oval 811">
                <a:extLst>
                  <a:ext uri="{FF2B5EF4-FFF2-40B4-BE49-F238E27FC236}">
                    <a16:creationId xmlns:a16="http://schemas.microsoft.com/office/drawing/2014/main" id="{9E65C450-C65D-41F4-8606-7212732696D2}"/>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813" name="Oval 812">
                <a:extLst>
                  <a:ext uri="{FF2B5EF4-FFF2-40B4-BE49-F238E27FC236}">
                    <a16:creationId xmlns:a16="http://schemas.microsoft.com/office/drawing/2014/main" id="{470A3453-5C52-4B8D-9985-A82F9E9B88AC}"/>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814" name="Oval 813">
                <a:extLst>
                  <a:ext uri="{FF2B5EF4-FFF2-40B4-BE49-F238E27FC236}">
                    <a16:creationId xmlns:a16="http://schemas.microsoft.com/office/drawing/2014/main" id="{B41C6648-FCE1-48AC-8372-AC8714A4AFFD}"/>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815" name="Oval 814">
                <a:extLst>
                  <a:ext uri="{FF2B5EF4-FFF2-40B4-BE49-F238E27FC236}">
                    <a16:creationId xmlns:a16="http://schemas.microsoft.com/office/drawing/2014/main" id="{513B68F6-7CEA-41BF-B269-CF1527929C76}"/>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816" name="Oval 815">
                <a:extLst>
                  <a:ext uri="{FF2B5EF4-FFF2-40B4-BE49-F238E27FC236}">
                    <a16:creationId xmlns:a16="http://schemas.microsoft.com/office/drawing/2014/main" id="{02E998D7-14DE-4590-B65C-D71D962085D8}"/>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817" name="Oval 816">
                <a:extLst>
                  <a:ext uri="{FF2B5EF4-FFF2-40B4-BE49-F238E27FC236}">
                    <a16:creationId xmlns:a16="http://schemas.microsoft.com/office/drawing/2014/main" id="{AA006BCC-B35D-4B53-8DE2-17FDED7D5FFF}"/>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18" name="Oval 817">
                <a:extLst>
                  <a:ext uri="{FF2B5EF4-FFF2-40B4-BE49-F238E27FC236}">
                    <a16:creationId xmlns:a16="http://schemas.microsoft.com/office/drawing/2014/main" id="{AE2AAB24-7786-454E-ADF7-759E8B73195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19" name="Oval 818">
                <a:extLst>
                  <a:ext uri="{FF2B5EF4-FFF2-40B4-BE49-F238E27FC236}">
                    <a16:creationId xmlns:a16="http://schemas.microsoft.com/office/drawing/2014/main" id="{0B5AF1DE-3AEA-4F01-8DBE-5F533122EF3E}"/>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820" name="Oval 819">
                <a:extLst>
                  <a:ext uri="{FF2B5EF4-FFF2-40B4-BE49-F238E27FC236}">
                    <a16:creationId xmlns:a16="http://schemas.microsoft.com/office/drawing/2014/main" id="{EF7A5CE9-A43A-466E-B687-4F20B203A0A3}"/>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821" name="Oval 820">
                <a:extLst>
                  <a:ext uri="{FF2B5EF4-FFF2-40B4-BE49-F238E27FC236}">
                    <a16:creationId xmlns:a16="http://schemas.microsoft.com/office/drawing/2014/main" id="{61420B08-E83C-42B7-958D-4016B954AAC1}"/>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822" name="Oval 821">
                <a:extLst>
                  <a:ext uri="{FF2B5EF4-FFF2-40B4-BE49-F238E27FC236}">
                    <a16:creationId xmlns:a16="http://schemas.microsoft.com/office/drawing/2014/main" id="{2F7DE1E9-5239-4431-B34A-9E0CFEC4053D}"/>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823" name="Oval 822">
                <a:extLst>
                  <a:ext uri="{FF2B5EF4-FFF2-40B4-BE49-F238E27FC236}">
                    <a16:creationId xmlns:a16="http://schemas.microsoft.com/office/drawing/2014/main" id="{B7D3960E-9068-4D43-A307-0870BE42F317}"/>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824" name="Oval 823">
                <a:extLst>
                  <a:ext uri="{FF2B5EF4-FFF2-40B4-BE49-F238E27FC236}">
                    <a16:creationId xmlns:a16="http://schemas.microsoft.com/office/drawing/2014/main" id="{985AEEEE-D5E5-4958-BA39-A919EB702D6F}"/>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825" name="Oval 824">
                <a:extLst>
                  <a:ext uri="{FF2B5EF4-FFF2-40B4-BE49-F238E27FC236}">
                    <a16:creationId xmlns:a16="http://schemas.microsoft.com/office/drawing/2014/main" id="{2664D048-C75B-4627-8047-A8FC5FF86DA8}"/>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826" name="Oval 825">
                <a:extLst>
                  <a:ext uri="{FF2B5EF4-FFF2-40B4-BE49-F238E27FC236}">
                    <a16:creationId xmlns:a16="http://schemas.microsoft.com/office/drawing/2014/main" id="{C3652162-4909-47BA-9195-7556DDA7909F}"/>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27" name="Oval 826">
                <a:extLst>
                  <a:ext uri="{FF2B5EF4-FFF2-40B4-BE49-F238E27FC236}">
                    <a16:creationId xmlns:a16="http://schemas.microsoft.com/office/drawing/2014/main" id="{C9A0E1A4-DFB2-4438-84EE-637D58C61974}"/>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828" name="Oval 827">
                <a:extLst>
                  <a:ext uri="{FF2B5EF4-FFF2-40B4-BE49-F238E27FC236}">
                    <a16:creationId xmlns:a16="http://schemas.microsoft.com/office/drawing/2014/main" id="{CBF38007-AE8F-4B2F-AA3D-AD0D95741B7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829" name="Oval 828">
                <a:extLst>
                  <a:ext uri="{FF2B5EF4-FFF2-40B4-BE49-F238E27FC236}">
                    <a16:creationId xmlns:a16="http://schemas.microsoft.com/office/drawing/2014/main" id="{4332C4DC-3DC9-4E48-A30C-BA291031F5C4}"/>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0" name="Oval 829">
                <a:extLst>
                  <a:ext uri="{FF2B5EF4-FFF2-40B4-BE49-F238E27FC236}">
                    <a16:creationId xmlns:a16="http://schemas.microsoft.com/office/drawing/2014/main" id="{8BD97288-E6B4-432E-9948-7375FD6711DC}"/>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1" name="Oval 830">
                <a:extLst>
                  <a:ext uri="{FF2B5EF4-FFF2-40B4-BE49-F238E27FC236}">
                    <a16:creationId xmlns:a16="http://schemas.microsoft.com/office/drawing/2014/main" id="{74DE6FAD-7C6D-4D41-B0A5-17BF4705C487}"/>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2" name="Oval 831">
                <a:extLst>
                  <a:ext uri="{FF2B5EF4-FFF2-40B4-BE49-F238E27FC236}">
                    <a16:creationId xmlns:a16="http://schemas.microsoft.com/office/drawing/2014/main" id="{D89B4F76-7237-4B23-BA43-FE49BD4A4547}"/>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3" name="Oval 832">
                <a:extLst>
                  <a:ext uri="{FF2B5EF4-FFF2-40B4-BE49-F238E27FC236}">
                    <a16:creationId xmlns:a16="http://schemas.microsoft.com/office/drawing/2014/main" id="{76FFF6E4-763C-4FD3-BAB1-411426EA234E}"/>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4" name="Oval 833">
                <a:extLst>
                  <a:ext uri="{FF2B5EF4-FFF2-40B4-BE49-F238E27FC236}">
                    <a16:creationId xmlns:a16="http://schemas.microsoft.com/office/drawing/2014/main" id="{AA831B38-01AB-4932-8985-1D798C4D840D}"/>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35" name="Oval 834">
                <a:extLst>
                  <a:ext uri="{FF2B5EF4-FFF2-40B4-BE49-F238E27FC236}">
                    <a16:creationId xmlns:a16="http://schemas.microsoft.com/office/drawing/2014/main" id="{C47F6021-F807-420A-BEEF-804FC63B8DB8}"/>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6" name="Oval 835">
                <a:extLst>
                  <a:ext uri="{FF2B5EF4-FFF2-40B4-BE49-F238E27FC236}">
                    <a16:creationId xmlns:a16="http://schemas.microsoft.com/office/drawing/2014/main" id="{F758DA21-05D4-426A-BB65-A0F3B3D1A60A}"/>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7" name="Oval 836">
                <a:extLst>
                  <a:ext uri="{FF2B5EF4-FFF2-40B4-BE49-F238E27FC236}">
                    <a16:creationId xmlns:a16="http://schemas.microsoft.com/office/drawing/2014/main" id="{78592626-5ADF-43EF-99BF-67C5CCA1B23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38" name="Oval 837">
                <a:extLst>
                  <a:ext uri="{FF2B5EF4-FFF2-40B4-BE49-F238E27FC236}">
                    <a16:creationId xmlns:a16="http://schemas.microsoft.com/office/drawing/2014/main" id="{AEFD03BA-3C55-4295-9ED4-CE0C282B4CA9}"/>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839" name="Group 838">
              <a:extLst>
                <a:ext uri="{FF2B5EF4-FFF2-40B4-BE49-F238E27FC236}">
                  <a16:creationId xmlns:a16="http://schemas.microsoft.com/office/drawing/2014/main" id="{6D2BE11F-71E7-4BA3-AE53-26B1E3691D4B}"/>
                </a:ext>
              </a:extLst>
            </p:cNvPr>
            <p:cNvGrpSpPr/>
            <p:nvPr/>
          </p:nvGrpSpPr>
          <p:grpSpPr>
            <a:xfrm>
              <a:off x="629276" y="4317119"/>
              <a:ext cx="1425218" cy="334276"/>
              <a:chOff x="7060048" y="4615381"/>
              <a:chExt cx="4012141" cy="959224"/>
            </a:xfrm>
          </p:grpSpPr>
          <p:sp>
            <p:nvSpPr>
              <p:cNvPr id="840" name="TextBox 839">
                <a:extLst>
                  <a:ext uri="{FF2B5EF4-FFF2-40B4-BE49-F238E27FC236}">
                    <a16:creationId xmlns:a16="http://schemas.microsoft.com/office/drawing/2014/main" id="{2347B7A6-1DEB-4E52-9551-21CF3FD71FAC}"/>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841" name="Rectangle 840">
                <a:extLst>
                  <a:ext uri="{FF2B5EF4-FFF2-40B4-BE49-F238E27FC236}">
                    <a16:creationId xmlns:a16="http://schemas.microsoft.com/office/drawing/2014/main" id="{2AA405AF-F1C6-4A85-B5E4-1B361275B598}"/>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42" name="Oval 841">
                <a:extLst>
                  <a:ext uri="{FF2B5EF4-FFF2-40B4-BE49-F238E27FC236}">
                    <a16:creationId xmlns:a16="http://schemas.microsoft.com/office/drawing/2014/main" id="{095DFFA4-DF56-4B4D-8ED2-BD5E58C6F23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43" name="Oval 842">
                <a:extLst>
                  <a:ext uri="{FF2B5EF4-FFF2-40B4-BE49-F238E27FC236}">
                    <a16:creationId xmlns:a16="http://schemas.microsoft.com/office/drawing/2014/main" id="{AF5BAE7F-6FB2-425D-8CBC-B183204BAD3C}"/>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844" name="Oval 843">
                <a:extLst>
                  <a:ext uri="{FF2B5EF4-FFF2-40B4-BE49-F238E27FC236}">
                    <a16:creationId xmlns:a16="http://schemas.microsoft.com/office/drawing/2014/main" id="{9F8802BC-F836-4A27-A478-62CFD4F5C7DB}"/>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845" name="Oval 844">
                <a:extLst>
                  <a:ext uri="{FF2B5EF4-FFF2-40B4-BE49-F238E27FC236}">
                    <a16:creationId xmlns:a16="http://schemas.microsoft.com/office/drawing/2014/main" id="{D4F57BF1-E20C-4A77-9605-3BD4AD2FAAEE}"/>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846" name="Oval 845">
                <a:extLst>
                  <a:ext uri="{FF2B5EF4-FFF2-40B4-BE49-F238E27FC236}">
                    <a16:creationId xmlns:a16="http://schemas.microsoft.com/office/drawing/2014/main" id="{57F667E7-20AC-4112-B240-F829BC3C54BF}"/>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847" name="Oval 846">
                <a:extLst>
                  <a:ext uri="{FF2B5EF4-FFF2-40B4-BE49-F238E27FC236}">
                    <a16:creationId xmlns:a16="http://schemas.microsoft.com/office/drawing/2014/main" id="{D600AE82-6DE1-45AD-90BA-6A6AB9103681}"/>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848" name="Oval 847">
                <a:extLst>
                  <a:ext uri="{FF2B5EF4-FFF2-40B4-BE49-F238E27FC236}">
                    <a16:creationId xmlns:a16="http://schemas.microsoft.com/office/drawing/2014/main" id="{CADD6E60-60F8-4B4A-BE31-BFD47F1F80B6}"/>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849" name="Oval 848">
                <a:extLst>
                  <a:ext uri="{FF2B5EF4-FFF2-40B4-BE49-F238E27FC236}">
                    <a16:creationId xmlns:a16="http://schemas.microsoft.com/office/drawing/2014/main" id="{C02017B1-690D-4640-AE77-F72AE8AF6A9B}"/>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850" name="Oval 849">
                <a:extLst>
                  <a:ext uri="{FF2B5EF4-FFF2-40B4-BE49-F238E27FC236}">
                    <a16:creationId xmlns:a16="http://schemas.microsoft.com/office/drawing/2014/main" id="{F846EF52-200D-41CE-BF29-D0F543682099}"/>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51" name="Oval 850">
                <a:extLst>
                  <a:ext uri="{FF2B5EF4-FFF2-40B4-BE49-F238E27FC236}">
                    <a16:creationId xmlns:a16="http://schemas.microsoft.com/office/drawing/2014/main" id="{898F5A9D-271D-48A2-8BF1-48F87265AA20}"/>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52" name="Oval 851">
                <a:extLst>
                  <a:ext uri="{FF2B5EF4-FFF2-40B4-BE49-F238E27FC236}">
                    <a16:creationId xmlns:a16="http://schemas.microsoft.com/office/drawing/2014/main" id="{5AB202F8-9E37-4C3B-ACB1-528638CDC56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853" name="Oval 852">
                <a:extLst>
                  <a:ext uri="{FF2B5EF4-FFF2-40B4-BE49-F238E27FC236}">
                    <a16:creationId xmlns:a16="http://schemas.microsoft.com/office/drawing/2014/main" id="{7EDC3E3E-633E-4258-AC26-BD34B6D65F16}"/>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854" name="Oval 853">
                <a:extLst>
                  <a:ext uri="{FF2B5EF4-FFF2-40B4-BE49-F238E27FC236}">
                    <a16:creationId xmlns:a16="http://schemas.microsoft.com/office/drawing/2014/main" id="{1D336976-A709-4282-9179-0E44F1A2660A}"/>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855" name="Oval 854">
                <a:extLst>
                  <a:ext uri="{FF2B5EF4-FFF2-40B4-BE49-F238E27FC236}">
                    <a16:creationId xmlns:a16="http://schemas.microsoft.com/office/drawing/2014/main" id="{CFD70BC0-D31B-4247-8986-40509A52F44A}"/>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856" name="Oval 855">
                <a:extLst>
                  <a:ext uri="{FF2B5EF4-FFF2-40B4-BE49-F238E27FC236}">
                    <a16:creationId xmlns:a16="http://schemas.microsoft.com/office/drawing/2014/main" id="{D334BABF-AA28-4E85-B3A1-8D51E1EAA4B1}"/>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857" name="Oval 856">
                <a:extLst>
                  <a:ext uri="{FF2B5EF4-FFF2-40B4-BE49-F238E27FC236}">
                    <a16:creationId xmlns:a16="http://schemas.microsoft.com/office/drawing/2014/main" id="{67842BF0-A76A-4EEE-914B-99D00F977E2B}"/>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858" name="Oval 857">
                <a:extLst>
                  <a:ext uri="{FF2B5EF4-FFF2-40B4-BE49-F238E27FC236}">
                    <a16:creationId xmlns:a16="http://schemas.microsoft.com/office/drawing/2014/main" id="{B8BD9D30-808C-4414-AA2C-085A66E84EA6}"/>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859" name="Oval 858">
                <a:extLst>
                  <a:ext uri="{FF2B5EF4-FFF2-40B4-BE49-F238E27FC236}">
                    <a16:creationId xmlns:a16="http://schemas.microsoft.com/office/drawing/2014/main" id="{2E0C2225-2901-494F-8990-4DEDC634F71B}"/>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60" name="Oval 859">
                <a:extLst>
                  <a:ext uri="{FF2B5EF4-FFF2-40B4-BE49-F238E27FC236}">
                    <a16:creationId xmlns:a16="http://schemas.microsoft.com/office/drawing/2014/main" id="{611CF9D3-CCBA-42D3-AAA9-D5F4BAE7FA9B}"/>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861" name="Oval 860">
                <a:extLst>
                  <a:ext uri="{FF2B5EF4-FFF2-40B4-BE49-F238E27FC236}">
                    <a16:creationId xmlns:a16="http://schemas.microsoft.com/office/drawing/2014/main" id="{C68A0E35-E845-4E78-988E-16CB6760BA70}"/>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862" name="Oval 861">
                <a:extLst>
                  <a:ext uri="{FF2B5EF4-FFF2-40B4-BE49-F238E27FC236}">
                    <a16:creationId xmlns:a16="http://schemas.microsoft.com/office/drawing/2014/main" id="{762C6E82-117C-4915-934A-120EFE408E4F}"/>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3" name="Oval 862">
                <a:extLst>
                  <a:ext uri="{FF2B5EF4-FFF2-40B4-BE49-F238E27FC236}">
                    <a16:creationId xmlns:a16="http://schemas.microsoft.com/office/drawing/2014/main" id="{E34F7E32-0F81-4767-8DEC-1BA675996070}"/>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4" name="Oval 863">
                <a:extLst>
                  <a:ext uri="{FF2B5EF4-FFF2-40B4-BE49-F238E27FC236}">
                    <a16:creationId xmlns:a16="http://schemas.microsoft.com/office/drawing/2014/main" id="{48DBB340-4A3F-451C-957C-256431B7EED2}"/>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65" name="Oval 864">
                <a:extLst>
                  <a:ext uri="{FF2B5EF4-FFF2-40B4-BE49-F238E27FC236}">
                    <a16:creationId xmlns:a16="http://schemas.microsoft.com/office/drawing/2014/main" id="{62417791-C2FC-427C-95D1-0ACB402642C7}"/>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66" name="Oval 865">
                <a:extLst>
                  <a:ext uri="{FF2B5EF4-FFF2-40B4-BE49-F238E27FC236}">
                    <a16:creationId xmlns:a16="http://schemas.microsoft.com/office/drawing/2014/main" id="{8045F8D6-E563-47CD-B438-B3B9F28B68CB}"/>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7" name="Oval 866">
                <a:extLst>
                  <a:ext uri="{FF2B5EF4-FFF2-40B4-BE49-F238E27FC236}">
                    <a16:creationId xmlns:a16="http://schemas.microsoft.com/office/drawing/2014/main" id="{13AB7B92-418F-4389-9C8F-70D298048810}"/>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868" name="Oval 867">
                <a:extLst>
                  <a:ext uri="{FF2B5EF4-FFF2-40B4-BE49-F238E27FC236}">
                    <a16:creationId xmlns:a16="http://schemas.microsoft.com/office/drawing/2014/main" id="{3B3A48B0-62B4-4823-8FE6-7894735A70AB}"/>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69" name="Oval 868">
                <a:extLst>
                  <a:ext uri="{FF2B5EF4-FFF2-40B4-BE49-F238E27FC236}">
                    <a16:creationId xmlns:a16="http://schemas.microsoft.com/office/drawing/2014/main" id="{B49176D9-37AC-4A62-B307-56219636D130}"/>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70" name="Oval 869">
                <a:extLst>
                  <a:ext uri="{FF2B5EF4-FFF2-40B4-BE49-F238E27FC236}">
                    <a16:creationId xmlns:a16="http://schemas.microsoft.com/office/drawing/2014/main" id="{97D70E68-D941-472B-B617-9A4707A62260}"/>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871" name="Oval 870">
                <a:extLst>
                  <a:ext uri="{FF2B5EF4-FFF2-40B4-BE49-F238E27FC236}">
                    <a16:creationId xmlns:a16="http://schemas.microsoft.com/office/drawing/2014/main" id="{D0AD7B7B-F9B5-4AAE-AD4A-831881841E18}"/>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sp>
        <p:nvSpPr>
          <p:cNvPr id="444" name="Content Placeholder 2">
            <a:extLst>
              <a:ext uri="{FF2B5EF4-FFF2-40B4-BE49-F238E27FC236}">
                <a16:creationId xmlns:a16="http://schemas.microsoft.com/office/drawing/2014/main" id="{B4D122B0-9B55-4332-B386-391583665708}"/>
              </a:ext>
            </a:extLst>
          </p:cNvPr>
          <p:cNvSpPr txBox="1">
            <a:spLocks/>
          </p:cNvSpPr>
          <p:nvPr/>
        </p:nvSpPr>
        <p:spPr>
          <a:xfrm>
            <a:off x="365883" y="1295401"/>
            <a:ext cx="938585" cy="5314949"/>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6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a:lstStyle>
          <a:p>
            <a:pPr marL="0" indent="0">
              <a:buNone/>
            </a:pPr>
            <a:r>
              <a:rPr lang="en-US" dirty="0"/>
              <a:t>Wires</a:t>
            </a:r>
          </a:p>
          <a:p>
            <a:pPr marL="0" indent="0">
              <a:buNone/>
            </a:pPr>
            <a:r>
              <a:rPr lang="en-US" dirty="0"/>
              <a:t>	</a:t>
            </a:r>
          </a:p>
          <a:p>
            <a:pPr marL="0" indent="0">
              <a:buNone/>
            </a:pPr>
            <a:r>
              <a:rPr lang="en-US" dirty="0"/>
              <a:t>Slice 	</a:t>
            </a:r>
          </a:p>
          <a:p>
            <a:pPr marL="0" indent="0">
              <a:buNone/>
            </a:pPr>
            <a:r>
              <a:rPr lang="en-US" dirty="0"/>
              <a:t>	</a:t>
            </a:r>
          </a:p>
          <a:p>
            <a:pPr marL="0" indent="0">
              <a:buNone/>
            </a:pPr>
            <a:endParaRPr lang="en-US" dirty="0"/>
          </a:p>
          <a:p>
            <a:pPr marL="0" indent="0">
              <a:buNone/>
            </a:pPr>
            <a:endParaRPr lang="en-US" dirty="0"/>
          </a:p>
          <a:p>
            <a:pPr marL="0" indent="0">
              <a:buNone/>
            </a:pPr>
            <a:r>
              <a:rPr lang="en-US" dirty="0"/>
              <a:t>Stack		</a:t>
            </a:r>
          </a:p>
          <a:p>
            <a:pPr marL="0" indent="0">
              <a:buNone/>
            </a:pPr>
            <a:endParaRPr lang="en-US" dirty="0"/>
          </a:p>
          <a:p>
            <a:pPr marL="0" indent="0">
              <a:buNone/>
            </a:pPr>
            <a:endParaRPr lang="en-US" dirty="0"/>
          </a:p>
          <a:p>
            <a:pPr marL="0" indent="0">
              <a:buNone/>
            </a:pPr>
            <a:r>
              <a:rPr lang="en-US" dirty="0"/>
              <a:t>Link		</a:t>
            </a:r>
          </a:p>
          <a:p>
            <a:pPr marL="0" indent="0">
              <a:buNone/>
            </a:pPr>
            <a:endParaRPr lang="en-US" dirty="0"/>
          </a:p>
        </p:txBody>
      </p:sp>
      <p:grpSp>
        <p:nvGrpSpPr>
          <p:cNvPr id="446" name="Group 445">
            <a:extLst>
              <a:ext uri="{FF2B5EF4-FFF2-40B4-BE49-F238E27FC236}">
                <a16:creationId xmlns:a16="http://schemas.microsoft.com/office/drawing/2014/main" id="{8A741F21-881F-4AC0-B38B-5A06EFE6F680}"/>
              </a:ext>
            </a:extLst>
          </p:cNvPr>
          <p:cNvGrpSpPr/>
          <p:nvPr/>
        </p:nvGrpSpPr>
        <p:grpSpPr>
          <a:xfrm>
            <a:off x="1371600" y="2180549"/>
            <a:ext cx="1421447" cy="334051"/>
            <a:chOff x="5943600" y="2757661"/>
            <a:chExt cx="3985589" cy="959224"/>
          </a:xfrm>
        </p:grpSpPr>
        <p:sp>
          <p:nvSpPr>
            <p:cNvPr id="618" name="TextBox 617">
              <a:extLst>
                <a:ext uri="{FF2B5EF4-FFF2-40B4-BE49-F238E27FC236}">
                  <a16:creationId xmlns:a16="http://schemas.microsoft.com/office/drawing/2014/main" id="{49BB6C9D-3EC8-4EEA-A323-F5F41FB49267}"/>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619" name="Rectangle 618">
              <a:extLst>
                <a:ext uri="{FF2B5EF4-FFF2-40B4-BE49-F238E27FC236}">
                  <a16:creationId xmlns:a16="http://schemas.microsoft.com/office/drawing/2014/main" id="{7856793D-0F73-45B1-9FFD-3419F8D74B99}"/>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20" name="Oval 619">
              <a:extLst>
                <a:ext uri="{FF2B5EF4-FFF2-40B4-BE49-F238E27FC236}">
                  <a16:creationId xmlns:a16="http://schemas.microsoft.com/office/drawing/2014/main" id="{DF76ED12-CF25-46E6-BDF2-9ABF319EF31D}"/>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21" name="Oval 620">
              <a:extLst>
                <a:ext uri="{FF2B5EF4-FFF2-40B4-BE49-F238E27FC236}">
                  <a16:creationId xmlns:a16="http://schemas.microsoft.com/office/drawing/2014/main" id="{A3DDA367-ABFA-4319-9287-C8E258ADADFE}"/>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622" name="Oval 621">
              <a:extLst>
                <a:ext uri="{FF2B5EF4-FFF2-40B4-BE49-F238E27FC236}">
                  <a16:creationId xmlns:a16="http://schemas.microsoft.com/office/drawing/2014/main" id="{BE616A14-E709-4DFD-B6C1-24A66CB5F73E}"/>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623" name="Oval 622">
              <a:extLst>
                <a:ext uri="{FF2B5EF4-FFF2-40B4-BE49-F238E27FC236}">
                  <a16:creationId xmlns:a16="http://schemas.microsoft.com/office/drawing/2014/main" id="{9B9133FD-7FAF-478C-96E1-E65BF1A80B83}"/>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624" name="Oval 623">
              <a:extLst>
                <a:ext uri="{FF2B5EF4-FFF2-40B4-BE49-F238E27FC236}">
                  <a16:creationId xmlns:a16="http://schemas.microsoft.com/office/drawing/2014/main" id="{FB4C01C1-DFA5-4D9D-BD9F-5B583D0D4E61}"/>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625" name="Oval 624">
              <a:extLst>
                <a:ext uri="{FF2B5EF4-FFF2-40B4-BE49-F238E27FC236}">
                  <a16:creationId xmlns:a16="http://schemas.microsoft.com/office/drawing/2014/main" id="{3F5225DB-11EB-46A7-BE45-D35BF1A958A0}"/>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626" name="Oval 625">
              <a:extLst>
                <a:ext uri="{FF2B5EF4-FFF2-40B4-BE49-F238E27FC236}">
                  <a16:creationId xmlns:a16="http://schemas.microsoft.com/office/drawing/2014/main" id="{5CAB20B3-6635-4E45-BACD-7E694CD6323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627" name="Oval 626">
              <a:extLst>
                <a:ext uri="{FF2B5EF4-FFF2-40B4-BE49-F238E27FC236}">
                  <a16:creationId xmlns:a16="http://schemas.microsoft.com/office/drawing/2014/main" id="{E0D59FB6-4AF8-40E5-A607-717C066C3BA9}"/>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628" name="Oval 627">
              <a:extLst>
                <a:ext uri="{FF2B5EF4-FFF2-40B4-BE49-F238E27FC236}">
                  <a16:creationId xmlns:a16="http://schemas.microsoft.com/office/drawing/2014/main" id="{934BB765-334D-4E6A-BF16-42BABEA8106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29" name="Oval 628">
              <a:extLst>
                <a:ext uri="{FF2B5EF4-FFF2-40B4-BE49-F238E27FC236}">
                  <a16:creationId xmlns:a16="http://schemas.microsoft.com/office/drawing/2014/main" id="{88679936-3D55-4F5D-9804-072A96929F29}"/>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30" name="Oval 629">
              <a:extLst>
                <a:ext uri="{FF2B5EF4-FFF2-40B4-BE49-F238E27FC236}">
                  <a16:creationId xmlns:a16="http://schemas.microsoft.com/office/drawing/2014/main" id="{1EC10391-4811-4A63-9194-002E90CE56C4}"/>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631" name="Oval 630">
              <a:extLst>
                <a:ext uri="{FF2B5EF4-FFF2-40B4-BE49-F238E27FC236}">
                  <a16:creationId xmlns:a16="http://schemas.microsoft.com/office/drawing/2014/main" id="{8395AEE1-56F3-46D2-9B52-E6C5210DC22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632" name="Oval 631">
              <a:extLst>
                <a:ext uri="{FF2B5EF4-FFF2-40B4-BE49-F238E27FC236}">
                  <a16:creationId xmlns:a16="http://schemas.microsoft.com/office/drawing/2014/main" id="{4C0178D3-FA85-42B6-8C18-C05686E82CA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633" name="Oval 632">
              <a:extLst>
                <a:ext uri="{FF2B5EF4-FFF2-40B4-BE49-F238E27FC236}">
                  <a16:creationId xmlns:a16="http://schemas.microsoft.com/office/drawing/2014/main" id="{A4551FA6-F0DB-4947-999D-9EB1003D9DDF}"/>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634" name="Oval 633">
              <a:extLst>
                <a:ext uri="{FF2B5EF4-FFF2-40B4-BE49-F238E27FC236}">
                  <a16:creationId xmlns:a16="http://schemas.microsoft.com/office/drawing/2014/main" id="{3E6C7873-B0E9-401A-A49C-085DC092AEF8}"/>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635" name="Oval 634">
              <a:extLst>
                <a:ext uri="{FF2B5EF4-FFF2-40B4-BE49-F238E27FC236}">
                  <a16:creationId xmlns:a16="http://schemas.microsoft.com/office/drawing/2014/main" id="{CBA017CE-67CC-4B0A-B19C-5F5868190D8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636" name="Oval 635">
              <a:extLst>
                <a:ext uri="{FF2B5EF4-FFF2-40B4-BE49-F238E27FC236}">
                  <a16:creationId xmlns:a16="http://schemas.microsoft.com/office/drawing/2014/main" id="{5BBD05BE-4F16-4E89-9775-8670A209E14B}"/>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637" name="Oval 636">
              <a:extLst>
                <a:ext uri="{FF2B5EF4-FFF2-40B4-BE49-F238E27FC236}">
                  <a16:creationId xmlns:a16="http://schemas.microsoft.com/office/drawing/2014/main" id="{699C4389-59C7-469A-B895-262528998ACC}"/>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38" name="Oval 637">
              <a:extLst>
                <a:ext uri="{FF2B5EF4-FFF2-40B4-BE49-F238E27FC236}">
                  <a16:creationId xmlns:a16="http://schemas.microsoft.com/office/drawing/2014/main" id="{DB645338-E7D8-4BBC-B4B4-CF666AC760C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639" name="Oval 638">
              <a:extLst>
                <a:ext uri="{FF2B5EF4-FFF2-40B4-BE49-F238E27FC236}">
                  <a16:creationId xmlns:a16="http://schemas.microsoft.com/office/drawing/2014/main" id="{87D1DAFF-E1AF-469F-9F1E-1C362CCBC74F}"/>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640" name="Oval 639">
              <a:extLst>
                <a:ext uri="{FF2B5EF4-FFF2-40B4-BE49-F238E27FC236}">
                  <a16:creationId xmlns:a16="http://schemas.microsoft.com/office/drawing/2014/main" id="{86ACC52D-59D5-4E2D-B8B3-1DE8BBB63C5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1" name="Oval 640">
              <a:extLst>
                <a:ext uri="{FF2B5EF4-FFF2-40B4-BE49-F238E27FC236}">
                  <a16:creationId xmlns:a16="http://schemas.microsoft.com/office/drawing/2014/main" id="{FA7AF11D-86AA-4B87-97BD-45AD683EA686}"/>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2" name="Oval 641">
              <a:extLst>
                <a:ext uri="{FF2B5EF4-FFF2-40B4-BE49-F238E27FC236}">
                  <a16:creationId xmlns:a16="http://schemas.microsoft.com/office/drawing/2014/main" id="{2A826F1F-CC4C-4EE3-A945-5FBFB6948755}"/>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3" name="Oval 642">
              <a:extLst>
                <a:ext uri="{FF2B5EF4-FFF2-40B4-BE49-F238E27FC236}">
                  <a16:creationId xmlns:a16="http://schemas.microsoft.com/office/drawing/2014/main" id="{9276000A-C6D8-4C25-A244-69D458D47EEF}"/>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4" name="Oval 643">
              <a:extLst>
                <a:ext uri="{FF2B5EF4-FFF2-40B4-BE49-F238E27FC236}">
                  <a16:creationId xmlns:a16="http://schemas.microsoft.com/office/drawing/2014/main" id="{1A26E36B-F583-4CF8-9110-99048E9E64C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5" name="Oval 644">
              <a:extLst>
                <a:ext uri="{FF2B5EF4-FFF2-40B4-BE49-F238E27FC236}">
                  <a16:creationId xmlns:a16="http://schemas.microsoft.com/office/drawing/2014/main" id="{08E40FF2-2A99-43F0-AFA7-A9E91E779A6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46" name="Oval 645">
              <a:extLst>
                <a:ext uri="{FF2B5EF4-FFF2-40B4-BE49-F238E27FC236}">
                  <a16:creationId xmlns:a16="http://schemas.microsoft.com/office/drawing/2014/main" id="{825A9789-2D41-4569-BB64-EBA33344014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7" name="Oval 646">
              <a:extLst>
                <a:ext uri="{FF2B5EF4-FFF2-40B4-BE49-F238E27FC236}">
                  <a16:creationId xmlns:a16="http://schemas.microsoft.com/office/drawing/2014/main" id="{066D386C-3810-49A1-8C1F-DFE98FB09222}"/>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8" name="Oval 647">
              <a:extLst>
                <a:ext uri="{FF2B5EF4-FFF2-40B4-BE49-F238E27FC236}">
                  <a16:creationId xmlns:a16="http://schemas.microsoft.com/office/drawing/2014/main" id="{6595D252-0AFD-4D26-83A8-DFEE2788D59D}"/>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49" name="Oval 648">
              <a:extLst>
                <a:ext uri="{FF2B5EF4-FFF2-40B4-BE49-F238E27FC236}">
                  <a16:creationId xmlns:a16="http://schemas.microsoft.com/office/drawing/2014/main" id="{87F45DE0-84D1-40EC-9573-6F0134C13BB0}"/>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0" name="Group 649">
            <a:extLst>
              <a:ext uri="{FF2B5EF4-FFF2-40B4-BE49-F238E27FC236}">
                <a16:creationId xmlns:a16="http://schemas.microsoft.com/office/drawing/2014/main" id="{6CDF40A5-37C6-48E4-ABDD-2CD2AC86185B}"/>
              </a:ext>
            </a:extLst>
          </p:cNvPr>
          <p:cNvGrpSpPr/>
          <p:nvPr/>
        </p:nvGrpSpPr>
        <p:grpSpPr>
          <a:xfrm>
            <a:off x="1394841" y="4984543"/>
            <a:ext cx="1427132" cy="1340057"/>
            <a:chOff x="627744" y="3311338"/>
            <a:chExt cx="1427132" cy="1340057"/>
          </a:xfrm>
        </p:grpSpPr>
        <p:grpSp>
          <p:nvGrpSpPr>
            <p:cNvPr id="651" name="Group 650">
              <a:extLst>
                <a:ext uri="{FF2B5EF4-FFF2-40B4-BE49-F238E27FC236}">
                  <a16:creationId xmlns:a16="http://schemas.microsoft.com/office/drawing/2014/main" id="{5BC4E57B-133D-4CC3-B0C4-53E31D55BC48}"/>
                </a:ext>
              </a:extLst>
            </p:cNvPr>
            <p:cNvGrpSpPr/>
            <p:nvPr/>
          </p:nvGrpSpPr>
          <p:grpSpPr>
            <a:xfrm>
              <a:off x="628126" y="3311338"/>
              <a:ext cx="1421447" cy="334051"/>
              <a:chOff x="5943600" y="2757661"/>
              <a:chExt cx="3985589" cy="959224"/>
            </a:xfrm>
          </p:grpSpPr>
          <p:sp>
            <p:nvSpPr>
              <p:cNvPr id="784" name="TextBox 783">
                <a:extLst>
                  <a:ext uri="{FF2B5EF4-FFF2-40B4-BE49-F238E27FC236}">
                    <a16:creationId xmlns:a16="http://schemas.microsoft.com/office/drawing/2014/main" id="{8E6A81F3-5BD5-478B-BC5C-FCBE26588CC4}"/>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785" name="Rectangle 784">
                <a:extLst>
                  <a:ext uri="{FF2B5EF4-FFF2-40B4-BE49-F238E27FC236}">
                    <a16:creationId xmlns:a16="http://schemas.microsoft.com/office/drawing/2014/main" id="{703D8890-997A-48D7-88F3-DCF5C5F85B4C}"/>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86" name="Oval 785">
                <a:extLst>
                  <a:ext uri="{FF2B5EF4-FFF2-40B4-BE49-F238E27FC236}">
                    <a16:creationId xmlns:a16="http://schemas.microsoft.com/office/drawing/2014/main" id="{2E044862-2667-4D02-9FA5-E31FED3608BF}"/>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87" name="Oval 786">
                <a:extLst>
                  <a:ext uri="{FF2B5EF4-FFF2-40B4-BE49-F238E27FC236}">
                    <a16:creationId xmlns:a16="http://schemas.microsoft.com/office/drawing/2014/main" id="{A78BF50F-C36D-4FB2-9D92-5310A5E5B8A7}"/>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788" name="Oval 787">
                <a:extLst>
                  <a:ext uri="{FF2B5EF4-FFF2-40B4-BE49-F238E27FC236}">
                    <a16:creationId xmlns:a16="http://schemas.microsoft.com/office/drawing/2014/main" id="{C6757523-5977-463F-A932-691E54D6E251}"/>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789" name="Oval 788">
                <a:extLst>
                  <a:ext uri="{FF2B5EF4-FFF2-40B4-BE49-F238E27FC236}">
                    <a16:creationId xmlns:a16="http://schemas.microsoft.com/office/drawing/2014/main" id="{5E95CFBB-3CFE-436C-9A47-B83BD8F9FD00}"/>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790" name="Oval 789">
                <a:extLst>
                  <a:ext uri="{FF2B5EF4-FFF2-40B4-BE49-F238E27FC236}">
                    <a16:creationId xmlns:a16="http://schemas.microsoft.com/office/drawing/2014/main" id="{C0B61A92-56C1-4FF0-ABA7-282FA402FBB2}"/>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791" name="Oval 790">
                <a:extLst>
                  <a:ext uri="{FF2B5EF4-FFF2-40B4-BE49-F238E27FC236}">
                    <a16:creationId xmlns:a16="http://schemas.microsoft.com/office/drawing/2014/main" id="{A0267E99-6F70-4DBF-A27F-2613D1B95EB3}"/>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792" name="Oval 791">
                <a:extLst>
                  <a:ext uri="{FF2B5EF4-FFF2-40B4-BE49-F238E27FC236}">
                    <a16:creationId xmlns:a16="http://schemas.microsoft.com/office/drawing/2014/main" id="{FEC0E89C-B725-4E8F-8EF4-6629D676D274}"/>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793" name="Oval 792">
                <a:extLst>
                  <a:ext uri="{FF2B5EF4-FFF2-40B4-BE49-F238E27FC236}">
                    <a16:creationId xmlns:a16="http://schemas.microsoft.com/office/drawing/2014/main" id="{EFA8F9B2-3FDE-4FCF-80A1-CF5AA02C9347}"/>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794" name="Oval 793">
                <a:extLst>
                  <a:ext uri="{FF2B5EF4-FFF2-40B4-BE49-F238E27FC236}">
                    <a16:creationId xmlns:a16="http://schemas.microsoft.com/office/drawing/2014/main" id="{042CC52D-3EA8-45E6-B677-44D9C5D01032}"/>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95" name="Oval 794">
                <a:extLst>
                  <a:ext uri="{FF2B5EF4-FFF2-40B4-BE49-F238E27FC236}">
                    <a16:creationId xmlns:a16="http://schemas.microsoft.com/office/drawing/2014/main" id="{97109E37-E918-43FC-A3BF-A81136150D9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96" name="Oval 795">
                <a:extLst>
                  <a:ext uri="{FF2B5EF4-FFF2-40B4-BE49-F238E27FC236}">
                    <a16:creationId xmlns:a16="http://schemas.microsoft.com/office/drawing/2014/main" id="{4C668F56-9D3C-4EEC-90A2-93006500AB8A}"/>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97" name="Oval 796">
                <a:extLst>
                  <a:ext uri="{FF2B5EF4-FFF2-40B4-BE49-F238E27FC236}">
                    <a16:creationId xmlns:a16="http://schemas.microsoft.com/office/drawing/2014/main" id="{BEDCE61F-3D7A-441B-B3FD-EE02649A1B0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98" name="Oval 797">
                <a:extLst>
                  <a:ext uri="{FF2B5EF4-FFF2-40B4-BE49-F238E27FC236}">
                    <a16:creationId xmlns:a16="http://schemas.microsoft.com/office/drawing/2014/main" id="{294A14DF-C68E-4611-9CF6-BD1D3235AEAC}"/>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99" name="Oval 798">
                <a:extLst>
                  <a:ext uri="{FF2B5EF4-FFF2-40B4-BE49-F238E27FC236}">
                    <a16:creationId xmlns:a16="http://schemas.microsoft.com/office/drawing/2014/main" id="{253D9630-EAB6-43A4-AA8B-DC26AC9F45C8}"/>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800" name="Oval 799">
                <a:extLst>
                  <a:ext uri="{FF2B5EF4-FFF2-40B4-BE49-F238E27FC236}">
                    <a16:creationId xmlns:a16="http://schemas.microsoft.com/office/drawing/2014/main" id="{F89F7A16-29A6-4D4C-BC6D-A2388A0A049F}"/>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801" name="Oval 800">
                <a:extLst>
                  <a:ext uri="{FF2B5EF4-FFF2-40B4-BE49-F238E27FC236}">
                    <a16:creationId xmlns:a16="http://schemas.microsoft.com/office/drawing/2014/main" id="{65092DB0-913D-4067-91DB-81C4AB389A10}"/>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802" name="Oval 801">
                <a:extLst>
                  <a:ext uri="{FF2B5EF4-FFF2-40B4-BE49-F238E27FC236}">
                    <a16:creationId xmlns:a16="http://schemas.microsoft.com/office/drawing/2014/main" id="{ACDBE0C0-3E8F-4D14-B5F4-8BFCCB817881}"/>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803" name="Oval 802">
                <a:extLst>
                  <a:ext uri="{FF2B5EF4-FFF2-40B4-BE49-F238E27FC236}">
                    <a16:creationId xmlns:a16="http://schemas.microsoft.com/office/drawing/2014/main" id="{A29F33F4-4543-4BF3-83F4-D825763EC9C1}"/>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804" name="Oval 803">
                <a:extLst>
                  <a:ext uri="{FF2B5EF4-FFF2-40B4-BE49-F238E27FC236}">
                    <a16:creationId xmlns:a16="http://schemas.microsoft.com/office/drawing/2014/main" id="{C989EC88-9677-412D-A5D8-293CB27BEB61}"/>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805" name="Oval 804">
                <a:extLst>
                  <a:ext uri="{FF2B5EF4-FFF2-40B4-BE49-F238E27FC236}">
                    <a16:creationId xmlns:a16="http://schemas.microsoft.com/office/drawing/2014/main" id="{F8DF4705-C107-4B8B-ABCF-9EA56D66CC3E}"/>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1138" name="Oval 1137">
                <a:extLst>
                  <a:ext uri="{FF2B5EF4-FFF2-40B4-BE49-F238E27FC236}">
                    <a16:creationId xmlns:a16="http://schemas.microsoft.com/office/drawing/2014/main" id="{0A533FF4-7DCE-4BEF-8417-1E1B4D992A6D}"/>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39" name="Oval 1138">
                <a:extLst>
                  <a:ext uri="{FF2B5EF4-FFF2-40B4-BE49-F238E27FC236}">
                    <a16:creationId xmlns:a16="http://schemas.microsoft.com/office/drawing/2014/main" id="{1D9830A1-CE26-401E-B2DB-6A6F7BBFD27E}"/>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40" name="Oval 1139">
                <a:extLst>
                  <a:ext uri="{FF2B5EF4-FFF2-40B4-BE49-F238E27FC236}">
                    <a16:creationId xmlns:a16="http://schemas.microsoft.com/office/drawing/2014/main" id="{E341C7EF-2D12-4D69-96D5-B21E9B0A225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1" name="Oval 1140">
                <a:extLst>
                  <a:ext uri="{FF2B5EF4-FFF2-40B4-BE49-F238E27FC236}">
                    <a16:creationId xmlns:a16="http://schemas.microsoft.com/office/drawing/2014/main" id="{429B7EA5-3804-47E0-B034-F3CA17B974B7}"/>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2" name="Oval 1141">
                <a:extLst>
                  <a:ext uri="{FF2B5EF4-FFF2-40B4-BE49-F238E27FC236}">
                    <a16:creationId xmlns:a16="http://schemas.microsoft.com/office/drawing/2014/main" id="{DC8684E2-99D2-4486-9E52-9626C9BC23D9}"/>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43" name="Oval 1142">
                <a:extLst>
                  <a:ext uri="{FF2B5EF4-FFF2-40B4-BE49-F238E27FC236}">
                    <a16:creationId xmlns:a16="http://schemas.microsoft.com/office/drawing/2014/main" id="{3DF0B87E-A7F7-44A8-8155-94C6086DB695}"/>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1144" name="Oval 1143">
                <a:extLst>
                  <a:ext uri="{FF2B5EF4-FFF2-40B4-BE49-F238E27FC236}">
                    <a16:creationId xmlns:a16="http://schemas.microsoft.com/office/drawing/2014/main" id="{492D88EA-83B6-43ED-9B4D-525051AFD4E0}"/>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5" name="Oval 1144">
                <a:extLst>
                  <a:ext uri="{FF2B5EF4-FFF2-40B4-BE49-F238E27FC236}">
                    <a16:creationId xmlns:a16="http://schemas.microsoft.com/office/drawing/2014/main" id="{FF5135F1-279C-49EA-8511-8D39AFE8AE2D}"/>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6" name="Oval 1145">
                <a:extLst>
                  <a:ext uri="{FF2B5EF4-FFF2-40B4-BE49-F238E27FC236}">
                    <a16:creationId xmlns:a16="http://schemas.microsoft.com/office/drawing/2014/main" id="{C4D74638-1194-4D0A-904E-E4D09BD89788}"/>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1147" name="Oval 1146">
                <a:extLst>
                  <a:ext uri="{FF2B5EF4-FFF2-40B4-BE49-F238E27FC236}">
                    <a16:creationId xmlns:a16="http://schemas.microsoft.com/office/drawing/2014/main" id="{B5316F28-FB8A-44BB-961F-6C4AFD1F1F36}"/>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2" name="Group 651">
              <a:extLst>
                <a:ext uri="{FF2B5EF4-FFF2-40B4-BE49-F238E27FC236}">
                  <a16:creationId xmlns:a16="http://schemas.microsoft.com/office/drawing/2014/main" id="{3FAD5BD1-991C-465A-B166-28846179F1D5}"/>
                </a:ext>
              </a:extLst>
            </p:cNvPr>
            <p:cNvGrpSpPr/>
            <p:nvPr/>
          </p:nvGrpSpPr>
          <p:grpSpPr>
            <a:xfrm>
              <a:off x="629658" y="3646587"/>
              <a:ext cx="1425218" cy="334276"/>
              <a:chOff x="7060048" y="4615381"/>
              <a:chExt cx="4012141" cy="959224"/>
            </a:xfrm>
          </p:grpSpPr>
          <p:sp>
            <p:nvSpPr>
              <p:cNvPr id="719" name="TextBox 718">
                <a:extLst>
                  <a:ext uri="{FF2B5EF4-FFF2-40B4-BE49-F238E27FC236}">
                    <a16:creationId xmlns:a16="http://schemas.microsoft.com/office/drawing/2014/main" id="{25AB0A0C-67E6-4B47-8C0A-773F2BA1E964}"/>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720" name="Rectangle 719">
                <a:extLst>
                  <a:ext uri="{FF2B5EF4-FFF2-40B4-BE49-F238E27FC236}">
                    <a16:creationId xmlns:a16="http://schemas.microsoft.com/office/drawing/2014/main" id="{79E4BC7A-2AFA-40E5-90D2-D4DEB7BA6503}"/>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21" name="Oval 720">
                <a:extLst>
                  <a:ext uri="{FF2B5EF4-FFF2-40B4-BE49-F238E27FC236}">
                    <a16:creationId xmlns:a16="http://schemas.microsoft.com/office/drawing/2014/main" id="{C5D6F3E6-0CDA-4D4E-9394-E9C40588920D}"/>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22" name="Oval 721">
                <a:extLst>
                  <a:ext uri="{FF2B5EF4-FFF2-40B4-BE49-F238E27FC236}">
                    <a16:creationId xmlns:a16="http://schemas.microsoft.com/office/drawing/2014/main" id="{8742D8F9-9056-45A4-8ABA-A4404817A68B}"/>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723" name="Oval 722">
                <a:extLst>
                  <a:ext uri="{FF2B5EF4-FFF2-40B4-BE49-F238E27FC236}">
                    <a16:creationId xmlns:a16="http://schemas.microsoft.com/office/drawing/2014/main" id="{DCE28EDB-9758-424B-8C65-6DD05FC8330E}"/>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724" name="Oval 723">
                <a:extLst>
                  <a:ext uri="{FF2B5EF4-FFF2-40B4-BE49-F238E27FC236}">
                    <a16:creationId xmlns:a16="http://schemas.microsoft.com/office/drawing/2014/main" id="{1D7BEB90-A648-4E52-AC05-B9BAFE86224F}"/>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725" name="Oval 724">
                <a:extLst>
                  <a:ext uri="{FF2B5EF4-FFF2-40B4-BE49-F238E27FC236}">
                    <a16:creationId xmlns:a16="http://schemas.microsoft.com/office/drawing/2014/main" id="{2030A004-6386-418E-A9C0-45C3D8CEA1CD}"/>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726" name="Oval 725">
                <a:extLst>
                  <a:ext uri="{FF2B5EF4-FFF2-40B4-BE49-F238E27FC236}">
                    <a16:creationId xmlns:a16="http://schemas.microsoft.com/office/drawing/2014/main" id="{DD4678D7-34DB-49C7-9C6B-D90E6700F9B2}"/>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727" name="Oval 726">
                <a:extLst>
                  <a:ext uri="{FF2B5EF4-FFF2-40B4-BE49-F238E27FC236}">
                    <a16:creationId xmlns:a16="http://schemas.microsoft.com/office/drawing/2014/main" id="{20C9C07B-6158-4FC8-A95A-4C98BDCA22E4}"/>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728" name="Oval 727">
                <a:extLst>
                  <a:ext uri="{FF2B5EF4-FFF2-40B4-BE49-F238E27FC236}">
                    <a16:creationId xmlns:a16="http://schemas.microsoft.com/office/drawing/2014/main" id="{08C890FA-F801-48BB-82E9-65FF5AF7D34F}"/>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729" name="Oval 728">
                <a:extLst>
                  <a:ext uri="{FF2B5EF4-FFF2-40B4-BE49-F238E27FC236}">
                    <a16:creationId xmlns:a16="http://schemas.microsoft.com/office/drawing/2014/main" id="{C9D12A13-E07B-4AAA-AC98-19771D482A1B}"/>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30" name="Oval 729">
                <a:extLst>
                  <a:ext uri="{FF2B5EF4-FFF2-40B4-BE49-F238E27FC236}">
                    <a16:creationId xmlns:a16="http://schemas.microsoft.com/office/drawing/2014/main" id="{678B08C4-57EF-4C45-BC0A-81927FDC1B4F}"/>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31" name="Oval 730">
                <a:extLst>
                  <a:ext uri="{FF2B5EF4-FFF2-40B4-BE49-F238E27FC236}">
                    <a16:creationId xmlns:a16="http://schemas.microsoft.com/office/drawing/2014/main" id="{662E2E50-3D33-43B8-B0B9-154F5D106309}"/>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32" name="Oval 731">
                <a:extLst>
                  <a:ext uri="{FF2B5EF4-FFF2-40B4-BE49-F238E27FC236}">
                    <a16:creationId xmlns:a16="http://schemas.microsoft.com/office/drawing/2014/main" id="{AEE80782-59A6-4033-ACBB-D7BCA62B5ABD}"/>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33" name="Oval 732">
                <a:extLst>
                  <a:ext uri="{FF2B5EF4-FFF2-40B4-BE49-F238E27FC236}">
                    <a16:creationId xmlns:a16="http://schemas.microsoft.com/office/drawing/2014/main" id="{E6109DF4-837A-46EF-9CCC-9736CB56A0DE}"/>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34" name="Oval 733">
                <a:extLst>
                  <a:ext uri="{FF2B5EF4-FFF2-40B4-BE49-F238E27FC236}">
                    <a16:creationId xmlns:a16="http://schemas.microsoft.com/office/drawing/2014/main" id="{3796E598-BDBB-4842-931B-6363654704EE}"/>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735" name="Oval 734">
                <a:extLst>
                  <a:ext uri="{FF2B5EF4-FFF2-40B4-BE49-F238E27FC236}">
                    <a16:creationId xmlns:a16="http://schemas.microsoft.com/office/drawing/2014/main" id="{449CBF76-AF31-4285-9E1C-04D3EA82D7BE}"/>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736" name="Oval 735">
                <a:extLst>
                  <a:ext uri="{FF2B5EF4-FFF2-40B4-BE49-F238E27FC236}">
                    <a16:creationId xmlns:a16="http://schemas.microsoft.com/office/drawing/2014/main" id="{2680E236-6505-4B38-BD6C-1A4F721831BB}"/>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737" name="Oval 736">
                <a:extLst>
                  <a:ext uri="{FF2B5EF4-FFF2-40B4-BE49-F238E27FC236}">
                    <a16:creationId xmlns:a16="http://schemas.microsoft.com/office/drawing/2014/main" id="{34F60BB3-7AA0-4285-B2F1-C27120919E2A}"/>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738" name="Oval 737">
                <a:extLst>
                  <a:ext uri="{FF2B5EF4-FFF2-40B4-BE49-F238E27FC236}">
                    <a16:creationId xmlns:a16="http://schemas.microsoft.com/office/drawing/2014/main" id="{95D84627-A09F-4753-A528-7BD1D7C4A601}"/>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39" name="Oval 738">
                <a:extLst>
                  <a:ext uri="{FF2B5EF4-FFF2-40B4-BE49-F238E27FC236}">
                    <a16:creationId xmlns:a16="http://schemas.microsoft.com/office/drawing/2014/main" id="{C37334E1-AAE8-4B31-ADF6-6B014982DF84}"/>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773" name="Oval 772">
                <a:extLst>
                  <a:ext uri="{FF2B5EF4-FFF2-40B4-BE49-F238E27FC236}">
                    <a16:creationId xmlns:a16="http://schemas.microsoft.com/office/drawing/2014/main" id="{88C7681C-DC99-46CB-8451-FBA6B3DA7281}"/>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774" name="Oval 773">
                <a:extLst>
                  <a:ext uri="{FF2B5EF4-FFF2-40B4-BE49-F238E27FC236}">
                    <a16:creationId xmlns:a16="http://schemas.microsoft.com/office/drawing/2014/main" id="{881CCCA4-EB1D-47B3-A379-C8E29A20B683}"/>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75" name="Oval 774">
                <a:extLst>
                  <a:ext uri="{FF2B5EF4-FFF2-40B4-BE49-F238E27FC236}">
                    <a16:creationId xmlns:a16="http://schemas.microsoft.com/office/drawing/2014/main" id="{D88665AE-0A68-432C-BA28-E4610364364A}"/>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76" name="Oval 775">
                <a:extLst>
                  <a:ext uri="{FF2B5EF4-FFF2-40B4-BE49-F238E27FC236}">
                    <a16:creationId xmlns:a16="http://schemas.microsoft.com/office/drawing/2014/main" id="{3BD9ADC5-DF4A-4FAC-A483-54F98311CBEA}"/>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7" name="Oval 776">
                <a:extLst>
                  <a:ext uri="{FF2B5EF4-FFF2-40B4-BE49-F238E27FC236}">
                    <a16:creationId xmlns:a16="http://schemas.microsoft.com/office/drawing/2014/main" id="{B4F8B07F-48FF-4CFE-896E-2C151ED9384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78" name="Oval 777">
                <a:extLst>
                  <a:ext uri="{FF2B5EF4-FFF2-40B4-BE49-F238E27FC236}">
                    <a16:creationId xmlns:a16="http://schemas.microsoft.com/office/drawing/2014/main" id="{D62D9D00-5707-40E6-A760-34251D69F275}"/>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79" name="Oval 778">
                <a:extLst>
                  <a:ext uri="{FF2B5EF4-FFF2-40B4-BE49-F238E27FC236}">
                    <a16:creationId xmlns:a16="http://schemas.microsoft.com/office/drawing/2014/main" id="{F875271C-17A3-43FA-9BB9-9AFFF7AA85F4}"/>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80" name="Oval 779">
                <a:extLst>
                  <a:ext uri="{FF2B5EF4-FFF2-40B4-BE49-F238E27FC236}">
                    <a16:creationId xmlns:a16="http://schemas.microsoft.com/office/drawing/2014/main" id="{312BAE05-AE0A-4A19-8603-D53F4DF4651D}"/>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81" name="Oval 780">
                <a:extLst>
                  <a:ext uri="{FF2B5EF4-FFF2-40B4-BE49-F238E27FC236}">
                    <a16:creationId xmlns:a16="http://schemas.microsoft.com/office/drawing/2014/main" id="{D8A98CAC-6D48-41C6-A78A-63E21BA1F79C}"/>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82" name="Oval 781">
                <a:extLst>
                  <a:ext uri="{FF2B5EF4-FFF2-40B4-BE49-F238E27FC236}">
                    <a16:creationId xmlns:a16="http://schemas.microsoft.com/office/drawing/2014/main" id="{2806C073-2EC8-47F6-BB6F-D0B04D28E31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83" name="Oval 782">
                <a:extLst>
                  <a:ext uri="{FF2B5EF4-FFF2-40B4-BE49-F238E27FC236}">
                    <a16:creationId xmlns:a16="http://schemas.microsoft.com/office/drawing/2014/main" id="{A26542BB-57CE-4DD4-8CA4-88B575C5FAD2}"/>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3" name="Group 652">
              <a:extLst>
                <a:ext uri="{FF2B5EF4-FFF2-40B4-BE49-F238E27FC236}">
                  <a16:creationId xmlns:a16="http://schemas.microsoft.com/office/drawing/2014/main" id="{EA06417E-360A-472B-96C9-24DC43BDD9C2}"/>
                </a:ext>
              </a:extLst>
            </p:cNvPr>
            <p:cNvGrpSpPr/>
            <p:nvPr/>
          </p:nvGrpSpPr>
          <p:grpSpPr>
            <a:xfrm>
              <a:off x="627744" y="3981870"/>
              <a:ext cx="1421447" cy="334051"/>
              <a:chOff x="5943600" y="2757661"/>
              <a:chExt cx="3985589" cy="959224"/>
            </a:xfrm>
          </p:grpSpPr>
          <p:sp>
            <p:nvSpPr>
              <p:cNvPr id="687" name="TextBox 686">
                <a:extLst>
                  <a:ext uri="{FF2B5EF4-FFF2-40B4-BE49-F238E27FC236}">
                    <a16:creationId xmlns:a16="http://schemas.microsoft.com/office/drawing/2014/main" id="{C199A95D-3122-4FCB-99E9-2D4D254E374B}"/>
                  </a:ext>
                </a:extLst>
              </p:cNvPr>
              <p:cNvSpPr txBox="1"/>
              <p:nvPr/>
            </p:nvSpPr>
            <p:spPr>
              <a:xfrm>
                <a:off x="5948024" y="3048000"/>
                <a:ext cx="304802" cy="353512"/>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p>
              <a:p>
                <a:pPr algn="ctr"/>
                <a:r>
                  <a:rPr lang="en-US" sz="500" b="1" dirty="0">
                    <a:solidFill>
                      <a:schemeClr val="tx1">
                        <a:lumMod val="85000"/>
                        <a:lumOff val="15000"/>
                      </a:schemeClr>
                    </a:solidFill>
                  </a:rPr>
                  <a:t>A</a:t>
                </a:r>
                <a:endParaRPr lang="en-US" sz="300" b="1" dirty="0">
                  <a:solidFill>
                    <a:schemeClr val="tx1">
                      <a:lumMod val="85000"/>
                      <a:lumOff val="15000"/>
                    </a:schemeClr>
                  </a:solidFill>
                </a:endParaRPr>
              </a:p>
            </p:txBody>
          </p:sp>
          <p:sp>
            <p:nvSpPr>
              <p:cNvPr id="688" name="Rectangle 687">
                <a:extLst>
                  <a:ext uri="{FF2B5EF4-FFF2-40B4-BE49-F238E27FC236}">
                    <a16:creationId xmlns:a16="http://schemas.microsoft.com/office/drawing/2014/main" id="{F092006A-2ECC-46A3-9647-ADD887A5E215}"/>
                  </a:ext>
                </a:extLst>
              </p:cNvPr>
              <p:cNvSpPr/>
              <p:nvPr/>
            </p:nvSpPr>
            <p:spPr>
              <a:xfrm>
                <a:off x="5943600" y="275766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89" name="Oval 688">
                <a:extLst>
                  <a:ext uri="{FF2B5EF4-FFF2-40B4-BE49-F238E27FC236}">
                    <a16:creationId xmlns:a16="http://schemas.microsoft.com/office/drawing/2014/main" id="{E0BEBDC4-C201-45DC-8BA1-9F89C237951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90" name="Oval 689">
                <a:extLst>
                  <a:ext uri="{FF2B5EF4-FFF2-40B4-BE49-F238E27FC236}">
                    <a16:creationId xmlns:a16="http://schemas.microsoft.com/office/drawing/2014/main" id="{C573B04E-68DA-4C6A-8BBF-60C798C8EAA2}"/>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691" name="Oval 690">
                <a:extLst>
                  <a:ext uri="{FF2B5EF4-FFF2-40B4-BE49-F238E27FC236}">
                    <a16:creationId xmlns:a16="http://schemas.microsoft.com/office/drawing/2014/main" id="{6C0E79CE-680F-48CE-9506-575424E6C42E}"/>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692" name="Oval 691">
                <a:extLst>
                  <a:ext uri="{FF2B5EF4-FFF2-40B4-BE49-F238E27FC236}">
                    <a16:creationId xmlns:a16="http://schemas.microsoft.com/office/drawing/2014/main" id="{3C8F8B2D-43C4-407E-B188-91F6EB09E4E9}"/>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693" name="Oval 692">
                <a:extLst>
                  <a:ext uri="{FF2B5EF4-FFF2-40B4-BE49-F238E27FC236}">
                    <a16:creationId xmlns:a16="http://schemas.microsoft.com/office/drawing/2014/main" id="{76B0BA7B-5EE0-4F08-A716-60686AF748B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694" name="Oval 693">
                <a:extLst>
                  <a:ext uri="{FF2B5EF4-FFF2-40B4-BE49-F238E27FC236}">
                    <a16:creationId xmlns:a16="http://schemas.microsoft.com/office/drawing/2014/main" id="{48489DC6-198E-409B-BB93-06169F9A480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695" name="Oval 694">
                <a:extLst>
                  <a:ext uri="{FF2B5EF4-FFF2-40B4-BE49-F238E27FC236}">
                    <a16:creationId xmlns:a16="http://schemas.microsoft.com/office/drawing/2014/main" id="{3B03CD2D-78AF-431F-88FF-290C10655908}"/>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696" name="Oval 695">
                <a:extLst>
                  <a:ext uri="{FF2B5EF4-FFF2-40B4-BE49-F238E27FC236}">
                    <a16:creationId xmlns:a16="http://schemas.microsoft.com/office/drawing/2014/main" id="{19381B32-BBC1-4B99-AAF7-08A3BD9F1DC5}"/>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697" name="Oval 696">
                <a:extLst>
                  <a:ext uri="{FF2B5EF4-FFF2-40B4-BE49-F238E27FC236}">
                    <a16:creationId xmlns:a16="http://schemas.microsoft.com/office/drawing/2014/main" id="{0E1ADF71-9BA6-4C08-B59D-EB44621291FA}"/>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98" name="Oval 697">
                <a:extLst>
                  <a:ext uri="{FF2B5EF4-FFF2-40B4-BE49-F238E27FC236}">
                    <a16:creationId xmlns:a16="http://schemas.microsoft.com/office/drawing/2014/main" id="{EDE33B46-7DE4-4DBC-8A40-6DA1B953338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99" name="Oval 698">
                <a:extLst>
                  <a:ext uri="{FF2B5EF4-FFF2-40B4-BE49-F238E27FC236}">
                    <a16:creationId xmlns:a16="http://schemas.microsoft.com/office/drawing/2014/main" id="{40C36081-E3F2-4332-A547-9DC29A27769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700" name="Oval 699">
                <a:extLst>
                  <a:ext uri="{FF2B5EF4-FFF2-40B4-BE49-F238E27FC236}">
                    <a16:creationId xmlns:a16="http://schemas.microsoft.com/office/drawing/2014/main" id="{075CE490-6FE2-495D-B327-B7B5014E2254}"/>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701" name="Oval 700">
                <a:extLst>
                  <a:ext uri="{FF2B5EF4-FFF2-40B4-BE49-F238E27FC236}">
                    <a16:creationId xmlns:a16="http://schemas.microsoft.com/office/drawing/2014/main" id="{2C1BDF5B-61BA-44EF-B024-3E743BBF8189}"/>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702" name="Oval 701">
                <a:extLst>
                  <a:ext uri="{FF2B5EF4-FFF2-40B4-BE49-F238E27FC236}">
                    <a16:creationId xmlns:a16="http://schemas.microsoft.com/office/drawing/2014/main" id="{344D1D2F-3FBB-4F8C-970E-70B61F788163}"/>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703" name="Oval 702">
                <a:extLst>
                  <a:ext uri="{FF2B5EF4-FFF2-40B4-BE49-F238E27FC236}">
                    <a16:creationId xmlns:a16="http://schemas.microsoft.com/office/drawing/2014/main" id="{7FE9C649-B912-4EB7-AF0F-BF1F1671A60C}"/>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704" name="Oval 703">
                <a:extLst>
                  <a:ext uri="{FF2B5EF4-FFF2-40B4-BE49-F238E27FC236}">
                    <a16:creationId xmlns:a16="http://schemas.microsoft.com/office/drawing/2014/main" id="{691ECFD7-1C48-4233-9B94-83FD2CDDED74}"/>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705" name="Oval 704">
                <a:extLst>
                  <a:ext uri="{FF2B5EF4-FFF2-40B4-BE49-F238E27FC236}">
                    <a16:creationId xmlns:a16="http://schemas.microsoft.com/office/drawing/2014/main" id="{6E2E535E-A833-41A6-B6CC-329CDF8B3E9A}"/>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706" name="Oval 705">
                <a:extLst>
                  <a:ext uri="{FF2B5EF4-FFF2-40B4-BE49-F238E27FC236}">
                    <a16:creationId xmlns:a16="http://schemas.microsoft.com/office/drawing/2014/main" id="{CC3BAF84-4250-4821-8949-FD6214622FEA}"/>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707" name="Oval 706">
                <a:extLst>
                  <a:ext uri="{FF2B5EF4-FFF2-40B4-BE49-F238E27FC236}">
                    <a16:creationId xmlns:a16="http://schemas.microsoft.com/office/drawing/2014/main" id="{6A5D9FB0-8A62-4DA8-98A0-9130C3DD4526}"/>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708" name="Oval 707">
                <a:extLst>
                  <a:ext uri="{FF2B5EF4-FFF2-40B4-BE49-F238E27FC236}">
                    <a16:creationId xmlns:a16="http://schemas.microsoft.com/office/drawing/2014/main" id="{2CE169E9-9A4A-443C-B739-B149A5E7C3E6}"/>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709" name="Oval 708">
                <a:extLst>
                  <a:ext uri="{FF2B5EF4-FFF2-40B4-BE49-F238E27FC236}">
                    <a16:creationId xmlns:a16="http://schemas.microsoft.com/office/drawing/2014/main" id="{165386E6-B8A8-4D2E-9C80-5C70FB655C19}"/>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0" name="Oval 709">
                <a:extLst>
                  <a:ext uri="{FF2B5EF4-FFF2-40B4-BE49-F238E27FC236}">
                    <a16:creationId xmlns:a16="http://schemas.microsoft.com/office/drawing/2014/main" id="{6668213F-D956-4B6E-8C1D-7D17553BDB43}"/>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1" name="Oval 710">
                <a:extLst>
                  <a:ext uri="{FF2B5EF4-FFF2-40B4-BE49-F238E27FC236}">
                    <a16:creationId xmlns:a16="http://schemas.microsoft.com/office/drawing/2014/main" id="{AD36CE35-D622-4DC5-B79E-8C27338D8879}"/>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2" name="Oval 711">
                <a:extLst>
                  <a:ext uri="{FF2B5EF4-FFF2-40B4-BE49-F238E27FC236}">
                    <a16:creationId xmlns:a16="http://schemas.microsoft.com/office/drawing/2014/main" id="{496A5774-0B16-431D-BAA8-BCC10F905FBA}"/>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3" name="Oval 712">
                <a:extLst>
                  <a:ext uri="{FF2B5EF4-FFF2-40B4-BE49-F238E27FC236}">
                    <a16:creationId xmlns:a16="http://schemas.microsoft.com/office/drawing/2014/main" id="{E785275D-1587-4B0B-BD0F-0F2C1DAF7FF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4" name="Oval 713">
                <a:extLst>
                  <a:ext uri="{FF2B5EF4-FFF2-40B4-BE49-F238E27FC236}">
                    <a16:creationId xmlns:a16="http://schemas.microsoft.com/office/drawing/2014/main" id="{6C8C941E-2C9E-408A-9317-5E97466E78F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715" name="Oval 714">
                <a:extLst>
                  <a:ext uri="{FF2B5EF4-FFF2-40B4-BE49-F238E27FC236}">
                    <a16:creationId xmlns:a16="http://schemas.microsoft.com/office/drawing/2014/main" id="{AA7FB63C-220B-442A-8736-8933EFADD36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6" name="Oval 715">
                <a:extLst>
                  <a:ext uri="{FF2B5EF4-FFF2-40B4-BE49-F238E27FC236}">
                    <a16:creationId xmlns:a16="http://schemas.microsoft.com/office/drawing/2014/main" id="{E7B008FE-2D62-4081-8AA0-379803A0C607}"/>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7" name="Oval 716">
                <a:extLst>
                  <a:ext uri="{FF2B5EF4-FFF2-40B4-BE49-F238E27FC236}">
                    <a16:creationId xmlns:a16="http://schemas.microsoft.com/office/drawing/2014/main" id="{E0C030B4-819F-4F7B-8210-AF149B31A9B2}"/>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718" name="Oval 717">
                <a:extLst>
                  <a:ext uri="{FF2B5EF4-FFF2-40B4-BE49-F238E27FC236}">
                    <a16:creationId xmlns:a16="http://schemas.microsoft.com/office/drawing/2014/main" id="{B3F0B4A3-E1C9-4432-8FC3-E0F23AEA4947}"/>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nvGrpSpPr>
            <p:cNvPr id="654" name="Group 653">
              <a:extLst>
                <a:ext uri="{FF2B5EF4-FFF2-40B4-BE49-F238E27FC236}">
                  <a16:creationId xmlns:a16="http://schemas.microsoft.com/office/drawing/2014/main" id="{299A0A68-55A9-4B16-9117-560352A4DB52}"/>
                </a:ext>
              </a:extLst>
            </p:cNvPr>
            <p:cNvGrpSpPr/>
            <p:nvPr/>
          </p:nvGrpSpPr>
          <p:grpSpPr>
            <a:xfrm>
              <a:off x="629276" y="4317119"/>
              <a:ext cx="1425218" cy="334276"/>
              <a:chOff x="7060048" y="4615381"/>
              <a:chExt cx="4012141" cy="959224"/>
            </a:xfrm>
          </p:grpSpPr>
          <p:sp>
            <p:nvSpPr>
              <p:cNvPr id="655" name="TextBox 654">
                <a:extLst>
                  <a:ext uri="{FF2B5EF4-FFF2-40B4-BE49-F238E27FC236}">
                    <a16:creationId xmlns:a16="http://schemas.microsoft.com/office/drawing/2014/main" id="{803C011F-1834-43F3-A352-5E23F5F1149E}"/>
                  </a:ext>
                </a:extLst>
              </p:cNvPr>
              <p:cNvSpPr txBox="1"/>
              <p:nvPr/>
            </p:nvSpPr>
            <p:spPr>
              <a:xfrm>
                <a:off x="7071004" y="4625754"/>
                <a:ext cx="304800" cy="353274"/>
              </a:xfrm>
              <a:prstGeom prst="rect">
                <a:avLst/>
              </a:prstGeom>
              <a:solidFill>
                <a:srgbClr val="FFC000"/>
              </a:solidFill>
            </p:spPr>
            <p:txBody>
              <a:bodyPr wrap="square" lIns="0" tIns="0" rIns="0" bIns="0" rtlCol="0">
                <a:spAutoFit/>
              </a:bodyPr>
              <a:lstStyle/>
              <a:p>
                <a:pPr algn="ctr"/>
                <a:r>
                  <a:rPr lang="en-US" sz="300" b="1" dirty="0">
                    <a:solidFill>
                      <a:schemeClr val="tx1">
                        <a:lumMod val="85000"/>
                        <a:lumOff val="15000"/>
                      </a:schemeClr>
                    </a:solidFill>
                  </a:rPr>
                  <a:t>Map</a:t>
                </a:r>
                <a:endParaRPr lang="en-US" sz="500" b="1" dirty="0">
                  <a:solidFill>
                    <a:schemeClr val="tx1">
                      <a:lumMod val="85000"/>
                      <a:lumOff val="15000"/>
                    </a:schemeClr>
                  </a:solidFill>
                </a:endParaRPr>
              </a:p>
              <a:p>
                <a:pPr algn="ctr"/>
                <a:r>
                  <a:rPr lang="en-US" sz="500" b="1" dirty="0">
                    <a:solidFill>
                      <a:schemeClr val="tx1">
                        <a:lumMod val="85000"/>
                        <a:lumOff val="15000"/>
                      </a:schemeClr>
                    </a:solidFill>
                  </a:rPr>
                  <a:t>B</a:t>
                </a:r>
              </a:p>
            </p:txBody>
          </p:sp>
          <p:sp>
            <p:nvSpPr>
              <p:cNvPr id="656" name="Rectangle 655">
                <a:extLst>
                  <a:ext uri="{FF2B5EF4-FFF2-40B4-BE49-F238E27FC236}">
                    <a16:creationId xmlns:a16="http://schemas.microsoft.com/office/drawing/2014/main" id="{1CDCD2EA-305D-4230-BADB-D606B7DEA73B}"/>
                  </a:ext>
                </a:extLst>
              </p:cNvPr>
              <p:cNvSpPr/>
              <p:nvPr/>
            </p:nvSpPr>
            <p:spPr>
              <a:xfrm>
                <a:off x="7060048" y="4615381"/>
                <a:ext cx="3829878" cy="9592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endParaRPr kumimoji="0" lang="en-US" sz="7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57" name="Oval 656">
                <a:extLst>
                  <a:ext uri="{FF2B5EF4-FFF2-40B4-BE49-F238E27FC236}">
                    <a16:creationId xmlns:a16="http://schemas.microsoft.com/office/drawing/2014/main" id="{7978139E-C554-4494-B1DB-E9006FC65B0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AUX</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58" name="Oval 657">
                <a:extLst>
                  <a:ext uri="{FF2B5EF4-FFF2-40B4-BE49-F238E27FC236}">
                    <a16:creationId xmlns:a16="http://schemas.microsoft.com/office/drawing/2014/main" id="{503B17F6-9E71-4AF1-AEF5-C3DBE4A56878}"/>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	</a:t>
                </a:r>
              </a:p>
            </p:txBody>
          </p:sp>
          <p:sp>
            <p:nvSpPr>
              <p:cNvPr id="659" name="Oval 658">
                <a:extLst>
                  <a:ext uri="{FF2B5EF4-FFF2-40B4-BE49-F238E27FC236}">
                    <a16:creationId xmlns:a16="http://schemas.microsoft.com/office/drawing/2014/main" id="{F86596F0-6C15-4BA0-9F42-71E4ECEC25BF}"/>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0</a:t>
                </a:r>
              </a:p>
            </p:txBody>
          </p:sp>
          <p:sp>
            <p:nvSpPr>
              <p:cNvPr id="660" name="Oval 659">
                <a:extLst>
                  <a:ext uri="{FF2B5EF4-FFF2-40B4-BE49-F238E27FC236}">
                    <a16:creationId xmlns:a16="http://schemas.microsoft.com/office/drawing/2014/main" id="{F674A7F6-BC75-41F0-A189-E39B45C7B36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2</a:t>
                </a:r>
              </a:p>
            </p:txBody>
          </p:sp>
          <p:sp>
            <p:nvSpPr>
              <p:cNvPr id="661" name="Oval 660">
                <a:extLst>
                  <a:ext uri="{FF2B5EF4-FFF2-40B4-BE49-F238E27FC236}">
                    <a16:creationId xmlns:a16="http://schemas.microsoft.com/office/drawing/2014/main" id="{3E48A625-4F08-45D5-9D77-E1C7DBE4F297}"/>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3</a:t>
                </a:r>
              </a:p>
            </p:txBody>
          </p:sp>
          <p:sp>
            <p:nvSpPr>
              <p:cNvPr id="662" name="Oval 661">
                <a:extLst>
                  <a:ext uri="{FF2B5EF4-FFF2-40B4-BE49-F238E27FC236}">
                    <a16:creationId xmlns:a16="http://schemas.microsoft.com/office/drawing/2014/main" id="{B6096D50-48AA-441F-9AB3-40A3E3CDE64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5</a:t>
                </a:r>
              </a:p>
            </p:txBody>
          </p:sp>
          <p:sp>
            <p:nvSpPr>
              <p:cNvPr id="663" name="Oval 662">
                <a:extLst>
                  <a:ext uri="{FF2B5EF4-FFF2-40B4-BE49-F238E27FC236}">
                    <a16:creationId xmlns:a16="http://schemas.microsoft.com/office/drawing/2014/main" id="{432B1760-0C07-49E4-BD81-D5DF541C528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4</a:t>
                </a:r>
              </a:p>
            </p:txBody>
          </p:sp>
          <p:sp>
            <p:nvSpPr>
              <p:cNvPr id="664" name="Oval 663">
                <a:extLst>
                  <a:ext uri="{FF2B5EF4-FFF2-40B4-BE49-F238E27FC236}">
                    <a16:creationId xmlns:a16="http://schemas.microsoft.com/office/drawing/2014/main" id="{82298DC2-9DB2-466B-B667-2C4298651A43}"/>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6</a:t>
                </a:r>
              </a:p>
            </p:txBody>
          </p:sp>
          <p:sp>
            <p:nvSpPr>
              <p:cNvPr id="665" name="Oval 664">
                <a:extLst>
                  <a:ext uri="{FF2B5EF4-FFF2-40B4-BE49-F238E27FC236}">
                    <a16:creationId xmlns:a16="http://schemas.microsoft.com/office/drawing/2014/main" id="{4C5BDDCF-B181-4BBC-ABC2-10C4FEE71F2E}"/>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CK-</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66" name="Oval 665">
                <a:extLst>
                  <a:ext uri="{FF2B5EF4-FFF2-40B4-BE49-F238E27FC236}">
                    <a16:creationId xmlns:a16="http://schemas.microsoft.com/office/drawing/2014/main" id="{F35F2CE1-D54E-4118-9D6D-9F7C0E4CE94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D7</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67" name="Oval 666">
                <a:extLst>
                  <a:ext uri="{FF2B5EF4-FFF2-40B4-BE49-F238E27FC236}">
                    <a16:creationId xmlns:a16="http://schemas.microsoft.com/office/drawing/2014/main" id="{889B6BB3-F73C-455D-BF57-D124FC6B975F}"/>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CK+</a:t>
                </a:r>
              </a:p>
            </p:txBody>
          </p:sp>
          <p:sp>
            <p:nvSpPr>
              <p:cNvPr id="668" name="Oval 667">
                <a:extLst>
                  <a:ext uri="{FF2B5EF4-FFF2-40B4-BE49-F238E27FC236}">
                    <a16:creationId xmlns:a16="http://schemas.microsoft.com/office/drawing/2014/main" id="{DF4FBACE-FCA8-471D-982F-AB7EE7E19243}"/>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8</a:t>
                </a:r>
              </a:p>
            </p:txBody>
          </p:sp>
          <p:sp>
            <p:nvSpPr>
              <p:cNvPr id="669" name="Oval 668">
                <a:extLst>
                  <a:ext uri="{FF2B5EF4-FFF2-40B4-BE49-F238E27FC236}">
                    <a16:creationId xmlns:a16="http://schemas.microsoft.com/office/drawing/2014/main" id="{BE8A12E1-0AAF-4D4E-8059-098347D7738C}"/>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9</a:t>
                </a:r>
              </a:p>
            </p:txBody>
          </p:sp>
          <p:sp>
            <p:nvSpPr>
              <p:cNvPr id="670" name="Oval 669">
                <a:extLst>
                  <a:ext uri="{FF2B5EF4-FFF2-40B4-BE49-F238E27FC236}">
                    <a16:creationId xmlns:a16="http://schemas.microsoft.com/office/drawing/2014/main" id="{DDB8739F-763A-4E62-91CB-3527E079157D}"/>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11</a:t>
                </a:r>
              </a:p>
            </p:txBody>
          </p:sp>
          <p:sp>
            <p:nvSpPr>
              <p:cNvPr id="671" name="Oval 670">
                <a:extLst>
                  <a:ext uri="{FF2B5EF4-FFF2-40B4-BE49-F238E27FC236}">
                    <a16:creationId xmlns:a16="http://schemas.microsoft.com/office/drawing/2014/main" id="{D3C2F442-9277-4E63-B8D4-219BB49C24A4}"/>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10</a:t>
                </a:r>
              </a:p>
            </p:txBody>
          </p:sp>
          <p:sp>
            <p:nvSpPr>
              <p:cNvPr id="672" name="Oval 671">
                <a:extLst>
                  <a:ext uri="{FF2B5EF4-FFF2-40B4-BE49-F238E27FC236}">
                    <a16:creationId xmlns:a16="http://schemas.microsoft.com/office/drawing/2014/main" id="{18F01DE2-C890-49E0-ADEF-661449E5BFA4}"/>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12</a:t>
                </a:r>
              </a:p>
            </p:txBody>
          </p:sp>
          <p:sp>
            <p:nvSpPr>
              <p:cNvPr id="673" name="Oval 672">
                <a:extLst>
                  <a:ext uri="{FF2B5EF4-FFF2-40B4-BE49-F238E27FC236}">
                    <a16:creationId xmlns:a16="http://schemas.microsoft.com/office/drawing/2014/main" id="{1B1140DB-ED72-4DD7-B0DC-0AA59E0745D9}"/>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13</a:t>
                </a:r>
              </a:p>
            </p:txBody>
          </p:sp>
          <p:sp>
            <p:nvSpPr>
              <p:cNvPr id="674" name="Oval 673">
                <a:extLst>
                  <a:ext uri="{FF2B5EF4-FFF2-40B4-BE49-F238E27FC236}">
                    <a16:creationId xmlns:a16="http://schemas.microsoft.com/office/drawing/2014/main" id="{71DE1710-45EB-4E73-9AE5-2E9FC84C9A85}"/>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D15</a:t>
                </a:r>
                <a:endPar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675" name="Oval 674">
                <a:extLst>
                  <a:ext uri="{FF2B5EF4-FFF2-40B4-BE49-F238E27FC236}">
                    <a16:creationId xmlns:a16="http://schemas.microsoft.com/office/drawing/2014/main" id="{8C7C7981-C795-4E58-A2C6-1962A8D9F5CA}"/>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lang="en-US" sz="400" b="1" dirty="0">
                    <a:solidFill>
                      <a:schemeClr val="bg1"/>
                    </a:solidFill>
                    <a:latin typeface="Arial" panose="020B0604020202020204"/>
                  </a:rPr>
                  <a:t>D</a:t>
                </a: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14</a:t>
                </a:r>
              </a:p>
            </p:txBody>
          </p:sp>
          <p:sp>
            <p:nvSpPr>
              <p:cNvPr id="676" name="Oval 675">
                <a:extLst>
                  <a:ext uri="{FF2B5EF4-FFF2-40B4-BE49-F238E27FC236}">
                    <a16:creationId xmlns:a16="http://schemas.microsoft.com/office/drawing/2014/main" id="{E44D10D3-E319-4260-9FAE-8A1C55B792C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FEC</a:t>
                </a:r>
              </a:p>
            </p:txBody>
          </p:sp>
          <p:sp>
            <p:nvSpPr>
              <p:cNvPr id="677" name="Oval 676">
                <a:extLst>
                  <a:ext uri="{FF2B5EF4-FFF2-40B4-BE49-F238E27FC236}">
                    <a16:creationId xmlns:a16="http://schemas.microsoft.com/office/drawing/2014/main" id="{F65D025D-296E-4D99-BEBF-A5882A2C663D}"/>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78" name="Oval 677">
                <a:extLst>
                  <a:ext uri="{FF2B5EF4-FFF2-40B4-BE49-F238E27FC236}">
                    <a16:creationId xmlns:a16="http://schemas.microsoft.com/office/drawing/2014/main" id="{52CD1CDC-81EE-4462-A058-BE93A8308121}"/>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79" name="Oval 678">
                <a:extLst>
                  <a:ext uri="{FF2B5EF4-FFF2-40B4-BE49-F238E27FC236}">
                    <a16:creationId xmlns:a16="http://schemas.microsoft.com/office/drawing/2014/main" id="{1ACF53A3-EE2B-49A0-971C-18EB0E4397F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0" name="Oval 679">
                <a:extLst>
                  <a:ext uri="{FF2B5EF4-FFF2-40B4-BE49-F238E27FC236}">
                    <a16:creationId xmlns:a16="http://schemas.microsoft.com/office/drawing/2014/main" id="{0EC6AF93-5944-4EA8-B11A-A7540928455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1" name="Oval 680">
                <a:extLst>
                  <a:ext uri="{FF2B5EF4-FFF2-40B4-BE49-F238E27FC236}">
                    <a16:creationId xmlns:a16="http://schemas.microsoft.com/office/drawing/2014/main" id="{8D37440B-024B-46D3-A8E8-C0AC5EBFB07A}"/>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82" name="Oval 681">
                <a:extLst>
                  <a:ext uri="{FF2B5EF4-FFF2-40B4-BE49-F238E27FC236}">
                    <a16:creationId xmlns:a16="http://schemas.microsoft.com/office/drawing/2014/main" id="{35FC2F8E-4B84-42E4-A7B2-C886AD07D69C}"/>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P</a:t>
                </a:r>
              </a:p>
            </p:txBody>
          </p:sp>
          <p:sp>
            <p:nvSpPr>
              <p:cNvPr id="683" name="Oval 682">
                <a:extLst>
                  <a:ext uri="{FF2B5EF4-FFF2-40B4-BE49-F238E27FC236}">
                    <a16:creationId xmlns:a16="http://schemas.microsoft.com/office/drawing/2014/main" id="{22B6E459-4DB1-469C-97A4-D8C292478696}"/>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4" name="Oval 683">
                <a:extLst>
                  <a:ext uri="{FF2B5EF4-FFF2-40B4-BE49-F238E27FC236}">
                    <a16:creationId xmlns:a16="http://schemas.microsoft.com/office/drawing/2014/main" id="{8952D7C0-7FA6-4DA2-B9D9-8C168A9B7BA8}"/>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5" name="Oval 684">
                <a:extLst>
                  <a:ext uri="{FF2B5EF4-FFF2-40B4-BE49-F238E27FC236}">
                    <a16:creationId xmlns:a16="http://schemas.microsoft.com/office/drawing/2014/main" id="{A209DAD5-673B-4003-BBFC-30AC9C94FB18}"/>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sp>
            <p:nvSpPr>
              <p:cNvPr id="686" name="Oval 685">
                <a:extLst>
                  <a:ext uri="{FF2B5EF4-FFF2-40B4-BE49-F238E27FC236}">
                    <a16:creationId xmlns:a16="http://schemas.microsoft.com/office/drawing/2014/main" id="{71383860-3154-49A0-8107-9178B31F7322}"/>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457200" rtl="0" eaLnBrk="1" fontAlgn="auto" latinLnBrk="0" hangingPunct="1">
                  <a:lnSpc>
                    <a:spcPct val="100000"/>
                  </a:lnSpc>
                  <a:spcBef>
                    <a:spcPts val="0"/>
                  </a:spcBef>
                  <a:spcAft>
                    <a:spcPts val="0"/>
                  </a:spcAft>
                  <a:buClrTx/>
                  <a:buSzTx/>
                  <a:buFontTx/>
                  <a:buNone/>
                  <a:tabLst/>
                </a:pPr>
                <a:r>
                  <a:rPr kumimoji="0" lang="en-US" sz="400" b="1" i="0" u="none" strike="noStrike" kern="1200" cap="none" spc="0" normalizeH="0" baseline="0" noProof="0" dirty="0">
                    <a:ln>
                      <a:noFill/>
                    </a:ln>
                    <a:solidFill>
                      <a:schemeClr val="bg1"/>
                    </a:solidFill>
                    <a:effectLst/>
                    <a:uLnTx/>
                    <a:uFillTx/>
                    <a:latin typeface="Arial" panose="020B0604020202020204"/>
                    <a:ea typeface="+mn-ea"/>
                    <a:cs typeface="+mn-cs"/>
                  </a:rPr>
                  <a:t>G</a:t>
                </a:r>
              </a:p>
            </p:txBody>
          </p:sp>
        </p:grpSp>
      </p:grpSp>
      <p:grpSp>
        <p:nvGrpSpPr>
          <p:cNvPr id="10" name="Group 9">
            <a:extLst>
              <a:ext uri="{FF2B5EF4-FFF2-40B4-BE49-F238E27FC236}">
                <a16:creationId xmlns:a16="http://schemas.microsoft.com/office/drawing/2014/main" id="{64A91EAE-364C-4132-A731-C037AEBCAD8F}"/>
              </a:ext>
            </a:extLst>
          </p:cNvPr>
          <p:cNvGrpSpPr/>
          <p:nvPr/>
        </p:nvGrpSpPr>
        <p:grpSpPr>
          <a:xfrm>
            <a:off x="1414750" y="1066800"/>
            <a:ext cx="1350183" cy="752390"/>
            <a:chOff x="1414750" y="1548942"/>
            <a:chExt cx="1350183" cy="752390"/>
          </a:xfrm>
        </p:grpSpPr>
        <p:grpSp>
          <p:nvGrpSpPr>
            <p:cNvPr id="9" name="Group 8">
              <a:extLst>
                <a:ext uri="{FF2B5EF4-FFF2-40B4-BE49-F238E27FC236}">
                  <a16:creationId xmlns:a16="http://schemas.microsoft.com/office/drawing/2014/main" id="{4E354DE0-3C11-470E-B1D9-96B31D1D6A1E}"/>
                </a:ext>
              </a:extLst>
            </p:cNvPr>
            <p:cNvGrpSpPr/>
            <p:nvPr/>
          </p:nvGrpSpPr>
          <p:grpSpPr>
            <a:xfrm>
              <a:off x="1483463" y="1664170"/>
              <a:ext cx="55494" cy="632325"/>
              <a:chOff x="2107005" y="968937"/>
              <a:chExt cx="55494" cy="632325"/>
            </a:xfrm>
          </p:grpSpPr>
          <p:sp>
            <p:nvSpPr>
              <p:cNvPr id="4" name="Oval 3">
                <a:extLst>
                  <a:ext uri="{FF2B5EF4-FFF2-40B4-BE49-F238E27FC236}">
                    <a16:creationId xmlns:a16="http://schemas.microsoft.com/office/drawing/2014/main" id="{93E7216F-D3D6-4E96-90C9-9B499F72355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6" name="Oval 535">
                <a:extLst>
                  <a:ext uri="{FF2B5EF4-FFF2-40B4-BE49-F238E27FC236}">
                    <a16:creationId xmlns:a16="http://schemas.microsoft.com/office/drawing/2014/main" id="{E8EFBBFC-B434-415E-BE72-EFF029A2BB7D}"/>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03BA36C0-DEA5-4FB3-AFD9-23391AF7C088}"/>
                  </a:ext>
                </a:extLst>
              </p:cNvPr>
              <p:cNvCxnSpPr>
                <a:cxnSpLocks/>
                <a:stCxn id="536" idx="4"/>
                <a:endCxn id="4"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48" name="Group 447">
              <a:extLst>
                <a:ext uri="{FF2B5EF4-FFF2-40B4-BE49-F238E27FC236}">
                  <a16:creationId xmlns:a16="http://schemas.microsoft.com/office/drawing/2014/main" id="{F5DF2C1E-0D42-447B-A2DC-629CAC06288E}"/>
                </a:ext>
              </a:extLst>
            </p:cNvPr>
            <p:cNvGrpSpPr/>
            <p:nvPr/>
          </p:nvGrpSpPr>
          <p:grpSpPr>
            <a:xfrm>
              <a:off x="1618456" y="1664575"/>
              <a:ext cx="55494" cy="632325"/>
              <a:chOff x="2107005" y="968937"/>
              <a:chExt cx="55494" cy="632325"/>
            </a:xfrm>
          </p:grpSpPr>
          <p:sp>
            <p:nvSpPr>
              <p:cNvPr id="449" name="Oval 448">
                <a:extLst>
                  <a:ext uri="{FF2B5EF4-FFF2-40B4-BE49-F238E27FC236}">
                    <a16:creationId xmlns:a16="http://schemas.microsoft.com/office/drawing/2014/main" id="{02688F13-2FF9-4DF9-B4E4-0C75588BB29D}"/>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50" name="Oval 449">
                <a:extLst>
                  <a:ext uri="{FF2B5EF4-FFF2-40B4-BE49-F238E27FC236}">
                    <a16:creationId xmlns:a16="http://schemas.microsoft.com/office/drawing/2014/main" id="{0A4F055D-0638-4C8E-975D-061EF1F9C15C}"/>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51" name="Straight Connector 450">
                <a:extLst>
                  <a:ext uri="{FF2B5EF4-FFF2-40B4-BE49-F238E27FC236}">
                    <a16:creationId xmlns:a16="http://schemas.microsoft.com/office/drawing/2014/main" id="{A5640582-0DC5-42B6-8368-768DDDACF87F}"/>
                  </a:ext>
                </a:extLst>
              </p:cNvPr>
              <p:cNvCxnSpPr>
                <a:cxnSpLocks/>
                <a:stCxn id="450" idx="4"/>
                <a:endCxn id="44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6EC24C95-5017-4693-B7B0-9F896318825B}"/>
                </a:ext>
              </a:extLst>
            </p:cNvPr>
            <p:cNvGrpSpPr/>
            <p:nvPr/>
          </p:nvGrpSpPr>
          <p:grpSpPr>
            <a:xfrm>
              <a:off x="1757158" y="1666410"/>
              <a:ext cx="55494" cy="632325"/>
              <a:chOff x="2107005" y="968937"/>
              <a:chExt cx="55494" cy="632325"/>
            </a:xfrm>
          </p:grpSpPr>
          <p:sp>
            <p:nvSpPr>
              <p:cNvPr id="453" name="Oval 452">
                <a:extLst>
                  <a:ext uri="{FF2B5EF4-FFF2-40B4-BE49-F238E27FC236}">
                    <a16:creationId xmlns:a16="http://schemas.microsoft.com/office/drawing/2014/main" id="{9CEF9E11-428D-42E5-8445-9493499EEB3B}"/>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54" name="Oval 453">
                <a:extLst>
                  <a:ext uri="{FF2B5EF4-FFF2-40B4-BE49-F238E27FC236}">
                    <a16:creationId xmlns:a16="http://schemas.microsoft.com/office/drawing/2014/main" id="{1868530A-B50A-4C63-B040-CCCC912D97A0}"/>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55" name="Straight Connector 454">
                <a:extLst>
                  <a:ext uri="{FF2B5EF4-FFF2-40B4-BE49-F238E27FC236}">
                    <a16:creationId xmlns:a16="http://schemas.microsoft.com/office/drawing/2014/main" id="{F8295AA9-A52F-4119-BABA-2317F2410620}"/>
                  </a:ext>
                </a:extLst>
              </p:cNvPr>
              <p:cNvCxnSpPr>
                <a:cxnSpLocks/>
                <a:stCxn id="454" idx="4"/>
                <a:endCxn id="45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19CCA12D-55D5-4F2E-816B-3D86C3B1D4FD}"/>
                </a:ext>
              </a:extLst>
            </p:cNvPr>
            <p:cNvGrpSpPr/>
            <p:nvPr/>
          </p:nvGrpSpPr>
          <p:grpSpPr>
            <a:xfrm>
              <a:off x="1897231" y="1666815"/>
              <a:ext cx="55494" cy="632325"/>
              <a:chOff x="2107005" y="968937"/>
              <a:chExt cx="55494" cy="632325"/>
            </a:xfrm>
          </p:grpSpPr>
          <p:sp>
            <p:nvSpPr>
              <p:cNvPr id="457" name="Oval 456">
                <a:extLst>
                  <a:ext uri="{FF2B5EF4-FFF2-40B4-BE49-F238E27FC236}">
                    <a16:creationId xmlns:a16="http://schemas.microsoft.com/office/drawing/2014/main" id="{05833ED4-508B-4B8D-B621-2F51659E4973}"/>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58" name="Oval 457">
                <a:extLst>
                  <a:ext uri="{FF2B5EF4-FFF2-40B4-BE49-F238E27FC236}">
                    <a16:creationId xmlns:a16="http://schemas.microsoft.com/office/drawing/2014/main" id="{7A7C673A-137B-4D7B-8B79-B89789C197E8}"/>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59" name="Straight Connector 458">
                <a:extLst>
                  <a:ext uri="{FF2B5EF4-FFF2-40B4-BE49-F238E27FC236}">
                    <a16:creationId xmlns:a16="http://schemas.microsoft.com/office/drawing/2014/main" id="{421E7905-1CDC-4A28-B746-0225F1241722}"/>
                  </a:ext>
                </a:extLst>
              </p:cNvPr>
              <p:cNvCxnSpPr>
                <a:cxnSpLocks/>
                <a:stCxn id="458" idx="4"/>
                <a:endCxn id="45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60" name="Group 459">
              <a:extLst>
                <a:ext uri="{FF2B5EF4-FFF2-40B4-BE49-F238E27FC236}">
                  <a16:creationId xmlns:a16="http://schemas.microsoft.com/office/drawing/2014/main" id="{394B7073-5A17-47EE-8937-9BEDCC548042}"/>
                </a:ext>
              </a:extLst>
            </p:cNvPr>
            <p:cNvGrpSpPr/>
            <p:nvPr/>
          </p:nvGrpSpPr>
          <p:grpSpPr>
            <a:xfrm>
              <a:off x="2029414" y="1666362"/>
              <a:ext cx="55494" cy="632325"/>
              <a:chOff x="2107005" y="968937"/>
              <a:chExt cx="55494" cy="632325"/>
            </a:xfrm>
          </p:grpSpPr>
          <p:sp>
            <p:nvSpPr>
              <p:cNvPr id="461" name="Oval 460">
                <a:extLst>
                  <a:ext uri="{FF2B5EF4-FFF2-40B4-BE49-F238E27FC236}">
                    <a16:creationId xmlns:a16="http://schemas.microsoft.com/office/drawing/2014/main" id="{3C31B219-AE45-4921-B183-499D11D2EC30}"/>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62" name="Oval 461">
                <a:extLst>
                  <a:ext uri="{FF2B5EF4-FFF2-40B4-BE49-F238E27FC236}">
                    <a16:creationId xmlns:a16="http://schemas.microsoft.com/office/drawing/2014/main" id="{06DF9103-9649-4851-A171-CC1442131B11}"/>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63" name="Straight Connector 462">
                <a:extLst>
                  <a:ext uri="{FF2B5EF4-FFF2-40B4-BE49-F238E27FC236}">
                    <a16:creationId xmlns:a16="http://schemas.microsoft.com/office/drawing/2014/main" id="{FD118AD1-EAB0-4598-A650-CCAA70E10854}"/>
                  </a:ext>
                </a:extLst>
              </p:cNvPr>
              <p:cNvCxnSpPr>
                <a:cxnSpLocks/>
                <a:stCxn id="462" idx="4"/>
                <a:endCxn id="46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64" name="Group 463">
              <a:extLst>
                <a:ext uri="{FF2B5EF4-FFF2-40B4-BE49-F238E27FC236}">
                  <a16:creationId xmlns:a16="http://schemas.microsoft.com/office/drawing/2014/main" id="{B90874FF-F7E2-4AEC-9156-B53C27188721}"/>
                </a:ext>
              </a:extLst>
            </p:cNvPr>
            <p:cNvGrpSpPr/>
            <p:nvPr/>
          </p:nvGrpSpPr>
          <p:grpSpPr>
            <a:xfrm>
              <a:off x="2161867" y="1666767"/>
              <a:ext cx="55494" cy="632325"/>
              <a:chOff x="2107005" y="968937"/>
              <a:chExt cx="55494" cy="632325"/>
            </a:xfrm>
          </p:grpSpPr>
          <p:sp>
            <p:nvSpPr>
              <p:cNvPr id="465" name="Oval 464">
                <a:extLst>
                  <a:ext uri="{FF2B5EF4-FFF2-40B4-BE49-F238E27FC236}">
                    <a16:creationId xmlns:a16="http://schemas.microsoft.com/office/drawing/2014/main" id="{D2134C8E-4199-43D4-92A0-9DA4843F78C8}"/>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66" name="Oval 465">
                <a:extLst>
                  <a:ext uri="{FF2B5EF4-FFF2-40B4-BE49-F238E27FC236}">
                    <a16:creationId xmlns:a16="http://schemas.microsoft.com/office/drawing/2014/main" id="{561FAE39-DF27-4CFA-9A44-78B6AD5D4ED5}"/>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67" name="Straight Connector 466">
                <a:extLst>
                  <a:ext uri="{FF2B5EF4-FFF2-40B4-BE49-F238E27FC236}">
                    <a16:creationId xmlns:a16="http://schemas.microsoft.com/office/drawing/2014/main" id="{15AA3066-36A5-4451-A94F-1AD41114B3B2}"/>
                  </a:ext>
                </a:extLst>
              </p:cNvPr>
              <p:cNvCxnSpPr>
                <a:cxnSpLocks/>
                <a:stCxn id="466" idx="4"/>
                <a:endCxn id="465"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68" name="Group 467">
              <a:extLst>
                <a:ext uri="{FF2B5EF4-FFF2-40B4-BE49-F238E27FC236}">
                  <a16:creationId xmlns:a16="http://schemas.microsoft.com/office/drawing/2014/main" id="{73DE31E4-AE86-46CD-A287-56092F0C205E}"/>
                </a:ext>
              </a:extLst>
            </p:cNvPr>
            <p:cNvGrpSpPr/>
            <p:nvPr/>
          </p:nvGrpSpPr>
          <p:grpSpPr>
            <a:xfrm>
              <a:off x="2295489" y="1668602"/>
              <a:ext cx="55494" cy="632325"/>
              <a:chOff x="2107005" y="968937"/>
              <a:chExt cx="55494" cy="632325"/>
            </a:xfrm>
          </p:grpSpPr>
          <p:sp>
            <p:nvSpPr>
              <p:cNvPr id="469" name="Oval 468">
                <a:extLst>
                  <a:ext uri="{FF2B5EF4-FFF2-40B4-BE49-F238E27FC236}">
                    <a16:creationId xmlns:a16="http://schemas.microsoft.com/office/drawing/2014/main" id="{3A1C80F4-A671-4531-A640-BD33403F9CE6}"/>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70" name="Oval 469">
                <a:extLst>
                  <a:ext uri="{FF2B5EF4-FFF2-40B4-BE49-F238E27FC236}">
                    <a16:creationId xmlns:a16="http://schemas.microsoft.com/office/drawing/2014/main" id="{4E1B2038-EE3F-4CE3-8BBC-09BCC3A0F0A2}"/>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71" name="Straight Connector 470">
                <a:extLst>
                  <a:ext uri="{FF2B5EF4-FFF2-40B4-BE49-F238E27FC236}">
                    <a16:creationId xmlns:a16="http://schemas.microsoft.com/office/drawing/2014/main" id="{D4C5793F-0313-4A97-8B8B-DF1F87D3E7F9}"/>
                  </a:ext>
                </a:extLst>
              </p:cNvPr>
              <p:cNvCxnSpPr>
                <a:cxnSpLocks/>
                <a:stCxn id="470" idx="4"/>
                <a:endCxn id="46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2" name="Group 471">
              <a:extLst>
                <a:ext uri="{FF2B5EF4-FFF2-40B4-BE49-F238E27FC236}">
                  <a16:creationId xmlns:a16="http://schemas.microsoft.com/office/drawing/2014/main" id="{59290279-4E9C-4078-8502-BF5E016BAE68}"/>
                </a:ext>
              </a:extLst>
            </p:cNvPr>
            <p:cNvGrpSpPr/>
            <p:nvPr/>
          </p:nvGrpSpPr>
          <p:grpSpPr>
            <a:xfrm>
              <a:off x="2435562" y="1669007"/>
              <a:ext cx="55494" cy="632325"/>
              <a:chOff x="2107005" y="968937"/>
              <a:chExt cx="55494" cy="632325"/>
            </a:xfrm>
          </p:grpSpPr>
          <p:sp>
            <p:nvSpPr>
              <p:cNvPr id="473" name="Oval 472">
                <a:extLst>
                  <a:ext uri="{FF2B5EF4-FFF2-40B4-BE49-F238E27FC236}">
                    <a16:creationId xmlns:a16="http://schemas.microsoft.com/office/drawing/2014/main" id="{08054F48-0FD1-4121-8DB2-E0BFF5B4C7F2}"/>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74" name="Oval 473">
                <a:extLst>
                  <a:ext uri="{FF2B5EF4-FFF2-40B4-BE49-F238E27FC236}">
                    <a16:creationId xmlns:a16="http://schemas.microsoft.com/office/drawing/2014/main" id="{B3A7E539-9881-45C0-AB53-11672F2D8C11}"/>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75" name="Straight Connector 474">
                <a:extLst>
                  <a:ext uri="{FF2B5EF4-FFF2-40B4-BE49-F238E27FC236}">
                    <a16:creationId xmlns:a16="http://schemas.microsoft.com/office/drawing/2014/main" id="{49F49E39-EB97-475C-AA90-EBE6898A5518}"/>
                  </a:ext>
                </a:extLst>
              </p:cNvPr>
              <p:cNvCxnSpPr>
                <a:cxnSpLocks/>
                <a:stCxn id="474" idx="4"/>
                <a:endCxn id="47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6" name="Group 475">
              <a:extLst>
                <a:ext uri="{FF2B5EF4-FFF2-40B4-BE49-F238E27FC236}">
                  <a16:creationId xmlns:a16="http://schemas.microsoft.com/office/drawing/2014/main" id="{C7529CB0-C4E1-431B-8076-0E9E1AC65F39}"/>
                </a:ext>
              </a:extLst>
            </p:cNvPr>
            <p:cNvGrpSpPr/>
            <p:nvPr/>
          </p:nvGrpSpPr>
          <p:grpSpPr>
            <a:xfrm>
              <a:off x="2569366" y="1667182"/>
              <a:ext cx="55494" cy="632325"/>
              <a:chOff x="2107005" y="968937"/>
              <a:chExt cx="55494" cy="632325"/>
            </a:xfrm>
          </p:grpSpPr>
          <p:sp>
            <p:nvSpPr>
              <p:cNvPr id="477" name="Oval 476">
                <a:extLst>
                  <a:ext uri="{FF2B5EF4-FFF2-40B4-BE49-F238E27FC236}">
                    <a16:creationId xmlns:a16="http://schemas.microsoft.com/office/drawing/2014/main" id="{072A0179-9668-4D86-828D-26C6DE8B90DE}"/>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78" name="Oval 477">
                <a:extLst>
                  <a:ext uri="{FF2B5EF4-FFF2-40B4-BE49-F238E27FC236}">
                    <a16:creationId xmlns:a16="http://schemas.microsoft.com/office/drawing/2014/main" id="{8F03398D-37BA-472F-9F24-B88A7452630B}"/>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79" name="Straight Connector 478">
                <a:extLst>
                  <a:ext uri="{FF2B5EF4-FFF2-40B4-BE49-F238E27FC236}">
                    <a16:creationId xmlns:a16="http://schemas.microsoft.com/office/drawing/2014/main" id="{31787BB4-0B63-4089-8CE7-BFE221530D02}"/>
                  </a:ext>
                </a:extLst>
              </p:cNvPr>
              <p:cNvCxnSpPr>
                <a:cxnSpLocks/>
                <a:stCxn id="478" idx="4"/>
                <a:endCxn id="47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0" name="Group 479">
              <a:extLst>
                <a:ext uri="{FF2B5EF4-FFF2-40B4-BE49-F238E27FC236}">
                  <a16:creationId xmlns:a16="http://schemas.microsoft.com/office/drawing/2014/main" id="{5D7226DB-F4CC-465A-B00B-75D00D541739}"/>
                </a:ext>
              </a:extLst>
            </p:cNvPr>
            <p:cNvGrpSpPr/>
            <p:nvPr/>
          </p:nvGrpSpPr>
          <p:grpSpPr>
            <a:xfrm>
              <a:off x="2709439" y="1667587"/>
              <a:ext cx="55494" cy="632325"/>
              <a:chOff x="2107005" y="968937"/>
              <a:chExt cx="55494" cy="632325"/>
            </a:xfrm>
          </p:grpSpPr>
          <p:sp>
            <p:nvSpPr>
              <p:cNvPr id="481" name="Oval 480">
                <a:extLst>
                  <a:ext uri="{FF2B5EF4-FFF2-40B4-BE49-F238E27FC236}">
                    <a16:creationId xmlns:a16="http://schemas.microsoft.com/office/drawing/2014/main" id="{DBCD02F4-3AA5-4C6B-84CB-2C41F7B8A70A}"/>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82" name="Oval 481">
                <a:extLst>
                  <a:ext uri="{FF2B5EF4-FFF2-40B4-BE49-F238E27FC236}">
                    <a16:creationId xmlns:a16="http://schemas.microsoft.com/office/drawing/2014/main" id="{BD2CA4A2-FAD5-425B-9030-2E363542C745}"/>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83" name="Straight Connector 482">
                <a:extLst>
                  <a:ext uri="{FF2B5EF4-FFF2-40B4-BE49-F238E27FC236}">
                    <a16:creationId xmlns:a16="http://schemas.microsoft.com/office/drawing/2014/main" id="{7A2D7875-DCC6-47B4-A582-4F0C002A0DBB}"/>
                  </a:ext>
                </a:extLst>
              </p:cNvPr>
              <p:cNvCxnSpPr>
                <a:cxnSpLocks/>
                <a:stCxn id="482" idx="4"/>
                <a:endCxn id="48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4" name="Group 483">
              <a:extLst>
                <a:ext uri="{FF2B5EF4-FFF2-40B4-BE49-F238E27FC236}">
                  <a16:creationId xmlns:a16="http://schemas.microsoft.com/office/drawing/2014/main" id="{BC6DDDC8-1191-4D6E-B642-B23966FFA942}"/>
                </a:ext>
              </a:extLst>
            </p:cNvPr>
            <p:cNvGrpSpPr/>
            <p:nvPr/>
          </p:nvGrpSpPr>
          <p:grpSpPr>
            <a:xfrm>
              <a:off x="1414750" y="1548942"/>
              <a:ext cx="55494" cy="632325"/>
              <a:chOff x="2107005" y="968937"/>
              <a:chExt cx="55494" cy="632325"/>
            </a:xfrm>
          </p:grpSpPr>
          <p:sp>
            <p:nvSpPr>
              <p:cNvPr id="485" name="Oval 484">
                <a:extLst>
                  <a:ext uri="{FF2B5EF4-FFF2-40B4-BE49-F238E27FC236}">
                    <a16:creationId xmlns:a16="http://schemas.microsoft.com/office/drawing/2014/main" id="{4A6BE13B-8D41-44DC-B238-43211D0D65EE}"/>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86" name="Oval 485">
                <a:extLst>
                  <a:ext uri="{FF2B5EF4-FFF2-40B4-BE49-F238E27FC236}">
                    <a16:creationId xmlns:a16="http://schemas.microsoft.com/office/drawing/2014/main" id="{A7366EB4-C4E7-4515-8E88-A7AAECD5B23F}"/>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87" name="Straight Connector 486">
                <a:extLst>
                  <a:ext uri="{FF2B5EF4-FFF2-40B4-BE49-F238E27FC236}">
                    <a16:creationId xmlns:a16="http://schemas.microsoft.com/office/drawing/2014/main" id="{C0DAAFA3-FC12-4ABC-81F3-118851ED39F8}"/>
                  </a:ext>
                </a:extLst>
              </p:cNvPr>
              <p:cNvCxnSpPr>
                <a:cxnSpLocks/>
                <a:stCxn id="486" idx="4"/>
                <a:endCxn id="485"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8" name="Group 487">
              <a:extLst>
                <a:ext uri="{FF2B5EF4-FFF2-40B4-BE49-F238E27FC236}">
                  <a16:creationId xmlns:a16="http://schemas.microsoft.com/office/drawing/2014/main" id="{0FB802DA-6543-4878-81FA-A33700CF1413}"/>
                </a:ext>
              </a:extLst>
            </p:cNvPr>
            <p:cNvGrpSpPr/>
            <p:nvPr/>
          </p:nvGrpSpPr>
          <p:grpSpPr>
            <a:xfrm>
              <a:off x="1549743" y="1549347"/>
              <a:ext cx="55494" cy="632325"/>
              <a:chOff x="2107005" y="968937"/>
              <a:chExt cx="55494" cy="632325"/>
            </a:xfrm>
          </p:grpSpPr>
          <p:sp>
            <p:nvSpPr>
              <p:cNvPr id="489" name="Oval 488">
                <a:extLst>
                  <a:ext uri="{FF2B5EF4-FFF2-40B4-BE49-F238E27FC236}">
                    <a16:creationId xmlns:a16="http://schemas.microsoft.com/office/drawing/2014/main" id="{8A8C4837-A44B-44CA-A37C-A4238057EFFB}"/>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90" name="Oval 489">
                <a:extLst>
                  <a:ext uri="{FF2B5EF4-FFF2-40B4-BE49-F238E27FC236}">
                    <a16:creationId xmlns:a16="http://schemas.microsoft.com/office/drawing/2014/main" id="{A3A1590C-0ECB-4C76-BE8E-EF551908CD42}"/>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91" name="Straight Connector 490">
                <a:extLst>
                  <a:ext uri="{FF2B5EF4-FFF2-40B4-BE49-F238E27FC236}">
                    <a16:creationId xmlns:a16="http://schemas.microsoft.com/office/drawing/2014/main" id="{A24E7007-C570-40EB-886C-4CA733BD7C60}"/>
                  </a:ext>
                </a:extLst>
              </p:cNvPr>
              <p:cNvCxnSpPr>
                <a:cxnSpLocks/>
                <a:stCxn id="490" idx="4"/>
                <a:endCxn id="48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6AFBD465-A8B3-438D-89A9-6353B05289D9}"/>
                </a:ext>
              </a:extLst>
            </p:cNvPr>
            <p:cNvGrpSpPr/>
            <p:nvPr/>
          </p:nvGrpSpPr>
          <p:grpSpPr>
            <a:xfrm>
              <a:off x="1688445" y="1551182"/>
              <a:ext cx="55494" cy="632325"/>
              <a:chOff x="2107005" y="968937"/>
              <a:chExt cx="55494" cy="632325"/>
            </a:xfrm>
          </p:grpSpPr>
          <p:sp>
            <p:nvSpPr>
              <p:cNvPr id="493" name="Oval 492">
                <a:extLst>
                  <a:ext uri="{FF2B5EF4-FFF2-40B4-BE49-F238E27FC236}">
                    <a16:creationId xmlns:a16="http://schemas.microsoft.com/office/drawing/2014/main" id="{B9F0FFA2-F497-452E-BB7D-5138EDB54C5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94" name="Oval 493">
                <a:extLst>
                  <a:ext uri="{FF2B5EF4-FFF2-40B4-BE49-F238E27FC236}">
                    <a16:creationId xmlns:a16="http://schemas.microsoft.com/office/drawing/2014/main" id="{A8C06994-98A8-4107-8673-9A56367A82A5}"/>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95" name="Straight Connector 494">
                <a:extLst>
                  <a:ext uri="{FF2B5EF4-FFF2-40B4-BE49-F238E27FC236}">
                    <a16:creationId xmlns:a16="http://schemas.microsoft.com/office/drawing/2014/main" id="{2D391DDE-7C48-4EFB-8E45-791770E68693}"/>
                  </a:ext>
                </a:extLst>
              </p:cNvPr>
              <p:cNvCxnSpPr>
                <a:cxnSpLocks/>
                <a:stCxn id="494" idx="4"/>
                <a:endCxn id="49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96" name="Group 495">
              <a:extLst>
                <a:ext uri="{FF2B5EF4-FFF2-40B4-BE49-F238E27FC236}">
                  <a16:creationId xmlns:a16="http://schemas.microsoft.com/office/drawing/2014/main" id="{B54EEAE6-A627-4C4F-B0E5-E05EFC30B638}"/>
                </a:ext>
              </a:extLst>
            </p:cNvPr>
            <p:cNvGrpSpPr/>
            <p:nvPr/>
          </p:nvGrpSpPr>
          <p:grpSpPr>
            <a:xfrm>
              <a:off x="1828518" y="1551587"/>
              <a:ext cx="55494" cy="632325"/>
              <a:chOff x="2107005" y="968937"/>
              <a:chExt cx="55494" cy="632325"/>
            </a:xfrm>
          </p:grpSpPr>
          <p:sp>
            <p:nvSpPr>
              <p:cNvPr id="497" name="Oval 496">
                <a:extLst>
                  <a:ext uri="{FF2B5EF4-FFF2-40B4-BE49-F238E27FC236}">
                    <a16:creationId xmlns:a16="http://schemas.microsoft.com/office/drawing/2014/main" id="{D9E7B0F0-F08E-48B0-8F96-3B01106DC046}"/>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98" name="Oval 497">
                <a:extLst>
                  <a:ext uri="{FF2B5EF4-FFF2-40B4-BE49-F238E27FC236}">
                    <a16:creationId xmlns:a16="http://schemas.microsoft.com/office/drawing/2014/main" id="{86074CFA-DE96-49E9-954C-6ADF6E95928A}"/>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99" name="Straight Connector 498">
                <a:extLst>
                  <a:ext uri="{FF2B5EF4-FFF2-40B4-BE49-F238E27FC236}">
                    <a16:creationId xmlns:a16="http://schemas.microsoft.com/office/drawing/2014/main" id="{41245DC6-71FA-445B-9EC6-4A748041EAA7}"/>
                  </a:ext>
                </a:extLst>
              </p:cNvPr>
              <p:cNvCxnSpPr>
                <a:cxnSpLocks/>
                <a:stCxn id="498" idx="4"/>
                <a:endCxn id="49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00" name="Group 499">
              <a:extLst>
                <a:ext uri="{FF2B5EF4-FFF2-40B4-BE49-F238E27FC236}">
                  <a16:creationId xmlns:a16="http://schemas.microsoft.com/office/drawing/2014/main" id="{5352AF72-5C1A-4829-B8F1-BA6191EDC349}"/>
                </a:ext>
              </a:extLst>
            </p:cNvPr>
            <p:cNvGrpSpPr/>
            <p:nvPr/>
          </p:nvGrpSpPr>
          <p:grpSpPr>
            <a:xfrm>
              <a:off x="1960701" y="1551134"/>
              <a:ext cx="55494" cy="632325"/>
              <a:chOff x="2107005" y="968937"/>
              <a:chExt cx="55494" cy="632325"/>
            </a:xfrm>
          </p:grpSpPr>
          <p:sp>
            <p:nvSpPr>
              <p:cNvPr id="501" name="Oval 500">
                <a:extLst>
                  <a:ext uri="{FF2B5EF4-FFF2-40B4-BE49-F238E27FC236}">
                    <a16:creationId xmlns:a16="http://schemas.microsoft.com/office/drawing/2014/main" id="{98422637-30E3-4C95-B2C3-32DA7849A1F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02" name="Oval 501">
                <a:extLst>
                  <a:ext uri="{FF2B5EF4-FFF2-40B4-BE49-F238E27FC236}">
                    <a16:creationId xmlns:a16="http://schemas.microsoft.com/office/drawing/2014/main" id="{1683488D-6855-4D2B-9E97-5E08B51213D7}"/>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03" name="Straight Connector 502">
                <a:extLst>
                  <a:ext uri="{FF2B5EF4-FFF2-40B4-BE49-F238E27FC236}">
                    <a16:creationId xmlns:a16="http://schemas.microsoft.com/office/drawing/2014/main" id="{6CDDACE0-3941-4150-8369-BA3430597374}"/>
                  </a:ext>
                </a:extLst>
              </p:cNvPr>
              <p:cNvCxnSpPr>
                <a:cxnSpLocks/>
                <a:stCxn id="502" idx="4"/>
                <a:endCxn id="50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04" name="Group 503">
              <a:extLst>
                <a:ext uri="{FF2B5EF4-FFF2-40B4-BE49-F238E27FC236}">
                  <a16:creationId xmlns:a16="http://schemas.microsoft.com/office/drawing/2014/main" id="{CA14E31C-7901-4DA5-84E4-C267E8ABBAA3}"/>
                </a:ext>
              </a:extLst>
            </p:cNvPr>
            <p:cNvGrpSpPr/>
            <p:nvPr/>
          </p:nvGrpSpPr>
          <p:grpSpPr>
            <a:xfrm>
              <a:off x="2093154" y="1551539"/>
              <a:ext cx="55494" cy="632325"/>
              <a:chOff x="2107005" y="968937"/>
              <a:chExt cx="55494" cy="632325"/>
            </a:xfrm>
          </p:grpSpPr>
          <p:sp>
            <p:nvSpPr>
              <p:cNvPr id="505" name="Oval 504">
                <a:extLst>
                  <a:ext uri="{FF2B5EF4-FFF2-40B4-BE49-F238E27FC236}">
                    <a16:creationId xmlns:a16="http://schemas.microsoft.com/office/drawing/2014/main" id="{A46F07DF-7DB9-4EC9-B308-40B65099F815}"/>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06" name="Oval 505">
                <a:extLst>
                  <a:ext uri="{FF2B5EF4-FFF2-40B4-BE49-F238E27FC236}">
                    <a16:creationId xmlns:a16="http://schemas.microsoft.com/office/drawing/2014/main" id="{96580C94-9F12-4025-B8C5-783890255503}"/>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07" name="Straight Connector 506">
                <a:extLst>
                  <a:ext uri="{FF2B5EF4-FFF2-40B4-BE49-F238E27FC236}">
                    <a16:creationId xmlns:a16="http://schemas.microsoft.com/office/drawing/2014/main" id="{DF905B75-9009-4FBC-9981-AAC00713003C}"/>
                  </a:ext>
                </a:extLst>
              </p:cNvPr>
              <p:cNvCxnSpPr>
                <a:cxnSpLocks/>
                <a:stCxn id="506" idx="4"/>
                <a:endCxn id="505"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08" name="Group 507">
              <a:extLst>
                <a:ext uri="{FF2B5EF4-FFF2-40B4-BE49-F238E27FC236}">
                  <a16:creationId xmlns:a16="http://schemas.microsoft.com/office/drawing/2014/main" id="{22B94450-56DB-467F-8502-D1D7B0DA1BD0}"/>
                </a:ext>
              </a:extLst>
            </p:cNvPr>
            <p:cNvGrpSpPr/>
            <p:nvPr/>
          </p:nvGrpSpPr>
          <p:grpSpPr>
            <a:xfrm>
              <a:off x="2226776" y="1553374"/>
              <a:ext cx="55494" cy="632325"/>
              <a:chOff x="2107005" y="968937"/>
              <a:chExt cx="55494" cy="632325"/>
            </a:xfrm>
          </p:grpSpPr>
          <p:sp>
            <p:nvSpPr>
              <p:cNvPr id="509" name="Oval 508">
                <a:extLst>
                  <a:ext uri="{FF2B5EF4-FFF2-40B4-BE49-F238E27FC236}">
                    <a16:creationId xmlns:a16="http://schemas.microsoft.com/office/drawing/2014/main" id="{72A6D75A-B888-4FF5-A434-63076654E00A}"/>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0" name="Oval 509">
                <a:extLst>
                  <a:ext uri="{FF2B5EF4-FFF2-40B4-BE49-F238E27FC236}">
                    <a16:creationId xmlns:a16="http://schemas.microsoft.com/office/drawing/2014/main" id="{5B83FEF2-7031-46F0-B054-B9965EE2D972}"/>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11" name="Straight Connector 510">
                <a:extLst>
                  <a:ext uri="{FF2B5EF4-FFF2-40B4-BE49-F238E27FC236}">
                    <a16:creationId xmlns:a16="http://schemas.microsoft.com/office/drawing/2014/main" id="{8450A830-193F-463E-8A0D-2E7F87CD0B66}"/>
                  </a:ext>
                </a:extLst>
              </p:cNvPr>
              <p:cNvCxnSpPr>
                <a:cxnSpLocks/>
                <a:stCxn id="510" idx="4"/>
                <a:endCxn id="509"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12" name="Group 511">
              <a:extLst>
                <a:ext uri="{FF2B5EF4-FFF2-40B4-BE49-F238E27FC236}">
                  <a16:creationId xmlns:a16="http://schemas.microsoft.com/office/drawing/2014/main" id="{28C5CEFD-71D4-4D44-B87C-AEE4D37FA509}"/>
                </a:ext>
              </a:extLst>
            </p:cNvPr>
            <p:cNvGrpSpPr/>
            <p:nvPr/>
          </p:nvGrpSpPr>
          <p:grpSpPr>
            <a:xfrm>
              <a:off x="2366849" y="1553779"/>
              <a:ext cx="55494" cy="632325"/>
              <a:chOff x="2107005" y="968937"/>
              <a:chExt cx="55494" cy="632325"/>
            </a:xfrm>
          </p:grpSpPr>
          <p:sp>
            <p:nvSpPr>
              <p:cNvPr id="513" name="Oval 512">
                <a:extLst>
                  <a:ext uri="{FF2B5EF4-FFF2-40B4-BE49-F238E27FC236}">
                    <a16:creationId xmlns:a16="http://schemas.microsoft.com/office/drawing/2014/main" id="{CE04EF5A-F005-4650-AB27-29EA6AB5A8D9}"/>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4" name="Oval 513">
                <a:extLst>
                  <a:ext uri="{FF2B5EF4-FFF2-40B4-BE49-F238E27FC236}">
                    <a16:creationId xmlns:a16="http://schemas.microsoft.com/office/drawing/2014/main" id="{722CAFC4-D020-4315-98B6-45BFC59FE70D}"/>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15" name="Straight Connector 514">
                <a:extLst>
                  <a:ext uri="{FF2B5EF4-FFF2-40B4-BE49-F238E27FC236}">
                    <a16:creationId xmlns:a16="http://schemas.microsoft.com/office/drawing/2014/main" id="{E0E892B0-B441-4FFF-B9A0-66D44C0FC496}"/>
                  </a:ext>
                </a:extLst>
              </p:cNvPr>
              <p:cNvCxnSpPr>
                <a:cxnSpLocks/>
                <a:stCxn id="514" idx="4"/>
                <a:endCxn id="513"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16" name="Group 515">
              <a:extLst>
                <a:ext uri="{FF2B5EF4-FFF2-40B4-BE49-F238E27FC236}">
                  <a16:creationId xmlns:a16="http://schemas.microsoft.com/office/drawing/2014/main" id="{621DE143-2267-4634-8BAF-64706A4D4BEC}"/>
                </a:ext>
              </a:extLst>
            </p:cNvPr>
            <p:cNvGrpSpPr/>
            <p:nvPr/>
          </p:nvGrpSpPr>
          <p:grpSpPr>
            <a:xfrm>
              <a:off x="2500653" y="1551954"/>
              <a:ext cx="55494" cy="632325"/>
              <a:chOff x="2107005" y="968937"/>
              <a:chExt cx="55494" cy="632325"/>
            </a:xfrm>
          </p:grpSpPr>
          <p:sp>
            <p:nvSpPr>
              <p:cNvPr id="517" name="Oval 516">
                <a:extLst>
                  <a:ext uri="{FF2B5EF4-FFF2-40B4-BE49-F238E27FC236}">
                    <a16:creationId xmlns:a16="http://schemas.microsoft.com/office/drawing/2014/main" id="{D89894F5-88A7-45E9-9BB9-F461FCAE54D2}"/>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8" name="Oval 517">
                <a:extLst>
                  <a:ext uri="{FF2B5EF4-FFF2-40B4-BE49-F238E27FC236}">
                    <a16:creationId xmlns:a16="http://schemas.microsoft.com/office/drawing/2014/main" id="{88B0F82A-6F1B-4C46-B8F2-8496DB286DBD}"/>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19" name="Straight Connector 518">
                <a:extLst>
                  <a:ext uri="{FF2B5EF4-FFF2-40B4-BE49-F238E27FC236}">
                    <a16:creationId xmlns:a16="http://schemas.microsoft.com/office/drawing/2014/main" id="{4CA91B69-33F4-40F8-80AC-EF85B059A389}"/>
                  </a:ext>
                </a:extLst>
              </p:cNvPr>
              <p:cNvCxnSpPr>
                <a:cxnSpLocks/>
                <a:stCxn id="518" idx="4"/>
                <a:endCxn id="517"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C3C8D818-BB6D-4013-859D-F34C8261C6C1}"/>
                </a:ext>
              </a:extLst>
            </p:cNvPr>
            <p:cNvGrpSpPr/>
            <p:nvPr/>
          </p:nvGrpSpPr>
          <p:grpSpPr>
            <a:xfrm>
              <a:off x="2640726" y="1552359"/>
              <a:ext cx="55494" cy="632325"/>
              <a:chOff x="2107005" y="968937"/>
              <a:chExt cx="55494" cy="632325"/>
            </a:xfrm>
          </p:grpSpPr>
          <p:sp>
            <p:nvSpPr>
              <p:cNvPr id="521" name="Oval 520">
                <a:extLst>
                  <a:ext uri="{FF2B5EF4-FFF2-40B4-BE49-F238E27FC236}">
                    <a16:creationId xmlns:a16="http://schemas.microsoft.com/office/drawing/2014/main" id="{73C4B6D6-151E-42D7-83CB-0F6A47C15E22}"/>
                  </a:ext>
                </a:extLst>
              </p:cNvPr>
              <p:cNvSpPr/>
              <p:nvPr/>
            </p:nvSpPr>
            <p:spPr>
              <a:xfrm>
                <a:off x="2110091" y="1555543"/>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22" name="Oval 521">
                <a:extLst>
                  <a:ext uri="{FF2B5EF4-FFF2-40B4-BE49-F238E27FC236}">
                    <a16:creationId xmlns:a16="http://schemas.microsoft.com/office/drawing/2014/main" id="{C9A56F68-1978-413A-AF13-C0049B6E5E68}"/>
                  </a:ext>
                </a:extLst>
              </p:cNvPr>
              <p:cNvSpPr/>
              <p:nvPr/>
            </p:nvSpPr>
            <p:spPr>
              <a:xfrm>
                <a:off x="2107005" y="968937"/>
                <a:ext cx="52408" cy="4571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523" name="Straight Connector 522">
                <a:extLst>
                  <a:ext uri="{FF2B5EF4-FFF2-40B4-BE49-F238E27FC236}">
                    <a16:creationId xmlns:a16="http://schemas.microsoft.com/office/drawing/2014/main" id="{AE1A2B2C-6E3A-433A-888A-E9CB1A9E76F5}"/>
                  </a:ext>
                </a:extLst>
              </p:cNvPr>
              <p:cNvCxnSpPr>
                <a:cxnSpLocks/>
                <a:stCxn id="522" idx="4"/>
                <a:endCxn id="521" idx="0"/>
              </p:cNvCxnSpPr>
              <p:nvPr/>
            </p:nvCxnSpPr>
            <p:spPr>
              <a:xfrm>
                <a:off x="2133209" y="1014656"/>
                <a:ext cx="3086" cy="5408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9450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4A3E0825-1F15-438D-8229-677AAC8F5B7F}"/>
              </a:ext>
            </a:extLst>
          </p:cNvPr>
          <p:cNvSpPr/>
          <p:nvPr/>
        </p:nvSpPr>
        <p:spPr>
          <a:xfrm>
            <a:off x="3200400" y="3041050"/>
            <a:ext cx="8833444" cy="3071448"/>
          </a:xfrm>
          <a:prstGeom prst="rect">
            <a:avLst/>
          </a:prstGeom>
          <a:solidFill>
            <a:schemeClr val="accent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DCD0D3D0-A2A4-4E78-BDEB-5C883FAE6B47}"/>
              </a:ext>
            </a:extLst>
          </p:cNvPr>
          <p:cNvSpPr>
            <a:spLocks noGrp="1"/>
          </p:cNvSpPr>
          <p:nvPr>
            <p:ph type="title"/>
          </p:nvPr>
        </p:nvSpPr>
        <p:spPr/>
        <p:txBody>
          <a:bodyPr/>
          <a:lstStyle/>
          <a:p>
            <a:r>
              <a:rPr lang="en-US" dirty="0"/>
              <a:t>Wire Routing – Cross Section</a:t>
            </a:r>
          </a:p>
        </p:txBody>
      </p:sp>
      <p:sp>
        <p:nvSpPr>
          <p:cNvPr id="3" name="Content Placeholder 2">
            <a:extLst>
              <a:ext uri="{FF2B5EF4-FFF2-40B4-BE49-F238E27FC236}">
                <a16:creationId xmlns:a16="http://schemas.microsoft.com/office/drawing/2014/main" id="{FFA53ED3-F6A7-416B-A058-F5AE43278FA9}"/>
              </a:ext>
            </a:extLst>
          </p:cNvPr>
          <p:cNvSpPr>
            <a:spLocks noGrp="1"/>
          </p:cNvSpPr>
          <p:nvPr>
            <p:ph idx="1"/>
          </p:nvPr>
        </p:nvSpPr>
        <p:spPr>
          <a:xfrm>
            <a:off x="304799" y="944880"/>
            <a:ext cx="2720037" cy="5410200"/>
          </a:xfrm>
        </p:spPr>
        <p:txBody>
          <a:bodyPr/>
          <a:lstStyle/>
          <a:p>
            <a:endParaRPr lang="en-US" dirty="0"/>
          </a:p>
        </p:txBody>
      </p:sp>
      <p:grpSp>
        <p:nvGrpSpPr>
          <p:cNvPr id="56" name="Group 55">
            <a:extLst>
              <a:ext uri="{FF2B5EF4-FFF2-40B4-BE49-F238E27FC236}">
                <a16:creationId xmlns:a16="http://schemas.microsoft.com/office/drawing/2014/main" id="{8D5E1BBE-97FC-4195-A954-27AFD817E9D5}"/>
              </a:ext>
            </a:extLst>
          </p:cNvPr>
          <p:cNvGrpSpPr/>
          <p:nvPr/>
        </p:nvGrpSpPr>
        <p:grpSpPr>
          <a:xfrm>
            <a:off x="3206156" y="3048000"/>
            <a:ext cx="8833444" cy="3048000"/>
            <a:chOff x="3810000" y="3048000"/>
            <a:chExt cx="6477000" cy="3048000"/>
          </a:xfrm>
        </p:grpSpPr>
        <p:cxnSp>
          <p:nvCxnSpPr>
            <p:cNvPr id="7" name="Straight Connector 6">
              <a:extLst>
                <a:ext uri="{FF2B5EF4-FFF2-40B4-BE49-F238E27FC236}">
                  <a16:creationId xmlns:a16="http://schemas.microsoft.com/office/drawing/2014/main" id="{DA242BBC-0DF3-43D7-80D3-4BE60F0E7667}"/>
                </a:ext>
              </a:extLst>
            </p:cNvPr>
            <p:cNvCxnSpPr>
              <a:cxnSpLocks/>
            </p:cNvCxnSpPr>
            <p:nvPr/>
          </p:nvCxnSpPr>
          <p:spPr>
            <a:xfrm>
              <a:off x="5360073" y="3200400"/>
              <a:ext cx="3168889"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72C1FDF-83CD-426B-B076-A0A675F159BC}"/>
                </a:ext>
              </a:extLst>
            </p:cNvPr>
            <p:cNvCxnSpPr>
              <a:cxnSpLocks/>
            </p:cNvCxnSpPr>
            <p:nvPr/>
          </p:nvCxnSpPr>
          <p:spPr>
            <a:xfrm>
              <a:off x="3810000" y="3048000"/>
              <a:ext cx="647277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238364-256A-4A31-8A12-B1EBC2C9C822}"/>
                </a:ext>
              </a:extLst>
            </p:cNvPr>
            <p:cNvCxnSpPr>
              <a:cxnSpLocks/>
            </p:cNvCxnSpPr>
            <p:nvPr/>
          </p:nvCxnSpPr>
          <p:spPr>
            <a:xfrm>
              <a:off x="5121939" y="3505200"/>
              <a:ext cx="3664297"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08402C-373A-438C-8C07-B1284EF2EACE}"/>
                </a:ext>
              </a:extLst>
            </p:cNvPr>
            <p:cNvCxnSpPr>
              <a:cxnSpLocks/>
            </p:cNvCxnSpPr>
            <p:nvPr/>
          </p:nvCxnSpPr>
          <p:spPr>
            <a:xfrm>
              <a:off x="4476251" y="3352800"/>
              <a:ext cx="489469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16466F-1DBE-4F91-8DBF-2DF773726728}"/>
                </a:ext>
              </a:extLst>
            </p:cNvPr>
            <p:cNvCxnSpPr>
              <a:cxnSpLocks/>
            </p:cNvCxnSpPr>
            <p:nvPr/>
          </p:nvCxnSpPr>
          <p:spPr>
            <a:xfrm>
              <a:off x="4865603" y="3810002"/>
              <a:ext cx="4166213" cy="694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DF8C0EF-6C74-461B-88C3-0DDC6B54C7D1}"/>
                </a:ext>
              </a:extLst>
            </p:cNvPr>
            <p:cNvCxnSpPr>
              <a:cxnSpLocks/>
            </p:cNvCxnSpPr>
            <p:nvPr/>
          </p:nvCxnSpPr>
          <p:spPr>
            <a:xfrm>
              <a:off x="4476251" y="3657600"/>
              <a:ext cx="489469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D40B92-5D53-4CFA-A65F-A4B2FB31D2BE}"/>
                </a:ext>
              </a:extLst>
            </p:cNvPr>
            <p:cNvCxnSpPr>
              <a:cxnSpLocks/>
            </p:cNvCxnSpPr>
            <p:nvPr/>
          </p:nvCxnSpPr>
          <p:spPr>
            <a:xfrm>
              <a:off x="4612619" y="4114800"/>
              <a:ext cx="467647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4524B2-667E-4B3D-AC69-5669D1448749}"/>
                </a:ext>
              </a:extLst>
            </p:cNvPr>
            <p:cNvCxnSpPr>
              <a:cxnSpLocks/>
            </p:cNvCxnSpPr>
            <p:nvPr/>
          </p:nvCxnSpPr>
          <p:spPr>
            <a:xfrm>
              <a:off x="4476251" y="3962399"/>
              <a:ext cx="4894699" cy="69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D8A345-D13D-45B3-B593-8B8C4CFDAD61}"/>
                </a:ext>
              </a:extLst>
            </p:cNvPr>
            <p:cNvCxnSpPr>
              <a:cxnSpLocks/>
            </p:cNvCxnSpPr>
            <p:nvPr/>
          </p:nvCxnSpPr>
          <p:spPr>
            <a:xfrm>
              <a:off x="3810000" y="4267200"/>
              <a:ext cx="647277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7C64B1-2083-4419-AA8A-E6F2B0E82FA3}"/>
                </a:ext>
              </a:extLst>
            </p:cNvPr>
            <p:cNvCxnSpPr/>
            <p:nvPr/>
          </p:nvCxnSpPr>
          <p:spPr>
            <a:xfrm>
              <a:off x="3810000" y="50292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9620D2-9E69-4D8B-9FFE-7E6093CEA226}"/>
                </a:ext>
              </a:extLst>
            </p:cNvPr>
            <p:cNvCxnSpPr/>
            <p:nvPr/>
          </p:nvCxnSpPr>
          <p:spPr>
            <a:xfrm>
              <a:off x="3810000" y="48768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484484-CCFF-440E-AA31-7F1EF753F96E}"/>
                </a:ext>
              </a:extLst>
            </p:cNvPr>
            <p:cNvCxnSpPr/>
            <p:nvPr/>
          </p:nvCxnSpPr>
          <p:spPr>
            <a:xfrm>
              <a:off x="3810000" y="53340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621187-5F56-4DC4-9319-025DD3530EF5}"/>
                </a:ext>
              </a:extLst>
            </p:cNvPr>
            <p:cNvCxnSpPr/>
            <p:nvPr/>
          </p:nvCxnSpPr>
          <p:spPr>
            <a:xfrm>
              <a:off x="3810000" y="51816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F8A45BD-D339-40DF-989E-E7BAF1BB3EDA}"/>
                </a:ext>
              </a:extLst>
            </p:cNvPr>
            <p:cNvCxnSpPr/>
            <p:nvPr/>
          </p:nvCxnSpPr>
          <p:spPr>
            <a:xfrm>
              <a:off x="3810000" y="56388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CF2A67-0F73-497C-8CD2-22418EC8627F}"/>
                </a:ext>
              </a:extLst>
            </p:cNvPr>
            <p:cNvCxnSpPr/>
            <p:nvPr/>
          </p:nvCxnSpPr>
          <p:spPr>
            <a:xfrm>
              <a:off x="3810000" y="54864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9B08CC-D38E-49E5-808E-29D74C60D1E2}"/>
                </a:ext>
              </a:extLst>
            </p:cNvPr>
            <p:cNvCxnSpPr/>
            <p:nvPr/>
          </p:nvCxnSpPr>
          <p:spPr>
            <a:xfrm>
              <a:off x="3810000" y="59436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E2C5359-74A4-49F7-8B17-BE89A2B792D7}"/>
                </a:ext>
              </a:extLst>
            </p:cNvPr>
            <p:cNvCxnSpPr/>
            <p:nvPr/>
          </p:nvCxnSpPr>
          <p:spPr>
            <a:xfrm>
              <a:off x="3810000" y="57912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9E4075B-8795-4AE7-BDD9-50AB8CDB1B7B}"/>
                </a:ext>
              </a:extLst>
            </p:cNvPr>
            <p:cNvCxnSpPr/>
            <p:nvPr/>
          </p:nvCxnSpPr>
          <p:spPr>
            <a:xfrm>
              <a:off x="3810000" y="6096000"/>
              <a:ext cx="647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F44FD8-2E1A-47D8-9DB4-38A8615BFA52}"/>
                </a:ext>
              </a:extLst>
            </p:cNvPr>
            <p:cNvSpPr txBox="1"/>
            <p:nvPr/>
          </p:nvSpPr>
          <p:spPr>
            <a:xfrm>
              <a:off x="6019800" y="4419600"/>
              <a:ext cx="1752600" cy="276999"/>
            </a:xfrm>
            <a:prstGeom prst="rect">
              <a:avLst/>
            </a:prstGeom>
            <a:noFill/>
          </p:spPr>
          <p:txBody>
            <a:bodyPr wrap="square" lIns="0" tIns="0" rIns="0" bIns="0" rtlCol="0">
              <a:spAutoFit/>
            </a:bodyPr>
            <a:lstStyle/>
            <a:p>
              <a:pPr algn="l"/>
              <a:r>
                <a:rPr lang="en-US" dirty="0">
                  <a:solidFill>
                    <a:schemeClr val="tx1">
                      <a:lumMod val="85000"/>
                      <a:lumOff val="15000"/>
                    </a:schemeClr>
                  </a:solidFill>
                </a:rPr>
                <a:t>Laminate Core</a:t>
              </a:r>
            </a:p>
          </p:txBody>
        </p:sp>
      </p:grpSp>
      <p:grpSp>
        <p:nvGrpSpPr>
          <p:cNvPr id="63" name="Group 62">
            <a:extLst>
              <a:ext uri="{FF2B5EF4-FFF2-40B4-BE49-F238E27FC236}">
                <a16:creationId xmlns:a16="http://schemas.microsoft.com/office/drawing/2014/main" id="{8D7A82F7-5D29-4C08-8952-B51B847DF14F}"/>
              </a:ext>
            </a:extLst>
          </p:cNvPr>
          <p:cNvGrpSpPr/>
          <p:nvPr/>
        </p:nvGrpSpPr>
        <p:grpSpPr>
          <a:xfrm>
            <a:off x="9448800" y="2971797"/>
            <a:ext cx="1341474" cy="1143003"/>
            <a:chOff x="9448800" y="2971797"/>
            <a:chExt cx="1341474" cy="1143003"/>
          </a:xfrm>
        </p:grpSpPr>
        <p:sp>
          <p:nvSpPr>
            <p:cNvPr id="31" name="Oval 30">
              <a:extLst>
                <a:ext uri="{FF2B5EF4-FFF2-40B4-BE49-F238E27FC236}">
                  <a16:creationId xmlns:a16="http://schemas.microsoft.com/office/drawing/2014/main" id="{997790B0-81DE-4D84-85FE-19B948D11B2C}"/>
                </a:ext>
              </a:extLst>
            </p:cNvPr>
            <p:cNvSpPr/>
            <p:nvPr/>
          </p:nvSpPr>
          <p:spPr>
            <a:xfrm>
              <a:off x="9448800"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Oval 31">
              <a:extLst>
                <a:ext uri="{FF2B5EF4-FFF2-40B4-BE49-F238E27FC236}">
                  <a16:creationId xmlns:a16="http://schemas.microsoft.com/office/drawing/2014/main" id="{A7E29B90-C872-426C-8C91-A49347EB26BB}"/>
                </a:ext>
              </a:extLst>
            </p:cNvPr>
            <p:cNvSpPr/>
            <p:nvPr/>
          </p:nvSpPr>
          <p:spPr>
            <a:xfrm>
              <a:off x="9565758"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3" name="Oval 32">
              <a:extLst>
                <a:ext uri="{FF2B5EF4-FFF2-40B4-BE49-F238E27FC236}">
                  <a16:creationId xmlns:a16="http://schemas.microsoft.com/office/drawing/2014/main" id="{6068736B-8300-46D1-A3A6-A0ACC56091CF}"/>
                </a:ext>
              </a:extLst>
            </p:cNvPr>
            <p:cNvSpPr/>
            <p:nvPr/>
          </p:nvSpPr>
          <p:spPr>
            <a:xfrm>
              <a:off x="9677400" y="2971803"/>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Oval 33">
              <a:extLst>
                <a:ext uri="{FF2B5EF4-FFF2-40B4-BE49-F238E27FC236}">
                  <a16:creationId xmlns:a16="http://schemas.microsoft.com/office/drawing/2014/main" id="{2975DEF4-82A3-4F1D-AB31-80399E600616}"/>
                </a:ext>
              </a:extLst>
            </p:cNvPr>
            <p:cNvSpPr/>
            <p:nvPr/>
          </p:nvSpPr>
          <p:spPr>
            <a:xfrm>
              <a:off x="9799674"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5" name="Oval 34">
              <a:extLst>
                <a:ext uri="{FF2B5EF4-FFF2-40B4-BE49-F238E27FC236}">
                  <a16:creationId xmlns:a16="http://schemas.microsoft.com/office/drawing/2014/main" id="{31251A72-9CBF-4C76-93C4-CBB80EABBD7D}"/>
                </a:ext>
              </a:extLst>
            </p:cNvPr>
            <p:cNvSpPr/>
            <p:nvPr/>
          </p:nvSpPr>
          <p:spPr>
            <a:xfrm>
              <a:off x="9916632"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Oval 35">
              <a:extLst>
                <a:ext uri="{FF2B5EF4-FFF2-40B4-BE49-F238E27FC236}">
                  <a16:creationId xmlns:a16="http://schemas.microsoft.com/office/drawing/2014/main" id="{5738C0B2-DE99-492B-922B-D0E67DBDA673}"/>
                </a:ext>
              </a:extLst>
            </p:cNvPr>
            <p:cNvSpPr/>
            <p:nvPr/>
          </p:nvSpPr>
          <p:spPr>
            <a:xfrm>
              <a:off x="10028274"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B9BCD303-E99A-41DB-9F61-8B0EB6FDF867}"/>
                </a:ext>
              </a:extLst>
            </p:cNvPr>
            <p:cNvSpPr/>
            <p:nvPr/>
          </p:nvSpPr>
          <p:spPr>
            <a:xfrm>
              <a:off x="10134600"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8" name="Oval 37">
              <a:extLst>
                <a:ext uri="{FF2B5EF4-FFF2-40B4-BE49-F238E27FC236}">
                  <a16:creationId xmlns:a16="http://schemas.microsoft.com/office/drawing/2014/main" id="{CA2052B4-9835-4FB4-8ECF-0C0450C03E41}"/>
                </a:ext>
              </a:extLst>
            </p:cNvPr>
            <p:cNvSpPr/>
            <p:nvPr/>
          </p:nvSpPr>
          <p:spPr>
            <a:xfrm>
              <a:off x="10251558"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9" name="Oval 38">
              <a:extLst>
                <a:ext uri="{FF2B5EF4-FFF2-40B4-BE49-F238E27FC236}">
                  <a16:creationId xmlns:a16="http://schemas.microsoft.com/office/drawing/2014/main" id="{8A191748-8836-415E-BF20-BD995E272C90}"/>
                </a:ext>
              </a:extLst>
            </p:cNvPr>
            <p:cNvSpPr/>
            <p:nvPr/>
          </p:nvSpPr>
          <p:spPr>
            <a:xfrm>
              <a:off x="10363200"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0" name="Oval 39">
              <a:extLst>
                <a:ext uri="{FF2B5EF4-FFF2-40B4-BE49-F238E27FC236}">
                  <a16:creationId xmlns:a16="http://schemas.microsoft.com/office/drawing/2014/main" id="{D12ECDE6-AC87-4DCF-BE9C-9C5F3B8EDEEB}"/>
                </a:ext>
              </a:extLst>
            </p:cNvPr>
            <p:cNvSpPr/>
            <p:nvPr/>
          </p:nvSpPr>
          <p:spPr>
            <a:xfrm>
              <a:off x="10485474"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1" name="Oval 40">
              <a:extLst>
                <a:ext uri="{FF2B5EF4-FFF2-40B4-BE49-F238E27FC236}">
                  <a16:creationId xmlns:a16="http://schemas.microsoft.com/office/drawing/2014/main" id="{6AEDE653-46FD-453B-9580-97A64CDFF8C3}"/>
                </a:ext>
              </a:extLst>
            </p:cNvPr>
            <p:cNvSpPr/>
            <p:nvPr/>
          </p:nvSpPr>
          <p:spPr>
            <a:xfrm>
              <a:off x="10602432"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Oval 41">
              <a:extLst>
                <a:ext uri="{FF2B5EF4-FFF2-40B4-BE49-F238E27FC236}">
                  <a16:creationId xmlns:a16="http://schemas.microsoft.com/office/drawing/2014/main" id="{EE11BE07-0FAD-4556-877F-CC325B8B018E}"/>
                </a:ext>
              </a:extLst>
            </p:cNvPr>
            <p:cNvSpPr/>
            <p:nvPr/>
          </p:nvSpPr>
          <p:spPr>
            <a:xfrm>
              <a:off x="10714074" y="2971797"/>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4" name="Straight Connector 43">
              <a:extLst>
                <a:ext uri="{FF2B5EF4-FFF2-40B4-BE49-F238E27FC236}">
                  <a16:creationId xmlns:a16="http://schemas.microsoft.com/office/drawing/2014/main" id="{6B19EE43-E91C-44B3-9662-17F10DE60D4F}"/>
                </a:ext>
              </a:extLst>
            </p:cNvPr>
            <p:cNvCxnSpPr>
              <a:stCxn id="31" idx="4"/>
            </p:cNvCxnSpPr>
            <p:nvPr/>
          </p:nvCxnSpPr>
          <p:spPr>
            <a:xfrm>
              <a:off x="9486900" y="3048000"/>
              <a:ext cx="0"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808120-3DAF-4BC2-BBBC-16579D1D1CB6}"/>
                </a:ext>
              </a:extLst>
            </p:cNvPr>
            <p:cNvCxnSpPr>
              <a:stCxn id="32" idx="4"/>
            </p:cNvCxnSpPr>
            <p:nvPr/>
          </p:nvCxnSpPr>
          <p:spPr>
            <a:xfrm flipH="1">
              <a:off x="9601200" y="3048000"/>
              <a:ext cx="2658"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71BDA4-C79E-4BAE-9BBD-224629444BB2}"/>
                </a:ext>
              </a:extLst>
            </p:cNvPr>
            <p:cNvCxnSpPr>
              <a:stCxn id="34" idx="4"/>
            </p:cNvCxnSpPr>
            <p:nvPr/>
          </p:nvCxnSpPr>
          <p:spPr>
            <a:xfrm flipH="1">
              <a:off x="9836445" y="3047997"/>
              <a:ext cx="1329" cy="45720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56C93E-C3D0-4A6F-8C6B-348FB243EAED}"/>
                </a:ext>
              </a:extLst>
            </p:cNvPr>
            <p:cNvCxnSpPr>
              <a:stCxn id="35" idx="4"/>
            </p:cNvCxnSpPr>
            <p:nvPr/>
          </p:nvCxnSpPr>
          <p:spPr>
            <a:xfrm flipH="1">
              <a:off x="9952074" y="3047997"/>
              <a:ext cx="2658" cy="45720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A933F-6210-4F06-B903-D0B7B215F20A}"/>
                </a:ext>
              </a:extLst>
            </p:cNvPr>
            <p:cNvCxnSpPr>
              <a:cxnSpLocks/>
              <a:stCxn id="37" idx="4"/>
            </p:cNvCxnSpPr>
            <p:nvPr/>
          </p:nvCxnSpPr>
          <p:spPr>
            <a:xfrm>
              <a:off x="10172700" y="3047997"/>
              <a:ext cx="1285" cy="76895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579456E-F783-409A-922E-17C1E4ACD904}"/>
                </a:ext>
              </a:extLst>
            </p:cNvPr>
            <p:cNvCxnSpPr>
              <a:stCxn id="38" idx="4"/>
            </p:cNvCxnSpPr>
            <p:nvPr/>
          </p:nvCxnSpPr>
          <p:spPr>
            <a:xfrm flipH="1">
              <a:off x="10287000" y="3047997"/>
              <a:ext cx="2658" cy="76895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74D1E4-430B-48C9-9C4F-1CB6CADF4C3C}"/>
                </a:ext>
              </a:extLst>
            </p:cNvPr>
            <p:cNvCxnSpPr>
              <a:stCxn id="40" idx="4"/>
            </p:cNvCxnSpPr>
            <p:nvPr/>
          </p:nvCxnSpPr>
          <p:spPr>
            <a:xfrm>
              <a:off x="10523574"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2C9994-2951-46A7-B96B-BEBA163668C7}"/>
                </a:ext>
              </a:extLst>
            </p:cNvPr>
            <p:cNvCxnSpPr>
              <a:stCxn id="41" idx="4"/>
            </p:cNvCxnSpPr>
            <p:nvPr/>
          </p:nvCxnSpPr>
          <p:spPr>
            <a:xfrm>
              <a:off x="10640532"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FD44E073-6AE2-4328-A2AA-54AA0D45F4DD}"/>
              </a:ext>
            </a:extLst>
          </p:cNvPr>
          <p:cNvGrpSpPr/>
          <p:nvPr/>
        </p:nvGrpSpPr>
        <p:grpSpPr>
          <a:xfrm flipH="1">
            <a:off x="4191000" y="2971800"/>
            <a:ext cx="1319110" cy="1143003"/>
            <a:chOff x="9448800" y="2971797"/>
            <a:chExt cx="1341474" cy="1143003"/>
          </a:xfrm>
        </p:grpSpPr>
        <p:sp>
          <p:nvSpPr>
            <p:cNvPr id="65" name="Oval 64">
              <a:extLst>
                <a:ext uri="{FF2B5EF4-FFF2-40B4-BE49-F238E27FC236}">
                  <a16:creationId xmlns:a16="http://schemas.microsoft.com/office/drawing/2014/main" id="{9F61F81E-A4EB-4D2C-B0E9-132E952BFA5F}"/>
                </a:ext>
              </a:extLst>
            </p:cNvPr>
            <p:cNvSpPr/>
            <p:nvPr/>
          </p:nvSpPr>
          <p:spPr>
            <a:xfrm>
              <a:off x="9448800"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6" name="Oval 65">
              <a:extLst>
                <a:ext uri="{FF2B5EF4-FFF2-40B4-BE49-F238E27FC236}">
                  <a16:creationId xmlns:a16="http://schemas.microsoft.com/office/drawing/2014/main" id="{8A579C32-7C9A-407A-8C73-FCBFB1BD6882}"/>
                </a:ext>
              </a:extLst>
            </p:cNvPr>
            <p:cNvSpPr/>
            <p:nvPr/>
          </p:nvSpPr>
          <p:spPr>
            <a:xfrm>
              <a:off x="9565758" y="2971803"/>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7" name="Oval 66">
              <a:extLst>
                <a:ext uri="{FF2B5EF4-FFF2-40B4-BE49-F238E27FC236}">
                  <a16:creationId xmlns:a16="http://schemas.microsoft.com/office/drawing/2014/main" id="{A2FC831F-FBCD-4D1D-9DDA-D1DB7C6D0D0B}"/>
                </a:ext>
              </a:extLst>
            </p:cNvPr>
            <p:cNvSpPr/>
            <p:nvPr/>
          </p:nvSpPr>
          <p:spPr>
            <a:xfrm>
              <a:off x="9677400" y="2971803"/>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8" name="Oval 67">
              <a:extLst>
                <a:ext uri="{FF2B5EF4-FFF2-40B4-BE49-F238E27FC236}">
                  <a16:creationId xmlns:a16="http://schemas.microsoft.com/office/drawing/2014/main" id="{8F16F4C8-0781-454C-8E1F-01E299E5B4C8}"/>
                </a:ext>
              </a:extLst>
            </p:cNvPr>
            <p:cNvSpPr/>
            <p:nvPr/>
          </p:nvSpPr>
          <p:spPr>
            <a:xfrm>
              <a:off x="9799674"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9" name="Oval 68">
              <a:extLst>
                <a:ext uri="{FF2B5EF4-FFF2-40B4-BE49-F238E27FC236}">
                  <a16:creationId xmlns:a16="http://schemas.microsoft.com/office/drawing/2014/main" id="{C2BB11D4-4D74-4883-941B-2574162FB845}"/>
                </a:ext>
              </a:extLst>
            </p:cNvPr>
            <p:cNvSpPr/>
            <p:nvPr/>
          </p:nvSpPr>
          <p:spPr>
            <a:xfrm>
              <a:off x="9916632"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0" name="Oval 69">
              <a:extLst>
                <a:ext uri="{FF2B5EF4-FFF2-40B4-BE49-F238E27FC236}">
                  <a16:creationId xmlns:a16="http://schemas.microsoft.com/office/drawing/2014/main" id="{768446EA-3D02-42C0-9D6F-B6B5F20FAC91}"/>
                </a:ext>
              </a:extLst>
            </p:cNvPr>
            <p:cNvSpPr/>
            <p:nvPr/>
          </p:nvSpPr>
          <p:spPr>
            <a:xfrm>
              <a:off x="10028274"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1" name="Oval 70">
              <a:extLst>
                <a:ext uri="{FF2B5EF4-FFF2-40B4-BE49-F238E27FC236}">
                  <a16:creationId xmlns:a16="http://schemas.microsoft.com/office/drawing/2014/main" id="{86020055-E3FC-4105-B069-8F656E58802B}"/>
                </a:ext>
              </a:extLst>
            </p:cNvPr>
            <p:cNvSpPr/>
            <p:nvPr/>
          </p:nvSpPr>
          <p:spPr>
            <a:xfrm>
              <a:off x="10134600"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2" name="Oval 71">
              <a:extLst>
                <a:ext uri="{FF2B5EF4-FFF2-40B4-BE49-F238E27FC236}">
                  <a16:creationId xmlns:a16="http://schemas.microsoft.com/office/drawing/2014/main" id="{D3EFED1B-2BF1-477E-A529-8FBF14D68D98}"/>
                </a:ext>
              </a:extLst>
            </p:cNvPr>
            <p:cNvSpPr/>
            <p:nvPr/>
          </p:nvSpPr>
          <p:spPr>
            <a:xfrm>
              <a:off x="10251558" y="2971800"/>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3" name="Oval 72">
              <a:extLst>
                <a:ext uri="{FF2B5EF4-FFF2-40B4-BE49-F238E27FC236}">
                  <a16:creationId xmlns:a16="http://schemas.microsoft.com/office/drawing/2014/main" id="{DCCD7458-3ACC-4272-8376-F3A4E706BBBD}"/>
                </a:ext>
              </a:extLst>
            </p:cNvPr>
            <p:cNvSpPr/>
            <p:nvPr/>
          </p:nvSpPr>
          <p:spPr>
            <a:xfrm>
              <a:off x="10363200" y="2971800"/>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4" name="Oval 73">
              <a:extLst>
                <a:ext uri="{FF2B5EF4-FFF2-40B4-BE49-F238E27FC236}">
                  <a16:creationId xmlns:a16="http://schemas.microsoft.com/office/drawing/2014/main" id="{74D2F9C6-4CFC-455C-83B5-02E282D258B9}"/>
                </a:ext>
              </a:extLst>
            </p:cNvPr>
            <p:cNvSpPr/>
            <p:nvPr/>
          </p:nvSpPr>
          <p:spPr>
            <a:xfrm>
              <a:off x="10485474"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5" name="Oval 74">
              <a:extLst>
                <a:ext uri="{FF2B5EF4-FFF2-40B4-BE49-F238E27FC236}">
                  <a16:creationId xmlns:a16="http://schemas.microsoft.com/office/drawing/2014/main" id="{1779DE24-300A-41E2-9789-DD5153B0D59F}"/>
                </a:ext>
              </a:extLst>
            </p:cNvPr>
            <p:cNvSpPr/>
            <p:nvPr/>
          </p:nvSpPr>
          <p:spPr>
            <a:xfrm>
              <a:off x="10602432" y="2971797"/>
              <a:ext cx="76200" cy="76197"/>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6" name="Oval 75">
              <a:extLst>
                <a:ext uri="{FF2B5EF4-FFF2-40B4-BE49-F238E27FC236}">
                  <a16:creationId xmlns:a16="http://schemas.microsoft.com/office/drawing/2014/main" id="{F047745E-8164-4801-9ACB-4BCF0087CEAF}"/>
                </a:ext>
              </a:extLst>
            </p:cNvPr>
            <p:cNvSpPr/>
            <p:nvPr/>
          </p:nvSpPr>
          <p:spPr>
            <a:xfrm>
              <a:off x="10714074" y="2971797"/>
              <a:ext cx="76200" cy="76197"/>
            </a:xfrm>
            <a:prstGeom prst="ellipse">
              <a:avLst/>
            </a:prstGeom>
            <a:solidFill>
              <a:schemeClr val="accent3">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7" name="Straight Connector 76">
              <a:extLst>
                <a:ext uri="{FF2B5EF4-FFF2-40B4-BE49-F238E27FC236}">
                  <a16:creationId xmlns:a16="http://schemas.microsoft.com/office/drawing/2014/main" id="{A1D2D41C-772F-4366-8FFC-8422BE3A3717}"/>
                </a:ext>
              </a:extLst>
            </p:cNvPr>
            <p:cNvCxnSpPr>
              <a:stCxn id="65" idx="4"/>
            </p:cNvCxnSpPr>
            <p:nvPr/>
          </p:nvCxnSpPr>
          <p:spPr>
            <a:xfrm>
              <a:off x="9486900" y="3048000"/>
              <a:ext cx="0"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863C364-D51E-4293-9B9C-032396026296}"/>
                </a:ext>
              </a:extLst>
            </p:cNvPr>
            <p:cNvCxnSpPr>
              <a:stCxn id="66" idx="4"/>
            </p:cNvCxnSpPr>
            <p:nvPr/>
          </p:nvCxnSpPr>
          <p:spPr>
            <a:xfrm flipH="1">
              <a:off x="9601200" y="3048000"/>
              <a:ext cx="2658" cy="1524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26C8F6-C764-4979-8753-A357A7004C6F}"/>
                </a:ext>
              </a:extLst>
            </p:cNvPr>
            <p:cNvCxnSpPr>
              <a:stCxn id="68" idx="4"/>
            </p:cNvCxnSpPr>
            <p:nvPr/>
          </p:nvCxnSpPr>
          <p:spPr>
            <a:xfrm flipH="1">
              <a:off x="9836445" y="3047997"/>
              <a:ext cx="1329" cy="45720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7A95337-93F2-4079-946F-9811D2D85781}"/>
                </a:ext>
              </a:extLst>
            </p:cNvPr>
            <p:cNvCxnSpPr>
              <a:stCxn id="69" idx="4"/>
            </p:cNvCxnSpPr>
            <p:nvPr/>
          </p:nvCxnSpPr>
          <p:spPr>
            <a:xfrm flipH="1">
              <a:off x="9952074" y="3047997"/>
              <a:ext cx="2658" cy="45720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58623CF-EBFC-45AC-BFBB-1BBA265C7C75}"/>
                </a:ext>
              </a:extLst>
            </p:cNvPr>
            <p:cNvCxnSpPr>
              <a:stCxn id="71" idx="4"/>
            </p:cNvCxnSpPr>
            <p:nvPr/>
          </p:nvCxnSpPr>
          <p:spPr>
            <a:xfrm flipH="1">
              <a:off x="10171371" y="3047997"/>
              <a:ext cx="1329" cy="74810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6FD42DB-462B-4FF5-8B74-905BE72BD695}"/>
                </a:ext>
              </a:extLst>
            </p:cNvPr>
            <p:cNvCxnSpPr>
              <a:stCxn id="72" idx="4"/>
            </p:cNvCxnSpPr>
            <p:nvPr/>
          </p:nvCxnSpPr>
          <p:spPr>
            <a:xfrm flipH="1">
              <a:off x="10287000" y="3047997"/>
              <a:ext cx="2658" cy="76895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BA1F611-BE92-499A-AB95-95DAE8E898BA}"/>
                </a:ext>
              </a:extLst>
            </p:cNvPr>
            <p:cNvCxnSpPr>
              <a:stCxn id="74" idx="4"/>
            </p:cNvCxnSpPr>
            <p:nvPr/>
          </p:nvCxnSpPr>
          <p:spPr>
            <a:xfrm>
              <a:off x="10523574"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92DBF68-640A-4FEC-9531-6EEB8E5E20B8}"/>
                </a:ext>
              </a:extLst>
            </p:cNvPr>
            <p:cNvCxnSpPr>
              <a:stCxn id="75" idx="4"/>
            </p:cNvCxnSpPr>
            <p:nvPr/>
          </p:nvCxnSpPr>
          <p:spPr>
            <a:xfrm>
              <a:off x="10640532" y="3047994"/>
              <a:ext cx="5756" cy="10668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4ACC65B5-BC7F-409E-B85D-508FB2A60B69}"/>
              </a:ext>
            </a:extLst>
          </p:cNvPr>
          <p:cNvSpPr/>
          <p:nvPr/>
        </p:nvSpPr>
        <p:spPr>
          <a:xfrm>
            <a:off x="3124200" y="1238266"/>
            <a:ext cx="2438400" cy="1733534"/>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Chiplet A</a:t>
            </a:r>
          </a:p>
        </p:txBody>
      </p:sp>
      <p:sp>
        <p:nvSpPr>
          <p:cNvPr id="58" name="Rectangle 57">
            <a:extLst>
              <a:ext uri="{FF2B5EF4-FFF2-40B4-BE49-F238E27FC236}">
                <a16:creationId xmlns:a16="http://schemas.microsoft.com/office/drawing/2014/main" id="{B93F1BFC-ACC5-4112-9BA0-6AA422FED050}"/>
              </a:ext>
            </a:extLst>
          </p:cNvPr>
          <p:cNvSpPr/>
          <p:nvPr/>
        </p:nvSpPr>
        <p:spPr>
          <a:xfrm>
            <a:off x="3048000" y="1111850"/>
            <a:ext cx="152400" cy="1898050"/>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1" name="TextBox 100">
            <a:extLst>
              <a:ext uri="{FF2B5EF4-FFF2-40B4-BE49-F238E27FC236}">
                <a16:creationId xmlns:a16="http://schemas.microsoft.com/office/drawing/2014/main" id="{798F4BC5-0AB8-4B68-BCCA-2AC4D1C6649F}"/>
              </a:ext>
            </a:extLst>
          </p:cNvPr>
          <p:cNvSpPr txBox="1"/>
          <p:nvPr/>
        </p:nvSpPr>
        <p:spPr>
          <a:xfrm>
            <a:off x="5715000" y="4142601"/>
            <a:ext cx="533400" cy="246221"/>
          </a:xfrm>
          <a:prstGeom prst="rect">
            <a:avLst/>
          </a:prstGeom>
          <a:solidFill>
            <a:schemeClr val="bg1"/>
          </a:solidFill>
        </p:spPr>
        <p:txBody>
          <a:bodyPr wrap="square" lIns="0" tIns="0" rIns="0" bIns="0" rtlCol="0">
            <a:spAutoFit/>
          </a:bodyPr>
          <a:lstStyle/>
          <a:p>
            <a:pPr algn="l"/>
            <a:r>
              <a:rPr lang="en-US" sz="1600" b="1" dirty="0">
                <a:solidFill>
                  <a:srgbClr val="00B050"/>
                </a:solidFill>
              </a:rPr>
              <a:t>GND</a:t>
            </a:r>
          </a:p>
        </p:txBody>
      </p:sp>
      <p:sp>
        <p:nvSpPr>
          <p:cNvPr id="102" name="TextBox 101">
            <a:extLst>
              <a:ext uri="{FF2B5EF4-FFF2-40B4-BE49-F238E27FC236}">
                <a16:creationId xmlns:a16="http://schemas.microsoft.com/office/drawing/2014/main" id="{87C06BAD-92CE-49B7-87B9-FEBC16DEAA51}"/>
              </a:ext>
            </a:extLst>
          </p:cNvPr>
          <p:cNvSpPr txBox="1"/>
          <p:nvPr/>
        </p:nvSpPr>
        <p:spPr>
          <a:xfrm>
            <a:off x="4683270" y="3987278"/>
            <a:ext cx="826840" cy="246221"/>
          </a:xfrm>
          <a:prstGeom prst="rect">
            <a:avLst/>
          </a:prstGeom>
          <a:solidFill>
            <a:schemeClr val="bg1"/>
          </a:solidFill>
        </p:spPr>
        <p:txBody>
          <a:bodyPr wrap="square" lIns="0" tIns="0" rIns="0" bIns="0" rtlCol="0">
            <a:spAutoFit/>
          </a:bodyPr>
          <a:lstStyle/>
          <a:p>
            <a:pPr algn="l"/>
            <a:r>
              <a:rPr lang="en-US" sz="1600" b="1" dirty="0">
                <a:solidFill>
                  <a:schemeClr val="tx1">
                    <a:lumMod val="85000"/>
                    <a:lumOff val="15000"/>
                  </a:schemeClr>
                </a:solidFill>
              </a:rPr>
              <a:t>Signals</a:t>
            </a:r>
          </a:p>
        </p:txBody>
      </p:sp>
      <p:sp>
        <p:nvSpPr>
          <p:cNvPr id="109" name="TextBox 108">
            <a:extLst>
              <a:ext uri="{FF2B5EF4-FFF2-40B4-BE49-F238E27FC236}">
                <a16:creationId xmlns:a16="http://schemas.microsoft.com/office/drawing/2014/main" id="{1CEF601C-27A8-4131-A390-AFD67DBA0686}"/>
              </a:ext>
            </a:extLst>
          </p:cNvPr>
          <p:cNvSpPr txBox="1"/>
          <p:nvPr/>
        </p:nvSpPr>
        <p:spPr>
          <a:xfrm rot="16200000">
            <a:off x="3964043" y="2438963"/>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3</a:t>
            </a:r>
          </a:p>
        </p:txBody>
      </p:sp>
      <p:sp>
        <p:nvSpPr>
          <p:cNvPr id="110" name="TextBox 109">
            <a:extLst>
              <a:ext uri="{FF2B5EF4-FFF2-40B4-BE49-F238E27FC236}">
                <a16:creationId xmlns:a16="http://schemas.microsoft.com/office/drawing/2014/main" id="{F2B771C1-674F-4295-A965-3F6D2EB6CC8E}"/>
              </a:ext>
            </a:extLst>
          </p:cNvPr>
          <p:cNvSpPr txBox="1"/>
          <p:nvPr/>
        </p:nvSpPr>
        <p:spPr>
          <a:xfrm rot="16200000">
            <a:off x="4314093" y="2436758"/>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2</a:t>
            </a:r>
          </a:p>
        </p:txBody>
      </p:sp>
      <p:sp>
        <p:nvSpPr>
          <p:cNvPr id="111" name="TextBox 110">
            <a:extLst>
              <a:ext uri="{FF2B5EF4-FFF2-40B4-BE49-F238E27FC236}">
                <a16:creationId xmlns:a16="http://schemas.microsoft.com/office/drawing/2014/main" id="{9AAC3FE9-9775-41D2-8CEE-105D0F37F260}"/>
              </a:ext>
            </a:extLst>
          </p:cNvPr>
          <p:cNvSpPr txBox="1"/>
          <p:nvPr/>
        </p:nvSpPr>
        <p:spPr>
          <a:xfrm rot="16200000">
            <a:off x="4669578" y="2440066"/>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1</a:t>
            </a:r>
          </a:p>
        </p:txBody>
      </p:sp>
      <p:sp>
        <p:nvSpPr>
          <p:cNvPr id="112" name="TextBox 111">
            <a:extLst>
              <a:ext uri="{FF2B5EF4-FFF2-40B4-BE49-F238E27FC236}">
                <a16:creationId xmlns:a16="http://schemas.microsoft.com/office/drawing/2014/main" id="{204B02B6-D1BA-4AF1-9350-D8498F05EA3F}"/>
              </a:ext>
            </a:extLst>
          </p:cNvPr>
          <p:cNvSpPr txBox="1"/>
          <p:nvPr/>
        </p:nvSpPr>
        <p:spPr>
          <a:xfrm rot="16200000">
            <a:off x="5019628" y="2437861"/>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0</a:t>
            </a:r>
          </a:p>
        </p:txBody>
      </p:sp>
      <p:sp>
        <p:nvSpPr>
          <p:cNvPr id="114" name="TextBox 113">
            <a:extLst>
              <a:ext uri="{FF2B5EF4-FFF2-40B4-BE49-F238E27FC236}">
                <a16:creationId xmlns:a16="http://schemas.microsoft.com/office/drawing/2014/main" id="{10BBADE5-4FD1-4BE4-8689-49C15D310A1B}"/>
              </a:ext>
            </a:extLst>
          </p:cNvPr>
          <p:cNvSpPr txBox="1"/>
          <p:nvPr/>
        </p:nvSpPr>
        <p:spPr>
          <a:xfrm>
            <a:off x="11036181" y="2967315"/>
            <a:ext cx="310984" cy="1384995"/>
          </a:xfrm>
          <a:prstGeom prst="rect">
            <a:avLst/>
          </a:prstGeom>
          <a:solidFill>
            <a:schemeClr val="bg1"/>
          </a:solidFill>
        </p:spPr>
        <p:txBody>
          <a:bodyPr wrap="square" lIns="0" tIns="0" rIns="0" bIns="0" rtlCol="0">
            <a:spAutoFit/>
          </a:bodyPr>
          <a:lstStyle/>
          <a:p>
            <a:pPr algn="ctr"/>
            <a:r>
              <a:rPr lang="en-US" sz="1000" b="1" dirty="0">
                <a:solidFill>
                  <a:schemeClr val="tx1">
                    <a:lumMod val="85000"/>
                    <a:lumOff val="15000"/>
                  </a:schemeClr>
                </a:solidFill>
              </a:rPr>
              <a:t>TOP</a:t>
            </a:r>
          </a:p>
          <a:p>
            <a:pPr algn="ctr"/>
            <a:r>
              <a:rPr lang="en-US" sz="1000" b="1" dirty="0">
                <a:solidFill>
                  <a:schemeClr val="tx1">
                    <a:lumMod val="85000"/>
                    <a:lumOff val="15000"/>
                  </a:schemeClr>
                </a:solidFill>
              </a:rPr>
              <a:t>FC8</a:t>
            </a:r>
          </a:p>
          <a:p>
            <a:pPr algn="ctr"/>
            <a:r>
              <a:rPr lang="en-US" sz="1000" b="1" dirty="0">
                <a:solidFill>
                  <a:schemeClr val="tx1">
                    <a:lumMod val="85000"/>
                    <a:lumOff val="15000"/>
                  </a:schemeClr>
                </a:solidFill>
              </a:rPr>
              <a:t>FC7</a:t>
            </a:r>
          </a:p>
          <a:p>
            <a:pPr algn="ctr"/>
            <a:r>
              <a:rPr lang="en-US" sz="1000" b="1" dirty="0">
                <a:solidFill>
                  <a:schemeClr val="tx1">
                    <a:lumMod val="85000"/>
                    <a:lumOff val="15000"/>
                  </a:schemeClr>
                </a:solidFill>
              </a:rPr>
              <a:t>FC6</a:t>
            </a:r>
          </a:p>
          <a:p>
            <a:pPr algn="ctr"/>
            <a:r>
              <a:rPr lang="en-US" sz="1000" b="1" dirty="0">
                <a:solidFill>
                  <a:schemeClr val="tx1">
                    <a:lumMod val="85000"/>
                    <a:lumOff val="15000"/>
                  </a:schemeClr>
                </a:solidFill>
              </a:rPr>
              <a:t>FC5</a:t>
            </a:r>
          </a:p>
          <a:p>
            <a:pPr algn="ctr"/>
            <a:r>
              <a:rPr lang="en-US" sz="1000" b="1" dirty="0">
                <a:solidFill>
                  <a:schemeClr val="tx1">
                    <a:lumMod val="85000"/>
                    <a:lumOff val="15000"/>
                  </a:schemeClr>
                </a:solidFill>
              </a:rPr>
              <a:t>FC4</a:t>
            </a:r>
          </a:p>
          <a:p>
            <a:pPr algn="ctr"/>
            <a:r>
              <a:rPr lang="en-US" sz="1000" b="1" dirty="0">
                <a:solidFill>
                  <a:schemeClr val="tx1">
                    <a:lumMod val="85000"/>
                    <a:lumOff val="15000"/>
                  </a:schemeClr>
                </a:solidFill>
              </a:rPr>
              <a:t>FC3</a:t>
            </a:r>
          </a:p>
          <a:p>
            <a:pPr algn="ctr"/>
            <a:r>
              <a:rPr lang="en-US" sz="1000" b="1" dirty="0">
                <a:solidFill>
                  <a:schemeClr val="tx1">
                    <a:lumMod val="85000"/>
                    <a:lumOff val="15000"/>
                  </a:schemeClr>
                </a:solidFill>
              </a:rPr>
              <a:t>FC2</a:t>
            </a:r>
          </a:p>
          <a:p>
            <a:pPr algn="ctr"/>
            <a:r>
              <a:rPr lang="en-US" sz="1000" b="1" dirty="0">
                <a:solidFill>
                  <a:schemeClr val="tx1">
                    <a:lumMod val="85000"/>
                    <a:lumOff val="15000"/>
                  </a:schemeClr>
                </a:solidFill>
              </a:rPr>
              <a:t>FC1</a:t>
            </a:r>
          </a:p>
        </p:txBody>
      </p:sp>
      <p:sp>
        <p:nvSpPr>
          <p:cNvPr id="29" name="Rectangle 28">
            <a:extLst>
              <a:ext uri="{FF2B5EF4-FFF2-40B4-BE49-F238E27FC236}">
                <a16:creationId xmlns:a16="http://schemas.microsoft.com/office/drawing/2014/main" id="{79E68838-D1EA-4818-B821-EDCBCF224D93}"/>
              </a:ext>
            </a:extLst>
          </p:cNvPr>
          <p:cNvSpPr/>
          <p:nvPr/>
        </p:nvSpPr>
        <p:spPr>
          <a:xfrm>
            <a:off x="9372600" y="1238266"/>
            <a:ext cx="2743200" cy="1733534"/>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solidFill>
                  <a:schemeClr val="tx1"/>
                </a:solidFill>
              </a:rPr>
              <a:t>Chiplet B</a:t>
            </a:r>
          </a:p>
        </p:txBody>
      </p:sp>
      <p:sp>
        <p:nvSpPr>
          <p:cNvPr id="105" name="TextBox 104">
            <a:extLst>
              <a:ext uri="{FF2B5EF4-FFF2-40B4-BE49-F238E27FC236}">
                <a16:creationId xmlns:a16="http://schemas.microsoft.com/office/drawing/2014/main" id="{FCB03D6A-4E57-4A28-884B-83106DEE2AA6}"/>
              </a:ext>
            </a:extLst>
          </p:cNvPr>
          <p:cNvSpPr txBox="1"/>
          <p:nvPr/>
        </p:nvSpPr>
        <p:spPr>
          <a:xfrm rot="16200000">
            <a:off x="9125908" y="2431568"/>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0</a:t>
            </a:r>
          </a:p>
        </p:txBody>
      </p:sp>
      <p:sp>
        <p:nvSpPr>
          <p:cNvPr id="106" name="TextBox 105">
            <a:extLst>
              <a:ext uri="{FF2B5EF4-FFF2-40B4-BE49-F238E27FC236}">
                <a16:creationId xmlns:a16="http://schemas.microsoft.com/office/drawing/2014/main" id="{0A2511FF-B681-4282-BCD0-F6F67802736B}"/>
              </a:ext>
            </a:extLst>
          </p:cNvPr>
          <p:cNvSpPr txBox="1"/>
          <p:nvPr/>
        </p:nvSpPr>
        <p:spPr>
          <a:xfrm rot="16200000">
            <a:off x="9475958" y="2429363"/>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1</a:t>
            </a:r>
          </a:p>
        </p:txBody>
      </p:sp>
      <p:sp>
        <p:nvSpPr>
          <p:cNvPr id="107" name="TextBox 106">
            <a:extLst>
              <a:ext uri="{FF2B5EF4-FFF2-40B4-BE49-F238E27FC236}">
                <a16:creationId xmlns:a16="http://schemas.microsoft.com/office/drawing/2014/main" id="{60E56ABB-8948-46C7-A8BA-05A1D2A7C552}"/>
              </a:ext>
            </a:extLst>
          </p:cNvPr>
          <p:cNvSpPr txBox="1"/>
          <p:nvPr/>
        </p:nvSpPr>
        <p:spPr>
          <a:xfrm rot="16200000">
            <a:off x="9831443" y="2432671"/>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2</a:t>
            </a:r>
          </a:p>
        </p:txBody>
      </p:sp>
      <p:sp>
        <p:nvSpPr>
          <p:cNvPr id="108" name="TextBox 107">
            <a:extLst>
              <a:ext uri="{FF2B5EF4-FFF2-40B4-BE49-F238E27FC236}">
                <a16:creationId xmlns:a16="http://schemas.microsoft.com/office/drawing/2014/main" id="{1D725DFD-99CC-471C-83A0-00549DB0287C}"/>
              </a:ext>
            </a:extLst>
          </p:cNvPr>
          <p:cNvSpPr txBox="1"/>
          <p:nvPr/>
        </p:nvSpPr>
        <p:spPr>
          <a:xfrm rot="16200000">
            <a:off x="10181493" y="2430466"/>
            <a:ext cx="821759" cy="215444"/>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Slice 3</a:t>
            </a:r>
          </a:p>
        </p:txBody>
      </p:sp>
      <p:cxnSp>
        <p:nvCxnSpPr>
          <p:cNvPr id="125" name="Straight Connector 124">
            <a:extLst>
              <a:ext uri="{FF2B5EF4-FFF2-40B4-BE49-F238E27FC236}">
                <a16:creationId xmlns:a16="http://schemas.microsoft.com/office/drawing/2014/main" id="{DD301C9D-D39C-4345-AC39-CBE9FEB97249}"/>
              </a:ext>
            </a:extLst>
          </p:cNvPr>
          <p:cNvCxnSpPr>
            <a:cxnSpLocks/>
            <a:stCxn id="42" idx="4"/>
          </p:cNvCxnSpPr>
          <p:nvPr/>
        </p:nvCxnSpPr>
        <p:spPr>
          <a:xfrm>
            <a:off x="10752174" y="3047994"/>
            <a:ext cx="0" cy="121920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F208AB0-6182-4AD7-BBA9-72DF483B0954}"/>
              </a:ext>
            </a:extLst>
          </p:cNvPr>
          <p:cNvCxnSpPr>
            <a:cxnSpLocks/>
          </p:cNvCxnSpPr>
          <p:nvPr/>
        </p:nvCxnSpPr>
        <p:spPr>
          <a:xfrm>
            <a:off x="4223672" y="3036838"/>
            <a:ext cx="0" cy="123036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8028BB0-9F66-4725-BAD5-E4A605BBA926}"/>
              </a:ext>
            </a:extLst>
          </p:cNvPr>
          <p:cNvSpPr/>
          <p:nvPr/>
        </p:nvSpPr>
        <p:spPr>
          <a:xfrm>
            <a:off x="12039600" y="1143000"/>
            <a:ext cx="152400" cy="1898050"/>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90219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 name="Rectangle 1348">
            <a:extLst>
              <a:ext uri="{FF2B5EF4-FFF2-40B4-BE49-F238E27FC236}">
                <a16:creationId xmlns:a16="http://schemas.microsoft.com/office/drawing/2014/main" id="{A6D4B255-D790-45C4-B283-561AC3D2D760}"/>
              </a:ext>
            </a:extLst>
          </p:cNvPr>
          <p:cNvSpPr/>
          <p:nvPr/>
        </p:nvSpPr>
        <p:spPr>
          <a:xfrm>
            <a:off x="5671585" y="198360"/>
            <a:ext cx="1860493" cy="2120163"/>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B2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a:rPr>
              <a:t>Two stacks</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350" name="Rectangle 1349">
            <a:extLst>
              <a:ext uri="{FF2B5EF4-FFF2-40B4-BE49-F238E27FC236}">
                <a16:creationId xmlns:a16="http://schemas.microsoft.com/office/drawing/2014/main" id="{A39C7C96-1C44-40FC-8F0D-FE8E293FB868}"/>
              </a:ext>
            </a:extLst>
          </p:cNvPr>
          <p:cNvSpPr/>
          <p:nvPr/>
        </p:nvSpPr>
        <p:spPr>
          <a:xfrm>
            <a:off x="5671585" y="4177346"/>
            <a:ext cx="1860493" cy="1918654"/>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A2</a:t>
            </a:r>
          </a:p>
        </p:txBody>
      </p:sp>
      <p:cxnSp>
        <p:nvCxnSpPr>
          <p:cNvPr id="1351" name="Straight Connector 1350">
            <a:extLst>
              <a:ext uri="{FF2B5EF4-FFF2-40B4-BE49-F238E27FC236}">
                <a16:creationId xmlns:a16="http://schemas.microsoft.com/office/drawing/2014/main" id="{9F1ED392-185B-4DBE-9291-0CBB6E49F0E8}"/>
              </a:ext>
            </a:extLst>
          </p:cNvPr>
          <p:cNvCxnSpPr>
            <a:cxnSpLocks/>
          </p:cNvCxnSpPr>
          <p:nvPr/>
        </p:nvCxnSpPr>
        <p:spPr>
          <a:xfrm flipV="1">
            <a:off x="5671584" y="4168885"/>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52" name="Straight Connector 1351">
            <a:extLst>
              <a:ext uri="{FF2B5EF4-FFF2-40B4-BE49-F238E27FC236}">
                <a16:creationId xmlns:a16="http://schemas.microsoft.com/office/drawing/2014/main" id="{27CF23F2-50D7-430E-9827-E32E1F0A2BD9}"/>
              </a:ext>
            </a:extLst>
          </p:cNvPr>
          <p:cNvCxnSpPr>
            <a:cxnSpLocks/>
          </p:cNvCxnSpPr>
          <p:nvPr/>
        </p:nvCxnSpPr>
        <p:spPr>
          <a:xfrm flipV="1">
            <a:off x="5683307" y="2284357"/>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41" name="Rectangle 1340">
            <a:extLst>
              <a:ext uri="{FF2B5EF4-FFF2-40B4-BE49-F238E27FC236}">
                <a16:creationId xmlns:a16="http://schemas.microsoft.com/office/drawing/2014/main" id="{86211E45-C09A-433B-A900-40E61EE1DCC5}"/>
              </a:ext>
            </a:extLst>
          </p:cNvPr>
          <p:cNvSpPr/>
          <p:nvPr/>
        </p:nvSpPr>
        <p:spPr>
          <a:xfrm>
            <a:off x="7912046" y="165181"/>
            <a:ext cx="4028617" cy="1325083"/>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t>
            </a:r>
            <a:r>
              <a:rPr lang="en-US" dirty="0">
                <a:solidFill>
                  <a:prstClr val="black"/>
                </a:solidFill>
                <a:latin typeface="Arial"/>
              </a:rPr>
              <a:t>B4</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342" name="Rectangle 1341">
            <a:extLst>
              <a:ext uri="{FF2B5EF4-FFF2-40B4-BE49-F238E27FC236}">
                <a16:creationId xmlns:a16="http://schemas.microsoft.com/office/drawing/2014/main" id="{767D71CB-C27C-4CAA-8B8D-FBCE1D9524B1}"/>
              </a:ext>
            </a:extLst>
          </p:cNvPr>
          <p:cNvSpPr/>
          <p:nvPr/>
        </p:nvSpPr>
        <p:spPr>
          <a:xfrm>
            <a:off x="7912046" y="5055841"/>
            <a:ext cx="4028617" cy="1006979"/>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t>
            </a:r>
            <a:r>
              <a:rPr lang="en-US" dirty="0">
                <a:solidFill>
                  <a:prstClr val="black"/>
                </a:solidFill>
                <a:latin typeface="Arial"/>
              </a:rPr>
              <a:t>A4</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Title 1">
            <a:extLst>
              <a:ext uri="{FF2B5EF4-FFF2-40B4-BE49-F238E27FC236}">
                <a16:creationId xmlns:a16="http://schemas.microsoft.com/office/drawing/2014/main" id="{964BE0E5-4B3E-4690-9522-EFA44DF1CD12}"/>
              </a:ext>
            </a:extLst>
          </p:cNvPr>
          <p:cNvSpPr>
            <a:spLocks noGrp="1"/>
          </p:cNvSpPr>
          <p:nvPr>
            <p:ph type="title"/>
          </p:nvPr>
        </p:nvSpPr>
        <p:spPr/>
        <p:txBody>
          <a:bodyPr/>
          <a:lstStyle/>
          <a:p>
            <a:r>
              <a:rPr lang="en-US" dirty="0"/>
              <a:t>Twizzle Costs</a:t>
            </a:r>
          </a:p>
        </p:txBody>
      </p:sp>
      <p:sp>
        <p:nvSpPr>
          <p:cNvPr id="3" name="Content Placeholder 2">
            <a:extLst>
              <a:ext uri="{FF2B5EF4-FFF2-40B4-BE49-F238E27FC236}">
                <a16:creationId xmlns:a16="http://schemas.microsoft.com/office/drawing/2014/main" id="{CCB195D5-395C-4B2E-8140-17BFB58A0E5D}"/>
              </a:ext>
            </a:extLst>
          </p:cNvPr>
          <p:cNvSpPr>
            <a:spLocks noGrp="1"/>
          </p:cNvSpPr>
          <p:nvPr>
            <p:ph idx="1"/>
          </p:nvPr>
        </p:nvSpPr>
        <p:spPr>
          <a:xfrm>
            <a:off x="304800" y="762000"/>
            <a:ext cx="3082467" cy="5593080"/>
          </a:xfrm>
        </p:spPr>
        <p:txBody>
          <a:bodyPr/>
          <a:lstStyle/>
          <a:p>
            <a:r>
              <a:rPr lang="en-US" sz="1400" dirty="0"/>
              <a:t>Twizzle at the chip-chip wires</a:t>
            </a:r>
          </a:p>
          <a:p>
            <a:pPr lvl="1"/>
            <a:r>
              <a:rPr lang="en-US" sz="1200" dirty="0"/>
              <a:t>Across N stacks: twizzle is N*1.3 mm long – grows the chip-chip spacing</a:t>
            </a:r>
          </a:p>
          <a:p>
            <a:pPr lvl="1"/>
            <a:r>
              <a:rPr lang="en-US" sz="1200" b="1" dirty="0">
                <a:solidFill>
                  <a:srgbClr val="C00000"/>
                </a:solidFill>
              </a:rPr>
              <a:t>Adds wire length mismatches up to 1.3 mm inside a slice</a:t>
            </a:r>
          </a:p>
          <a:p>
            <a:pPr lvl="1"/>
            <a:r>
              <a:rPr lang="en-US" sz="1200" b="1" dirty="0">
                <a:solidFill>
                  <a:srgbClr val="C00000"/>
                </a:solidFill>
              </a:rPr>
              <a:t>Max 3 stacks per link to stay within 10 mm</a:t>
            </a:r>
          </a:p>
          <a:p>
            <a:pPr lvl="1"/>
            <a:r>
              <a:rPr lang="en-US" sz="1200" b="1" dirty="0">
                <a:solidFill>
                  <a:srgbClr val="C00000"/>
                </a:solidFill>
              </a:rPr>
              <a:t>Takes a second routing layer in package</a:t>
            </a:r>
          </a:p>
          <a:p>
            <a:pPr lvl="1"/>
            <a:r>
              <a:rPr lang="en-US" sz="1200" dirty="0"/>
              <a:t>Adds 0.05 </a:t>
            </a:r>
            <a:r>
              <a:rPr lang="en-US" sz="1200" dirty="0" err="1"/>
              <a:t>pJ</a:t>
            </a:r>
            <a:r>
              <a:rPr lang="en-US" sz="1200" dirty="0"/>
              <a:t>/bit for 4 stacks</a:t>
            </a:r>
            <a:br>
              <a:rPr lang="en-US" sz="1200" dirty="0"/>
            </a:br>
            <a:r>
              <a:rPr lang="en-US" sz="1200" dirty="0"/>
              <a:t>(5 % of goal 1 </a:t>
            </a:r>
            <a:r>
              <a:rPr lang="en-US" sz="1200" dirty="0" err="1"/>
              <a:t>pJ</a:t>
            </a:r>
            <a:r>
              <a:rPr lang="en-US" sz="1200" dirty="0"/>
              <a:t>/bit)</a:t>
            </a:r>
          </a:p>
          <a:p>
            <a:r>
              <a:rPr lang="en-US" sz="1400" dirty="0"/>
              <a:t>Twizzle in the Link layer</a:t>
            </a:r>
          </a:p>
          <a:p>
            <a:pPr lvl="1"/>
            <a:r>
              <a:rPr lang="en-US" sz="1200" dirty="0"/>
              <a:t>Twizzle vertical size is 20*</a:t>
            </a:r>
            <a:r>
              <a:rPr lang="en-US" sz="1200" dirty="0" err="1"/>
              <a:t>Nslices</a:t>
            </a:r>
            <a:r>
              <a:rPr lang="en-US" sz="1200" dirty="0"/>
              <a:t>*</a:t>
            </a:r>
            <a:r>
              <a:rPr lang="en-US" sz="1200" dirty="0" err="1"/>
              <a:t>MuxRatio</a:t>
            </a:r>
            <a:r>
              <a:rPr lang="en-US" sz="1200" dirty="0"/>
              <a:t>*</a:t>
            </a:r>
            <a:r>
              <a:rPr lang="en-US" sz="1200" dirty="0" err="1"/>
              <a:t>LmetalPitch</a:t>
            </a:r>
            <a:r>
              <a:rPr lang="en-US" sz="1200" dirty="0"/>
              <a:t> </a:t>
            </a:r>
          </a:p>
          <a:p>
            <a:pPr lvl="2"/>
            <a:r>
              <a:rPr lang="en-US" sz="1000" dirty="0"/>
              <a:t>&lt; 160 um vertical for 4 stacks in 16 nm</a:t>
            </a:r>
          </a:p>
          <a:p>
            <a:pPr lvl="1"/>
            <a:r>
              <a:rPr lang="en-US" sz="1200" dirty="0"/>
              <a:t>Adds 0.08 </a:t>
            </a:r>
            <a:r>
              <a:rPr lang="en-US" sz="1200" dirty="0" err="1"/>
              <a:t>pJ</a:t>
            </a:r>
            <a:r>
              <a:rPr lang="en-US" sz="1200" dirty="0"/>
              <a:t>/bit for 4 stacks</a:t>
            </a:r>
          </a:p>
          <a:p>
            <a:pPr lvl="1"/>
            <a:r>
              <a:rPr lang="en-US" sz="1200" dirty="0">
                <a:solidFill>
                  <a:srgbClr val="C00000"/>
                </a:solidFill>
              </a:rPr>
              <a:t>Will require repeaters if the wires get too long</a:t>
            </a:r>
          </a:p>
          <a:p>
            <a:r>
              <a:rPr lang="en-US" sz="1400" b="1" dirty="0">
                <a:solidFill>
                  <a:schemeClr val="tx1"/>
                </a:solidFill>
              </a:rPr>
              <a:t>Conclusion: Twizzling should be done at the Link layer</a:t>
            </a:r>
          </a:p>
        </p:txBody>
      </p:sp>
      <p:sp>
        <p:nvSpPr>
          <p:cNvPr id="164" name="Rectangle 163">
            <a:extLst>
              <a:ext uri="{FF2B5EF4-FFF2-40B4-BE49-F238E27FC236}">
                <a16:creationId xmlns:a16="http://schemas.microsoft.com/office/drawing/2014/main" id="{FB86BBB8-4922-41E0-B62E-7D5B76B55A00}"/>
              </a:ext>
            </a:extLst>
          </p:cNvPr>
          <p:cNvSpPr/>
          <p:nvPr/>
        </p:nvSpPr>
        <p:spPr>
          <a:xfrm>
            <a:off x="3400800" y="170331"/>
            <a:ext cx="1860493" cy="2120163"/>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B1</a:t>
            </a:r>
          </a:p>
        </p:txBody>
      </p:sp>
      <p:sp>
        <p:nvSpPr>
          <p:cNvPr id="298" name="Rectangle 297">
            <a:extLst>
              <a:ext uri="{FF2B5EF4-FFF2-40B4-BE49-F238E27FC236}">
                <a16:creationId xmlns:a16="http://schemas.microsoft.com/office/drawing/2014/main" id="{01E4689C-80DA-464B-A02A-8C77A29E7C85}"/>
              </a:ext>
            </a:extLst>
          </p:cNvPr>
          <p:cNvSpPr/>
          <p:nvPr/>
        </p:nvSpPr>
        <p:spPr>
          <a:xfrm>
            <a:off x="3400800" y="4149317"/>
            <a:ext cx="1860493" cy="1918654"/>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A1</a:t>
            </a:r>
          </a:p>
        </p:txBody>
      </p:sp>
      <p:grpSp>
        <p:nvGrpSpPr>
          <p:cNvPr id="165" name="Group 164">
            <a:extLst>
              <a:ext uri="{FF2B5EF4-FFF2-40B4-BE49-F238E27FC236}">
                <a16:creationId xmlns:a16="http://schemas.microsoft.com/office/drawing/2014/main" id="{B3DABCA0-0FE5-477D-894F-1FE911E8BE9A}"/>
              </a:ext>
            </a:extLst>
          </p:cNvPr>
          <p:cNvGrpSpPr/>
          <p:nvPr/>
        </p:nvGrpSpPr>
        <p:grpSpPr>
          <a:xfrm rot="10800000">
            <a:off x="4038600" y="1836457"/>
            <a:ext cx="957647" cy="358261"/>
            <a:chOff x="5943600" y="2757661"/>
            <a:chExt cx="3985589" cy="965801"/>
          </a:xfrm>
        </p:grpSpPr>
        <p:sp>
          <p:nvSpPr>
            <p:cNvPr id="166" name="Rectangle 165">
              <a:extLst>
                <a:ext uri="{FF2B5EF4-FFF2-40B4-BE49-F238E27FC236}">
                  <a16:creationId xmlns:a16="http://schemas.microsoft.com/office/drawing/2014/main" id="{A839356A-CC13-448B-8FB7-67F5CC091481}"/>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7" name="Oval 166">
              <a:extLst>
                <a:ext uri="{FF2B5EF4-FFF2-40B4-BE49-F238E27FC236}">
                  <a16:creationId xmlns:a16="http://schemas.microsoft.com/office/drawing/2014/main" id="{F0350ED4-63A1-47B5-AD5D-D889CDF46464}"/>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68" name="Oval 167">
              <a:extLst>
                <a:ext uri="{FF2B5EF4-FFF2-40B4-BE49-F238E27FC236}">
                  <a16:creationId xmlns:a16="http://schemas.microsoft.com/office/drawing/2014/main" id="{C5D41EDA-3B75-4524-A7B6-8A39FE3D12E5}"/>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69" name="Oval 168">
              <a:extLst>
                <a:ext uri="{FF2B5EF4-FFF2-40B4-BE49-F238E27FC236}">
                  <a16:creationId xmlns:a16="http://schemas.microsoft.com/office/drawing/2014/main" id="{9EE549FD-29AA-43AC-B2F2-1A729F6DCA3C}"/>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70" name="Oval 169">
              <a:extLst>
                <a:ext uri="{FF2B5EF4-FFF2-40B4-BE49-F238E27FC236}">
                  <a16:creationId xmlns:a16="http://schemas.microsoft.com/office/drawing/2014/main" id="{3B0189E0-9730-4BAF-9D84-38C792425E78}"/>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71" name="Oval 170">
              <a:extLst>
                <a:ext uri="{FF2B5EF4-FFF2-40B4-BE49-F238E27FC236}">
                  <a16:creationId xmlns:a16="http://schemas.microsoft.com/office/drawing/2014/main" id="{E03B7943-C9FC-412B-BCD9-02B5CB6598DC}"/>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72" name="Oval 171">
              <a:extLst>
                <a:ext uri="{FF2B5EF4-FFF2-40B4-BE49-F238E27FC236}">
                  <a16:creationId xmlns:a16="http://schemas.microsoft.com/office/drawing/2014/main" id="{F3AD29B8-D40B-4ABF-B072-A0BC8486E84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73" name="Oval 172">
              <a:extLst>
                <a:ext uri="{FF2B5EF4-FFF2-40B4-BE49-F238E27FC236}">
                  <a16:creationId xmlns:a16="http://schemas.microsoft.com/office/drawing/2014/main" id="{BC6BD99E-E0AA-48E2-8F3D-096A5735F60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74" name="Oval 173">
              <a:extLst>
                <a:ext uri="{FF2B5EF4-FFF2-40B4-BE49-F238E27FC236}">
                  <a16:creationId xmlns:a16="http://schemas.microsoft.com/office/drawing/2014/main" id="{E3E58975-163A-480E-8A27-A441AE5C19A1}"/>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75" name="Oval 174">
              <a:extLst>
                <a:ext uri="{FF2B5EF4-FFF2-40B4-BE49-F238E27FC236}">
                  <a16:creationId xmlns:a16="http://schemas.microsoft.com/office/drawing/2014/main" id="{B85DCA6D-675C-456B-8FBD-E0B96C8C247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6" name="Oval 175">
              <a:extLst>
                <a:ext uri="{FF2B5EF4-FFF2-40B4-BE49-F238E27FC236}">
                  <a16:creationId xmlns:a16="http://schemas.microsoft.com/office/drawing/2014/main" id="{7612E065-40AA-46B5-973B-6E9A8F8FB60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77" name="Oval 176">
              <a:extLst>
                <a:ext uri="{FF2B5EF4-FFF2-40B4-BE49-F238E27FC236}">
                  <a16:creationId xmlns:a16="http://schemas.microsoft.com/office/drawing/2014/main" id="{9590DC64-BEBF-40A5-8CD5-F763F480CF4A}"/>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8" name="Oval 177">
              <a:extLst>
                <a:ext uri="{FF2B5EF4-FFF2-40B4-BE49-F238E27FC236}">
                  <a16:creationId xmlns:a16="http://schemas.microsoft.com/office/drawing/2014/main" id="{B79D965B-162F-4AC3-9663-3CEA8F555288}"/>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79" name="Oval 178">
              <a:extLst>
                <a:ext uri="{FF2B5EF4-FFF2-40B4-BE49-F238E27FC236}">
                  <a16:creationId xmlns:a16="http://schemas.microsoft.com/office/drawing/2014/main" id="{B893C8EA-C24C-4D67-BDC8-2B90B4940BF4}"/>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80" name="Oval 179">
              <a:extLst>
                <a:ext uri="{FF2B5EF4-FFF2-40B4-BE49-F238E27FC236}">
                  <a16:creationId xmlns:a16="http://schemas.microsoft.com/office/drawing/2014/main" id="{6942266B-9B99-4D36-8E93-071CC472B805}"/>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81" name="Oval 180">
              <a:extLst>
                <a:ext uri="{FF2B5EF4-FFF2-40B4-BE49-F238E27FC236}">
                  <a16:creationId xmlns:a16="http://schemas.microsoft.com/office/drawing/2014/main" id="{549541A4-40DB-441C-8D37-4E51B33C1F1A}"/>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82" name="Oval 181">
              <a:extLst>
                <a:ext uri="{FF2B5EF4-FFF2-40B4-BE49-F238E27FC236}">
                  <a16:creationId xmlns:a16="http://schemas.microsoft.com/office/drawing/2014/main" id="{1AFFE92D-744A-4277-96EF-24B1DD544805}"/>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83" name="Oval 182">
              <a:extLst>
                <a:ext uri="{FF2B5EF4-FFF2-40B4-BE49-F238E27FC236}">
                  <a16:creationId xmlns:a16="http://schemas.microsoft.com/office/drawing/2014/main" id="{8777BF2B-B4C5-4963-83C0-1863432EBFDD}"/>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84" name="Oval 183">
              <a:extLst>
                <a:ext uri="{FF2B5EF4-FFF2-40B4-BE49-F238E27FC236}">
                  <a16:creationId xmlns:a16="http://schemas.microsoft.com/office/drawing/2014/main" id="{8AC80A8B-DF36-4B7A-996F-25BF7FEA5C70}"/>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85" name="Oval 184">
              <a:extLst>
                <a:ext uri="{FF2B5EF4-FFF2-40B4-BE49-F238E27FC236}">
                  <a16:creationId xmlns:a16="http://schemas.microsoft.com/office/drawing/2014/main" id="{953F7B0A-182D-4397-AE46-E154AA297C0B}"/>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186" name="Oval 185">
              <a:extLst>
                <a:ext uri="{FF2B5EF4-FFF2-40B4-BE49-F238E27FC236}">
                  <a16:creationId xmlns:a16="http://schemas.microsoft.com/office/drawing/2014/main" id="{4D8ECF78-1A46-4C31-92F1-2F3A1526FBCF}"/>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87" name="Oval 186">
              <a:extLst>
                <a:ext uri="{FF2B5EF4-FFF2-40B4-BE49-F238E27FC236}">
                  <a16:creationId xmlns:a16="http://schemas.microsoft.com/office/drawing/2014/main" id="{8F40F2C3-EA19-4880-873B-1ED90675973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88" name="Oval 187">
              <a:extLst>
                <a:ext uri="{FF2B5EF4-FFF2-40B4-BE49-F238E27FC236}">
                  <a16:creationId xmlns:a16="http://schemas.microsoft.com/office/drawing/2014/main" id="{E2215BE6-E0C9-44B5-BB26-A2510D5F966F}"/>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89" name="Oval 188">
              <a:extLst>
                <a:ext uri="{FF2B5EF4-FFF2-40B4-BE49-F238E27FC236}">
                  <a16:creationId xmlns:a16="http://schemas.microsoft.com/office/drawing/2014/main" id="{42CDD1F3-0B5B-47A1-9897-D9567F727B08}"/>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0" name="Oval 189">
              <a:extLst>
                <a:ext uri="{FF2B5EF4-FFF2-40B4-BE49-F238E27FC236}">
                  <a16:creationId xmlns:a16="http://schemas.microsoft.com/office/drawing/2014/main" id="{8472112F-9F14-46FE-AA33-59DCD0B73712}"/>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1" name="Oval 190">
              <a:extLst>
                <a:ext uri="{FF2B5EF4-FFF2-40B4-BE49-F238E27FC236}">
                  <a16:creationId xmlns:a16="http://schemas.microsoft.com/office/drawing/2014/main" id="{34B56ED8-D8B9-46A9-83B5-209C08D3C23E}"/>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92" name="Oval 191">
              <a:extLst>
                <a:ext uri="{FF2B5EF4-FFF2-40B4-BE49-F238E27FC236}">
                  <a16:creationId xmlns:a16="http://schemas.microsoft.com/office/drawing/2014/main" id="{413E1B11-E20C-43AB-AA30-815EBD31E33E}"/>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93" name="Oval 192">
              <a:extLst>
                <a:ext uri="{FF2B5EF4-FFF2-40B4-BE49-F238E27FC236}">
                  <a16:creationId xmlns:a16="http://schemas.microsoft.com/office/drawing/2014/main" id="{250A93A9-9320-4948-8992-50732259B15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4" name="Oval 193">
              <a:extLst>
                <a:ext uri="{FF2B5EF4-FFF2-40B4-BE49-F238E27FC236}">
                  <a16:creationId xmlns:a16="http://schemas.microsoft.com/office/drawing/2014/main" id="{08DADE03-16C9-4B5F-925C-B1953DB870DD}"/>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5" name="Oval 194">
              <a:extLst>
                <a:ext uri="{FF2B5EF4-FFF2-40B4-BE49-F238E27FC236}">
                  <a16:creationId xmlns:a16="http://schemas.microsoft.com/office/drawing/2014/main" id="{984C2BB6-274F-446C-ABC9-3569B202DE6B}"/>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6" name="Oval 195">
              <a:extLst>
                <a:ext uri="{FF2B5EF4-FFF2-40B4-BE49-F238E27FC236}">
                  <a16:creationId xmlns:a16="http://schemas.microsoft.com/office/drawing/2014/main" id="{572E3825-6D8F-4D2A-BF2A-52C217DDDF48}"/>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97" name="TextBox 196">
              <a:extLst>
                <a:ext uri="{FF2B5EF4-FFF2-40B4-BE49-F238E27FC236}">
                  <a16:creationId xmlns:a16="http://schemas.microsoft.com/office/drawing/2014/main" id="{116EBEC6-D522-4A87-B38D-3BD3CAFC7E40}"/>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365" name="Group 364">
            <a:extLst>
              <a:ext uri="{FF2B5EF4-FFF2-40B4-BE49-F238E27FC236}">
                <a16:creationId xmlns:a16="http://schemas.microsoft.com/office/drawing/2014/main" id="{98372924-DDAF-4F44-894C-28272C7ECE84}"/>
              </a:ext>
            </a:extLst>
          </p:cNvPr>
          <p:cNvGrpSpPr/>
          <p:nvPr/>
        </p:nvGrpSpPr>
        <p:grpSpPr>
          <a:xfrm>
            <a:off x="4038595" y="4246054"/>
            <a:ext cx="957647" cy="379283"/>
            <a:chOff x="5943600" y="2757661"/>
            <a:chExt cx="3985589" cy="1022473"/>
          </a:xfrm>
        </p:grpSpPr>
        <p:sp>
          <p:nvSpPr>
            <p:cNvPr id="366" name="Rectangle 365">
              <a:extLst>
                <a:ext uri="{FF2B5EF4-FFF2-40B4-BE49-F238E27FC236}">
                  <a16:creationId xmlns:a16="http://schemas.microsoft.com/office/drawing/2014/main" id="{647E82D0-ABD5-4C29-9026-373F7D6D8806}"/>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67" name="Oval 366">
              <a:extLst>
                <a:ext uri="{FF2B5EF4-FFF2-40B4-BE49-F238E27FC236}">
                  <a16:creationId xmlns:a16="http://schemas.microsoft.com/office/drawing/2014/main" id="{22632F99-2D35-44ED-B5C5-E81A2F13EA2C}"/>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68" name="Oval 367">
              <a:extLst>
                <a:ext uri="{FF2B5EF4-FFF2-40B4-BE49-F238E27FC236}">
                  <a16:creationId xmlns:a16="http://schemas.microsoft.com/office/drawing/2014/main" id="{4E91C3AA-269A-47DF-9BE6-403291D4792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69" name="Oval 368">
              <a:extLst>
                <a:ext uri="{FF2B5EF4-FFF2-40B4-BE49-F238E27FC236}">
                  <a16:creationId xmlns:a16="http://schemas.microsoft.com/office/drawing/2014/main" id="{AD845A4D-F1D5-45A7-8D71-C1E2C288084D}"/>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70" name="Oval 369">
              <a:extLst>
                <a:ext uri="{FF2B5EF4-FFF2-40B4-BE49-F238E27FC236}">
                  <a16:creationId xmlns:a16="http://schemas.microsoft.com/office/drawing/2014/main" id="{3E5307B0-14F4-4C3C-AC13-2B18B1D845CD}"/>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71" name="Oval 370">
              <a:extLst>
                <a:ext uri="{FF2B5EF4-FFF2-40B4-BE49-F238E27FC236}">
                  <a16:creationId xmlns:a16="http://schemas.microsoft.com/office/drawing/2014/main" id="{3A330564-3F03-41E5-AD9F-80E9D8E8810B}"/>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72" name="Oval 371">
              <a:extLst>
                <a:ext uri="{FF2B5EF4-FFF2-40B4-BE49-F238E27FC236}">
                  <a16:creationId xmlns:a16="http://schemas.microsoft.com/office/drawing/2014/main" id="{511645A6-E92E-4427-A668-C589DB612D1F}"/>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73" name="Oval 372">
              <a:extLst>
                <a:ext uri="{FF2B5EF4-FFF2-40B4-BE49-F238E27FC236}">
                  <a16:creationId xmlns:a16="http://schemas.microsoft.com/office/drawing/2014/main" id="{4D4F62D9-2A67-4B3D-93E8-DA784DB862EE}"/>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74" name="Oval 373">
              <a:extLst>
                <a:ext uri="{FF2B5EF4-FFF2-40B4-BE49-F238E27FC236}">
                  <a16:creationId xmlns:a16="http://schemas.microsoft.com/office/drawing/2014/main" id="{F3A4E6EB-81B8-47B8-B94C-63703440BF5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75" name="Oval 374">
              <a:extLst>
                <a:ext uri="{FF2B5EF4-FFF2-40B4-BE49-F238E27FC236}">
                  <a16:creationId xmlns:a16="http://schemas.microsoft.com/office/drawing/2014/main" id="{AF36A91F-ABBD-44F1-B358-B9BDDA1B3067}"/>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76" name="Oval 375">
              <a:extLst>
                <a:ext uri="{FF2B5EF4-FFF2-40B4-BE49-F238E27FC236}">
                  <a16:creationId xmlns:a16="http://schemas.microsoft.com/office/drawing/2014/main" id="{6CBD2A02-1877-4F4F-90B7-23A453A72DB2}"/>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77" name="Oval 376">
              <a:extLst>
                <a:ext uri="{FF2B5EF4-FFF2-40B4-BE49-F238E27FC236}">
                  <a16:creationId xmlns:a16="http://schemas.microsoft.com/office/drawing/2014/main" id="{E0CB9BBC-491D-457F-B5EB-644A689D07ED}"/>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78" name="Oval 377">
              <a:extLst>
                <a:ext uri="{FF2B5EF4-FFF2-40B4-BE49-F238E27FC236}">
                  <a16:creationId xmlns:a16="http://schemas.microsoft.com/office/drawing/2014/main" id="{B20533B2-807E-431F-9076-98B839077A1B}"/>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79" name="Oval 378">
              <a:extLst>
                <a:ext uri="{FF2B5EF4-FFF2-40B4-BE49-F238E27FC236}">
                  <a16:creationId xmlns:a16="http://schemas.microsoft.com/office/drawing/2014/main" id="{D79DA28A-D9B3-4B66-B082-4B2631ADDE93}"/>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80" name="Oval 379">
              <a:extLst>
                <a:ext uri="{FF2B5EF4-FFF2-40B4-BE49-F238E27FC236}">
                  <a16:creationId xmlns:a16="http://schemas.microsoft.com/office/drawing/2014/main" id="{94AA14CB-175A-4738-93D4-C7A59E4AC0C3}"/>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81" name="Oval 380">
              <a:extLst>
                <a:ext uri="{FF2B5EF4-FFF2-40B4-BE49-F238E27FC236}">
                  <a16:creationId xmlns:a16="http://schemas.microsoft.com/office/drawing/2014/main" id="{6F03CB97-BFC1-4349-9701-544D48E0B482}"/>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82" name="Oval 381">
              <a:extLst>
                <a:ext uri="{FF2B5EF4-FFF2-40B4-BE49-F238E27FC236}">
                  <a16:creationId xmlns:a16="http://schemas.microsoft.com/office/drawing/2014/main" id="{933947C5-930A-4AE3-AC98-6399B8F2E470}"/>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83" name="Oval 382">
              <a:extLst>
                <a:ext uri="{FF2B5EF4-FFF2-40B4-BE49-F238E27FC236}">
                  <a16:creationId xmlns:a16="http://schemas.microsoft.com/office/drawing/2014/main" id="{419E97E0-8756-4DF8-A4A3-FFE9471277A9}"/>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84" name="Oval 383">
              <a:extLst>
                <a:ext uri="{FF2B5EF4-FFF2-40B4-BE49-F238E27FC236}">
                  <a16:creationId xmlns:a16="http://schemas.microsoft.com/office/drawing/2014/main" id="{0E25F614-E0B6-4798-9A32-8E1BD6F082D8}"/>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85" name="Oval 384">
              <a:extLst>
                <a:ext uri="{FF2B5EF4-FFF2-40B4-BE49-F238E27FC236}">
                  <a16:creationId xmlns:a16="http://schemas.microsoft.com/office/drawing/2014/main" id="{04BC7199-4C1D-4ED3-8254-EDD67EA180C5}"/>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86" name="Oval 385">
              <a:extLst>
                <a:ext uri="{FF2B5EF4-FFF2-40B4-BE49-F238E27FC236}">
                  <a16:creationId xmlns:a16="http://schemas.microsoft.com/office/drawing/2014/main" id="{E297E073-7C33-409F-89F5-37757F9C543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87" name="Oval 386">
              <a:extLst>
                <a:ext uri="{FF2B5EF4-FFF2-40B4-BE49-F238E27FC236}">
                  <a16:creationId xmlns:a16="http://schemas.microsoft.com/office/drawing/2014/main" id="{667BA8A3-91D8-4626-94F0-52874106AA86}"/>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88" name="Oval 387">
              <a:extLst>
                <a:ext uri="{FF2B5EF4-FFF2-40B4-BE49-F238E27FC236}">
                  <a16:creationId xmlns:a16="http://schemas.microsoft.com/office/drawing/2014/main" id="{DA1EC462-20D5-421E-AA77-5140DD4B9065}"/>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89" name="Oval 388">
              <a:extLst>
                <a:ext uri="{FF2B5EF4-FFF2-40B4-BE49-F238E27FC236}">
                  <a16:creationId xmlns:a16="http://schemas.microsoft.com/office/drawing/2014/main" id="{86FD68A5-E679-4A7B-A769-FA79CFCE3E58}"/>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0" name="Oval 389">
              <a:extLst>
                <a:ext uri="{FF2B5EF4-FFF2-40B4-BE49-F238E27FC236}">
                  <a16:creationId xmlns:a16="http://schemas.microsoft.com/office/drawing/2014/main" id="{BA028696-C737-405E-82B6-3787D94D8386}"/>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1" name="Oval 390">
              <a:extLst>
                <a:ext uri="{FF2B5EF4-FFF2-40B4-BE49-F238E27FC236}">
                  <a16:creationId xmlns:a16="http://schemas.microsoft.com/office/drawing/2014/main" id="{F5262511-3897-4B12-9BD3-7C8FE80D49CA}"/>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2" name="Oval 391">
              <a:extLst>
                <a:ext uri="{FF2B5EF4-FFF2-40B4-BE49-F238E27FC236}">
                  <a16:creationId xmlns:a16="http://schemas.microsoft.com/office/drawing/2014/main" id="{04D50A50-E0DC-42E5-8B02-988677F1B4B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3" name="Oval 392">
              <a:extLst>
                <a:ext uri="{FF2B5EF4-FFF2-40B4-BE49-F238E27FC236}">
                  <a16:creationId xmlns:a16="http://schemas.microsoft.com/office/drawing/2014/main" id="{271C983E-F850-4B67-BED1-D0140676AFB2}"/>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4" name="Oval 393">
              <a:extLst>
                <a:ext uri="{FF2B5EF4-FFF2-40B4-BE49-F238E27FC236}">
                  <a16:creationId xmlns:a16="http://schemas.microsoft.com/office/drawing/2014/main" id="{4FCF8987-D8A9-4A5E-A6E7-D81487E7AC84}"/>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5" name="Oval 394">
              <a:extLst>
                <a:ext uri="{FF2B5EF4-FFF2-40B4-BE49-F238E27FC236}">
                  <a16:creationId xmlns:a16="http://schemas.microsoft.com/office/drawing/2014/main" id="{492A616C-A0A7-42E1-89AF-0DD061D30054}"/>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6" name="Oval 395">
              <a:extLst>
                <a:ext uri="{FF2B5EF4-FFF2-40B4-BE49-F238E27FC236}">
                  <a16:creationId xmlns:a16="http://schemas.microsoft.com/office/drawing/2014/main" id="{8B455D2D-2088-4BC5-A022-50D574340EA4}"/>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97" name="TextBox 396">
              <a:extLst>
                <a:ext uri="{FF2B5EF4-FFF2-40B4-BE49-F238E27FC236}">
                  <a16:creationId xmlns:a16="http://schemas.microsoft.com/office/drawing/2014/main" id="{937DA85C-73FD-42B2-9D83-EFF6DD4E0BD9}"/>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cxnSp>
        <p:nvCxnSpPr>
          <p:cNvPr id="431" name="Straight Connector 430">
            <a:extLst>
              <a:ext uri="{FF2B5EF4-FFF2-40B4-BE49-F238E27FC236}">
                <a16:creationId xmlns:a16="http://schemas.microsoft.com/office/drawing/2014/main" id="{5E180359-7A45-4B3E-94A9-F5CBCD151C56}"/>
              </a:ext>
            </a:extLst>
          </p:cNvPr>
          <p:cNvCxnSpPr>
            <a:cxnSpLocks/>
          </p:cNvCxnSpPr>
          <p:nvPr/>
        </p:nvCxnSpPr>
        <p:spPr>
          <a:xfrm flipV="1">
            <a:off x="3400799" y="4140856"/>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1E22C32E-2574-40A9-A575-EF07B6489F6E}"/>
              </a:ext>
            </a:extLst>
          </p:cNvPr>
          <p:cNvCxnSpPr>
            <a:cxnSpLocks/>
          </p:cNvCxnSpPr>
          <p:nvPr/>
        </p:nvCxnSpPr>
        <p:spPr>
          <a:xfrm flipV="1">
            <a:off x="3412522" y="2256328"/>
            <a:ext cx="1860493" cy="2967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75" name="Group 574">
            <a:extLst>
              <a:ext uri="{FF2B5EF4-FFF2-40B4-BE49-F238E27FC236}">
                <a16:creationId xmlns:a16="http://schemas.microsoft.com/office/drawing/2014/main" id="{EC22B145-2193-432E-9606-C200A80DE0F2}"/>
              </a:ext>
            </a:extLst>
          </p:cNvPr>
          <p:cNvGrpSpPr/>
          <p:nvPr/>
        </p:nvGrpSpPr>
        <p:grpSpPr>
          <a:xfrm>
            <a:off x="4081897" y="2066001"/>
            <a:ext cx="825611" cy="2190328"/>
            <a:chOff x="4104420" y="2337805"/>
            <a:chExt cx="825611" cy="488335"/>
          </a:xfrm>
        </p:grpSpPr>
        <p:cxnSp>
          <p:nvCxnSpPr>
            <p:cNvPr id="556" name="Straight Connector 555">
              <a:extLst>
                <a:ext uri="{FF2B5EF4-FFF2-40B4-BE49-F238E27FC236}">
                  <a16:creationId xmlns:a16="http://schemas.microsoft.com/office/drawing/2014/main" id="{714EAC91-5A8D-4BC3-86D4-E767A35FCDBE}"/>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2607641-023F-4185-BA1C-037910FB084E}"/>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DE398EE2-3D30-48B3-AE7D-B89EDA9AF35F}"/>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A6AE3E66-73AA-4BC2-B9C8-8437B703D57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61D54FAD-FD81-471D-AD21-565D43F68AB6}"/>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ABC609FF-8C57-4FC3-A678-D584416DB5E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9E2EBDE5-F762-4EF7-B252-BC707CFE45A7}"/>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D2E3D665-DC2C-48E9-8B3C-8B50691ECD7C}"/>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EC4DF5B5-3DF0-40F8-8879-5FE8384344A3}"/>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4950924D-99C1-47CD-A56D-DE9A30703CA9}"/>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78" name="Group 577">
            <a:extLst>
              <a:ext uri="{FF2B5EF4-FFF2-40B4-BE49-F238E27FC236}">
                <a16:creationId xmlns:a16="http://schemas.microsoft.com/office/drawing/2014/main" id="{FADE01E4-1763-463E-A10C-99E3DF48547B}"/>
              </a:ext>
            </a:extLst>
          </p:cNvPr>
          <p:cNvGrpSpPr/>
          <p:nvPr/>
        </p:nvGrpSpPr>
        <p:grpSpPr>
          <a:xfrm>
            <a:off x="4129915" y="2191839"/>
            <a:ext cx="825611" cy="2190328"/>
            <a:chOff x="4104420" y="2337805"/>
            <a:chExt cx="825611" cy="488335"/>
          </a:xfrm>
        </p:grpSpPr>
        <p:cxnSp>
          <p:nvCxnSpPr>
            <p:cNvPr id="579" name="Straight Connector 578">
              <a:extLst>
                <a:ext uri="{FF2B5EF4-FFF2-40B4-BE49-F238E27FC236}">
                  <a16:creationId xmlns:a16="http://schemas.microsoft.com/office/drawing/2014/main" id="{E072F93D-6DA5-4804-B016-7EAE97F318C0}"/>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D310742-94F1-4F9A-8158-B947B2941A2B}"/>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0C6034A-6835-4A3F-AE10-1CBF6CF28903}"/>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BAB2B02A-68B5-402E-AE31-80830A0DA42A}"/>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44B693BE-21AE-406B-932A-6EDC9F227AD4}"/>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960A8C30-E2C3-4481-9263-65A5502B965E}"/>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F3A969AD-2E33-4AF2-9547-936E9A881B1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FDEB33CB-F5E3-497B-97D9-149CF247B2B1}"/>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5443219E-506C-414D-97D6-6E42DE439AE3}"/>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6E048B4-DC2C-406A-8C9C-B1479DF1093A}"/>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612" name="Straight Arrow Connector 611">
            <a:extLst>
              <a:ext uri="{FF2B5EF4-FFF2-40B4-BE49-F238E27FC236}">
                <a16:creationId xmlns:a16="http://schemas.microsoft.com/office/drawing/2014/main" id="{538A976E-233A-4B00-8BA3-864599B52554}"/>
              </a:ext>
            </a:extLst>
          </p:cNvPr>
          <p:cNvCxnSpPr>
            <a:cxnSpLocks/>
          </p:cNvCxnSpPr>
          <p:nvPr/>
        </p:nvCxnSpPr>
        <p:spPr>
          <a:xfrm>
            <a:off x="12011800" y="1480270"/>
            <a:ext cx="27800" cy="3600384"/>
          </a:xfrm>
          <a:prstGeom prst="straightConnector1">
            <a:avLst/>
          </a:prstGeom>
          <a:ln w="1905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3" name="TextBox 612">
            <a:extLst>
              <a:ext uri="{FF2B5EF4-FFF2-40B4-BE49-F238E27FC236}">
                <a16:creationId xmlns:a16="http://schemas.microsoft.com/office/drawing/2014/main" id="{15290DF6-0E33-46CB-86F7-3D6F61E33DAF}"/>
              </a:ext>
            </a:extLst>
          </p:cNvPr>
          <p:cNvSpPr txBox="1"/>
          <p:nvPr/>
        </p:nvSpPr>
        <p:spPr>
          <a:xfrm rot="16200000">
            <a:off x="10357779" y="2987399"/>
            <a:ext cx="3266843" cy="492443"/>
          </a:xfrm>
          <a:prstGeom prst="rect">
            <a:avLst/>
          </a:prstGeom>
          <a:noFill/>
        </p:spPr>
        <p:txBody>
          <a:bodyPr wrap="square" lIns="0" tIns="0" rIns="0" bIns="0" rtlCol="0">
            <a:spAutoFit/>
          </a:bodyPr>
          <a:lstStyle/>
          <a:p>
            <a:pPr algn="l"/>
            <a:r>
              <a:rPr lang="en-US" sz="1600" dirty="0">
                <a:solidFill>
                  <a:schemeClr val="tx1">
                    <a:lumMod val="85000"/>
                    <a:lumOff val="15000"/>
                  </a:schemeClr>
                </a:solidFill>
              </a:rPr>
              <a:t>5 mm chip-to-chip</a:t>
            </a:r>
          </a:p>
          <a:p>
            <a:pPr algn="l"/>
            <a:r>
              <a:rPr lang="en-US" sz="1600" dirty="0">
                <a:solidFill>
                  <a:schemeClr val="tx1">
                    <a:lumMod val="85000"/>
                    <a:lumOff val="15000"/>
                  </a:schemeClr>
                </a:solidFill>
              </a:rPr>
              <a:t>makes longest wires 12 mm</a:t>
            </a:r>
          </a:p>
        </p:txBody>
      </p:sp>
      <p:grpSp>
        <p:nvGrpSpPr>
          <p:cNvPr id="660" name="Group 659">
            <a:extLst>
              <a:ext uri="{FF2B5EF4-FFF2-40B4-BE49-F238E27FC236}">
                <a16:creationId xmlns:a16="http://schemas.microsoft.com/office/drawing/2014/main" id="{8CA3CCA5-BFD6-4A39-900E-9E756D97520A}"/>
              </a:ext>
            </a:extLst>
          </p:cNvPr>
          <p:cNvGrpSpPr/>
          <p:nvPr/>
        </p:nvGrpSpPr>
        <p:grpSpPr>
          <a:xfrm>
            <a:off x="4028252" y="4611260"/>
            <a:ext cx="933789" cy="45719"/>
            <a:chOff x="4028252" y="4747393"/>
            <a:chExt cx="933789" cy="354981"/>
          </a:xfrm>
        </p:grpSpPr>
        <p:cxnSp>
          <p:nvCxnSpPr>
            <p:cNvPr id="663" name="Straight Connector 662">
              <a:extLst>
                <a:ext uri="{FF2B5EF4-FFF2-40B4-BE49-F238E27FC236}">
                  <a16:creationId xmlns:a16="http://schemas.microsoft.com/office/drawing/2014/main" id="{8BF89AF1-9AD9-4D73-93E8-EE59FDBBE96C}"/>
                </a:ext>
              </a:extLst>
            </p:cNvPr>
            <p:cNvCxnSpPr>
              <a:cxnSpLocks/>
            </p:cNvCxnSpPr>
            <p:nvPr/>
          </p:nvCxnSpPr>
          <p:spPr>
            <a:xfrm flipH="1">
              <a:off x="4397491" y="4747393"/>
              <a:ext cx="190137" cy="34830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C7BF14F8-5898-4DA8-9750-C5FB454848E5}"/>
                </a:ext>
              </a:extLst>
            </p:cNvPr>
            <p:cNvCxnSpPr>
              <a:cxnSpLocks/>
            </p:cNvCxnSpPr>
            <p:nvPr/>
          </p:nvCxnSpPr>
          <p:spPr>
            <a:xfrm>
              <a:off x="4028252" y="4757435"/>
              <a:ext cx="927274"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C8E1AC32-9330-4E1D-A9A8-16EC90B0A545}"/>
                </a:ext>
              </a:extLst>
            </p:cNvPr>
            <p:cNvCxnSpPr>
              <a:cxnSpLocks/>
            </p:cNvCxnSpPr>
            <p:nvPr/>
          </p:nvCxnSpPr>
          <p:spPr>
            <a:xfrm flipH="1">
              <a:off x="4041190" y="4754494"/>
              <a:ext cx="920851" cy="3478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C24F8156-2510-40A1-B5F0-785D1AE06183}"/>
                </a:ext>
              </a:extLst>
            </p:cNvPr>
            <p:cNvCxnSpPr>
              <a:cxnSpLocks/>
            </p:cNvCxnSpPr>
            <p:nvPr/>
          </p:nvCxnSpPr>
          <p:spPr>
            <a:xfrm>
              <a:off x="4405314" y="4750359"/>
              <a:ext cx="194083" cy="3520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B4AFEAA6-03DB-4276-94BF-38D199760B18}"/>
                </a:ext>
              </a:extLst>
            </p:cNvPr>
            <p:cNvCxnSpPr>
              <a:cxnSpLocks/>
            </p:cNvCxnSpPr>
            <p:nvPr/>
          </p:nvCxnSpPr>
          <p:spPr>
            <a:xfrm flipH="1">
              <a:off x="4279797" y="4757435"/>
              <a:ext cx="442271"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89C4DD27-B649-41E3-92D4-5FC159FF3A22}"/>
                </a:ext>
              </a:extLst>
            </p:cNvPr>
            <p:cNvCxnSpPr>
              <a:cxnSpLocks/>
            </p:cNvCxnSpPr>
            <p:nvPr/>
          </p:nvCxnSpPr>
          <p:spPr>
            <a:xfrm>
              <a:off x="4273282" y="4750038"/>
              <a:ext cx="453642" cy="3523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8" name="Rectangle 637">
              <a:extLst>
                <a:ext uri="{FF2B5EF4-FFF2-40B4-BE49-F238E27FC236}">
                  <a16:creationId xmlns:a16="http://schemas.microsoft.com/office/drawing/2014/main" id="{7C786190-5B7B-4C80-AE77-0E6B350DABCB}"/>
                </a:ext>
              </a:extLst>
            </p:cNvPr>
            <p:cNvSpPr/>
            <p:nvPr/>
          </p:nvSpPr>
          <p:spPr>
            <a:xfrm>
              <a:off x="4038595" y="4750359"/>
              <a:ext cx="916931" cy="3520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665" name="Group 664">
            <a:extLst>
              <a:ext uri="{FF2B5EF4-FFF2-40B4-BE49-F238E27FC236}">
                <a16:creationId xmlns:a16="http://schemas.microsoft.com/office/drawing/2014/main" id="{BDA4621C-4515-4CAE-879B-38C875DFC7C8}"/>
              </a:ext>
            </a:extLst>
          </p:cNvPr>
          <p:cNvGrpSpPr/>
          <p:nvPr/>
        </p:nvGrpSpPr>
        <p:grpSpPr>
          <a:xfrm>
            <a:off x="5649148" y="1825782"/>
            <a:ext cx="1877948" cy="365918"/>
            <a:chOff x="4038600" y="1744943"/>
            <a:chExt cx="1877948" cy="365918"/>
          </a:xfrm>
        </p:grpSpPr>
        <p:grpSp>
          <p:nvGrpSpPr>
            <p:cNvPr id="666" name="Group 665">
              <a:extLst>
                <a:ext uri="{FF2B5EF4-FFF2-40B4-BE49-F238E27FC236}">
                  <a16:creationId xmlns:a16="http://schemas.microsoft.com/office/drawing/2014/main" id="{2F25D1F3-2D87-4D38-A104-D964B83A5716}"/>
                </a:ext>
              </a:extLst>
            </p:cNvPr>
            <p:cNvGrpSpPr/>
            <p:nvPr/>
          </p:nvGrpSpPr>
          <p:grpSpPr>
            <a:xfrm rot="10800000">
              <a:off x="4038600" y="1752600"/>
              <a:ext cx="957647" cy="358261"/>
              <a:chOff x="5943600" y="2757661"/>
              <a:chExt cx="3985589" cy="965801"/>
            </a:xfrm>
          </p:grpSpPr>
          <p:sp>
            <p:nvSpPr>
              <p:cNvPr id="700" name="Rectangle 699">
                <a:extLst>
                  <a:ext uri="{FF2B5EF4-FFF2-40B4-BE49-F238E27FC236}">
                    <a16:creationId xmlns:a16="http://schemas.microsoft.com/office/drawing/2014/main" id="{E77F7CCE-697F-415F-BE1D-D85610E91F89}"/>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01" name="Oval 700">
                <a:extLst>
                  <a:ext uri="{FF2B5EF4-FFF2-40B4-BE49-F238E27FC236}">
                    <a16:creationId xmlns:a16="http://schemas.microsoft.com/office/drawing/2014/main" id="{6287BF2F-52D1-488F-B653-FC962D2A80D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702" name="Oval 701">
                <a:extLst>
                  <a:ext uri="{FF2B5EF4-FFF2-40B4-BE49-F238E27FC236}">
                    <a16:creationId xmlns:a16="http://schemas.microsoft.com/office/drawing/2014/main" id="{A532E4A6-67F7-4E9C-9635-C0EAF54B3C9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703" name="Oval 702">
                <a:extLst>
                  <a:ext uri="{FF2B5EF4-FFF2-40B4-BE49-F238E27FC236}">
                    <a16:creationId xmlns:a16="http://schemas.microsoft.com/office/drawing/2014/main" id="{7A2813AC-F290-4813-9CC5-B174649F460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704" name="Oval 703">
                <a:extLst>
                  <a:ext uri="{FF2B5EF4-FFF2-40B4-BE49-F238E27FC236}">
                    <a16:creationId xmlns:a16="http://schemas.microsoft.com/office/drawing/2014/main" id="{CB79904D-A8F7-4A2D-B9E6-0C2E81F55D6D}"/>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705" name="Oval 704">
                <a:extLst>
                  <a:ext uri="{FF2B5EF4-FFF2-40B4-BE49-F238E27FC236}">
                    <a16:creationId xmlns:a16="http://schemas.microsoft.com/office/drawing/2014/main" id="{99CCE7AB-1ABC-468C-8931-16B83C4F1729}"/>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706" name="Oval 705">
                <a:extLst>
                  <a:ext uri="{FF2B5EF4-FFF2-40B4-BE49-F238E27FC236}">
                    <a16:creationId xmlns:a16="http://schemas.microsoft.com/office/drawing/2014/main" id="{3648D8A0-022E-4D18-99A4-1CA8EB3313E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707" name="Oval 706">
                <a:extLst>
                  <a:ext uri="{FF2B5EF4-FFF2-40B4-BE49-F238E27FC236}">
                    <a16:creationId xmlns:a16="http://schemas.microsoft.com/office/drawing/2014/main" id="{3305AC56-B9B7-4387-A2E5-69088524A68D}"/>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708" name="Oval 707">
                <a:extLst>
                  <a:ext uri="{FF2B5EF4-FFF2-40B4-BE49-F238E27FC236}">
                    <a16:creationId xmlns:a16="http://schemas.microsoft.com/office/drawing/2014/main" id="{E2743777-E3BD-4126-8331-2D140A42ADE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709" name="Oval 708">
                <a:extLst>
                  <a:ext uri="{FF2B5EF4-FFF2-40B4-BE49-F238E27FC236}">
                    <a16:creationId xmlns:a16="http://schemas.microsoft.com/office/drawing/2014/main" id="{8753961C-ABDD-4D4C-BD2B-844CDC47FAC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10" name="Oval 709">
                <a:extLst>
                  <a:ext uri="{FF2B5EF4-FFF2-40B4-BE49-F238E27FC236}">
                    <a16:creationId xmlns:a16="http://schemas.microsoft.com/office/drawing/2014/main" id="{B35984E0-8998-4AC3-A236-79E3B7274C6C}"/>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711" name="Oval 710">
                <a:extLst>
                  <a:ext uri="{FF2B5EF4-FFF2-40B4-BE49-F238E27FC236}">
                    <a16:creationId xmlns:a16="http://schemas.microsoft.com/office/drawing/2014/main" id="{2212AE04-4C54-45B3-A0D6-89103045F01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12" name="Oval 711">
                <a:extLst>
                  <a:ext uri="{FF2B5EF4-FFF2-40B4-BE49-F238E27FC236}">
                    <a16:creationId xmlns:a16="http://schemas.microsoft.com/office/drawing/2014/main" id="{FDC29578-937A-416B-84B2-41EE250C51D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713" name="Oval 712">
                <a:extLst>
                  <a:ext uri="{FF2B5EF4-FFF2-40B4-BE49-F238E27FC236}">
                    <a16:creationId xmlns:a16="http://schemas.microsoft.com/office/drawing/2014/main" id="{DEF9500E-5BD8-4982-A2F0-85E92C842D2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714" name="Oval 713">
                <a:extLst>
                  <a:ext uri="{FF2B5EF4-FFF2-40B4-BE49-F238E27FC236}">
                    <a16:creationId xmlns:a16="http://schemas.microsoft.com/office/drawing/2014/main" id="{2CD12BF6-4373-4E71-B5DF-D005CBC4FB01}"/>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715" name="Oval 714">
                <a:extLst>
                  <a:ext uri="{FF2B5EF4-FFF2-40B4-BE49-F238E27FC236}">
                    <a16:creationId xmlns:a16="http://schemas.microsoft.com/office/drawing/2014/main" id="{9190F783-ED12-45B5-93EF-49BF54B4E312}"/>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716" name="Oval 715">
                <a:extLst>
                  <a:ext uri="{FF2B5EF4-FFF2-40B4-BE49-F238E27FC236}">
                    <a16:creationId xmlns:a16="http://schemas.microsoft.com/office/drawing/2014/main" id="{24E703D9-8F00-4607-94AF-859968A12FF3}"/>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717" name="Oval 716">
                <a:extLst>
                  <a:ext uri="{FF2B5EF4-FFF2-40B4-BE49-F238E27FC236}">
                    <a16:creationId xmlns:a16="http://schemas.microsoft.com/office/drawing/2014/main" id="{126B2065-7EF2-401F-A32C-06ADE40EF9C3}"/>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718" name="Oval 717">
                <a:extLst>
                  <a:ext uri="{FF2B5EF4-FFF2-40B4-BE49-F238E27FC236}">
                    <a16:creationId xmlns:a16="http://schemas.microsoft.com/office/drawing/2014/main" id="{FE2420D3-F895-4250-BDBD-32070BC642DE}"/>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719" name="Oval 718">
                <a:extLst>
                  <a:ext uri="{FF2B5EF4-FFF2-40B4-BE49-F238E27FC236}">
                    <a16:creationId xmlns:a16="http://schemas.microsoft.com/office/drawing/2014/main" id="{30444879-9E93-4238-9877-3E82E2580FC9}"/>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720" name="Oval 719">
                <a:extLst>
                  <a:ext uri="{FF2B5EF4-FFF2-40B4-BE49-F238E27FC236}">
                    <a16:creationId xmlns:a16="http://schemas.microsoft.com/office/drawing/2014/main" id="{1E6E3B64-DC90-482B-83BD-2ABDB5576E4D}"/>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721" name="Oval 720">
                <a:extLst>
                  <a:ext uri="{FF2B5EF4-FFF2-40B4-BE49-F238E27FC236}">
                    <a16:creationId xmlns:a16="http://schemas.microsoft.com/office/drawing/2014/main" id="{2E138C11-6E5D-48D0-BCCA-B7585A351E4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2" name="Oval 721">
                <a:extLst>
                  <a:ext uri="{FF2B5EF4-FFF2-40B4-BE49-F238E27FC236}">
                    <a16:creationId xmlns:a16="http://schemas.microsoft.com/office/drawing/2014/main" id="{ACB04126-A85D-46AE-9044-C30B52B0F820}"/>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3" name="Oval 722">
                <a:extLst>
                  <a:ext uri="{FF2B5EF4-FFF2-40B4-BE49-F238E27FC236}">
                    <a16:creationId xmlns:a16="http://schemas.microsoft.com/office/drawing/2014/main" id="{13FADAEB-4C91-42CD-8EEA-D9D550A74047}"/>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4" name="Oval 723">
                <a:extLst>
                  <a:ext uri="{FF2B5EF4-FFF2-40B4-BE49-F238E27FC236}">
                    <a16:creationId xmlns:a16="http://schemas.microsoft.com/office/drawing/2014/main" id="{BC4BDE36-192F-4DE3-A14A-835C7CC57986}"/>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5" name="Oval 724">
                <a:extLst>
                  <a:ext uri="{FF2B5EF4-FFF2-40B4-BE49-F238E27FC236}">
                    <a16:creationId xmlns:a16="http://schemas.microsoft.com/office/drawing/2014/main" id="{686E6FA5-4A8B-4E14-A6F2-CDCEAB9F7DAA}"/>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6" name="Oval 725">
                <a:extLst>
                  <a:ext uri="{FF2B5EF4-FFF2-40B4-BE49-F238E27FC236}">
                    <a16:creationId xmlns:a16="http://schemas.microsoft.com/office/drawing/2014/main" id="{4E8A005A-13AC-417B-8B85-BC6A3F8DD53F}"/>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27" name="Oval 726">
                <a:extLst>
                  <a:ext uri="{FF2B5EF4-FFF2-40B4-BE49-F238E27FC236}">
                    <a16:creationId xmlns:a16="http://schemas.microsoft.com/office/drawing/2014/main" id="{481CEC26-94A6-4685-8F25-B6ECB619BA5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8" name="Oval 727">
                <a:extLst>
                  <a:ext uri="{FF2B5EF4-FFF2-40B4-BE49-F238E27FC236}">
                    <a16:creationId xmlns:a16="http://schemas.microsoft.com/office/drawing/2014/main" id="{27CAEEFA-AF4B-416F-A9FF-D9057D3AE4F7}"/>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29" name="Oval 728">
                <a:extLst>
                  <a:ext uri="{FF2B5EF4-FFF2-40B4-BE49-F238E27FC236}">
                    <a16:creationId xmlns:a16="http://schemas.microsoft.com/office/drawing/2014/main" id="{5C96F55C-CF00-4BD3-AEB4-266A31AB43A6}"/>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30" name="Oval 729">
                <a:extLst>
                  <a:ext uri="{FF2B5EF4-FFF2-40B4-BE49-F238E27FC236}">
                    <a16:creationId xmlns:a16="http://schemas.microsoft.com/office/drawing/2014/main" id="{5DA8ABEA-A2F7-44CD-8663-D6263F09347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31" name="TextBox 730">
                <a:extLst>
                  <a:ext uri="{FF2B5EF4-FFF2-40B4-BE49-F238E27FC236}">
                    <a16:creationId xmlns:a16="http://schemas.microsoft.com/office/drawing/2014/main" id="{3E8A8E08-7B25-4F0F-AAC5-E91BE0BE8499}"/>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667" name="Group 666">
              <a:extLst>
                <a:ext uri="{FF2B5EF4-FFF2-40B4-BE49-F238E27FC236}">
                  <a16:creationId xmlns:a16="http://schemas.microsoft.com/office/drawing/2014/main" id="{BF408CEE-2B7B-407B-BB3C-D434872C11E3}"/>
                </a:ext>
              </a:extLst>
            </p:cNvPr>
            <p:cNvGrpSpPr/>
            <p:nvPr/>
          </p:nvGrpSpPr>
          <p:grpSpPr>
            <a:xfrm rot="10800000">
              <a:off x="4958901" y="1744943"/>
              <a:ext cx="957647" cy="364266"/>
              <a:chOff x="5943600" y="2757661"/>
              <a:chExt cx="3985589" cy="981989"/>
            </a:xfrm>
          </p:grpSpPr>
          <p:sp>
            <p:nvSpPr>
              <p:cNvPr id="668" name="Rectangle 667">
                <a:extLst>
                  <a:ext uri="{FF2B5EF4-FFF2-40B4-BE49-F238E27FC236}">
                    <a16:creationId xmlns:a16="http://schemas.microsoft.com/office/drawing/2014/main" id="{781E1BE8-8960-45A7-9558-DD1FE1D615E4}"/>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69" name="Oval 668">
                <a:extLst>
                  <a:ext uri="{FF2B5EF4-FFF2-40B4-BE49-F238E27FC236}">
                    <a16:creationId xmlns:a16="http://schemas.microsoft.com/office/drawing/2014/main" id="{F6828E28-910E-4216-9FFF-9AB187B81C3A}"/>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670" name="Oval 669">
                <a:extLst>
                  <a:ext uri="{FF2B5EF4-FFF2-40B4-BE49-F238E27FC236}">
                    <a16:creationId xmlns:a16="http://schemas.microsoft.com/office/drawing/2014/main" id="{02D7FD28-87B6-4C1B-9E7E-BE8CEE8A1392}"/>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671" name="Oval 670">
                <a:extLst>
                  <a:ext uri="{FF2B5EF4-FFF2-40B4-BE49-F238E27FC236}">
                    <a16:creationId xmlns:a16="http://schemas.microsoft.com/office/drawing/2014/main" id="{628E8710-F541-453B-B0F8-89E1484A5444}"/>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672" name="Oval 671">
                <a:extLst>
                  <a:ext uri="{FF2B5EF4-FFF2-40B4-BE49-F238E27FC236}">
                    <a16:creationId xmlns:a16="http://schemas.microsoft.com/office/drawing/2014/main" id="{CCB0FDE0-D476-4A1E-9741-3ECEE8FF7A35}"/>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673" name="Oval 672">
                <a:extLst>
                  <a:ext uri="{FF2B5EF4-FFF2-40B4-BE49-F238E27FC236}">
                    <a16:creationId xmlns:a16="http://schemas.microsoft.com/office/drawing/2014/main" id="{286F258D-4D7A-4092-B9BB-63C55EDB82A5}"/>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674" name="Oval 673">
                <a:extLst>
                  <a:ext uri="{FF2B5EF4-FFF2-40B4-BE49-F238E27FC236}">
                    <a16:creationId xmlns:a16="http://schemas.microsoft.com/office/drawing/2014/main" id="{BF4C8F8D-37B1-448F-BD0E-D244A97E866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675" name="Oval 674">
                <a:extLst>
                  <a:ext uri="{FF2B5EF4-FFF2-40B4-BE49-F238E27FC236}">
                    <a16:creationId xmlns:a16="http://schemas.microsoft.com/office/drawing/2014/main" id="{71150549-D67F-4CF7-B348-3B19536D842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676" name="Oval 675">
                <a:extLst>
                  <a:ext uri="{FF2B5EF4-FFF2-40B4-BE49-F238E27FC236}">
                    <a16:creationId xmlns:a16="http://schemas.microsoft.com/office/drawing/2014/main" id="{73215C40-DC95-445A-A2EE-245E007D0A5E}"/>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677" name="Oval 676">
                <a:extLst>
                  <a:ext uri="{FF2B5EF4-FFF2-40B4-BE49-F238E27FC236}">
                    <a16:creationId xmlns:a16="http://schemas.microsoft.com/office/drawing/2014/main" id="{0F4F3182-B5AF-43C1-A925-4F7314607580}"/>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678" name="Oval 677">
                <a:extLst>
                  <a:ext uri="{FF2B5EF4-FFF2-40B4-BE49-F238E27FC236}">
                    <a16:creationId xmlns:a16="http://schemas.microsoft.com/office/drawing/2014/main" id="{D9796CAE-8E61-4D18-998D-70CE04A10D6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679" name="Oval 678">
                <a:extLst>
                  <a:ext uri="{FF2B5EF4-FFF2-40B4-BE49-F238E27FC236}">
                    <a16:creationId xmlns:a16="http://schemas.microsoft.com/office/drawing/2014/main" id="{9C8A53F5-ECE5-4469-8AE2-EE3854B6C01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680" name="Oval 679">
                <a:extLst>
                  <a:ext uri="{FF2B5EF4-FFF2-40B4-BE49-F238E27FC236}">
                    <a16:creationId xmlns:a16="http://schemas.microsoft.com/office/drawing/2014/main" id="{AAD70F03-ED93-4696-BD0B-27B9DEDD33A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681" name="Oval 680">
                <a:extLst>
                  <a:ext uri="{FF2B5EF4-FFF2-40B4-BE49-F238E27FC236}">
                    <a16:creationId xmlns:a16="http://schemas.microsoft.com/office/drawing/2014/main" id="{397CC3B9-E909-436B-9FE5-37E826C8CCCA}"/>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682" name="Oval 681">
                <a:extLst>
                  <a:ext uri="{FF2B5EF4-FFF2-40B4-BE49-F238E27FC236}">
                    <a16:creationId xmlns:a16="http://schemas.microsoft.com/office/drawing/2014/main" id="{9C1539F1-3DFD-4CC9-B573-6EEC71B7665D}"/>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683" name="Oval 682">
                <a:extLst>
                  <a:ext uri="{FF2B5EF4-FFF2-40B4-BE49-F238E27FC236}">
                    <a16:creationId xmlns:a16="http://schemas.microsoft.com/office/drawing/2014/main" id="{760ED8D4-6F65-4749-BFCE-AABFABA483BA}"/>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684" name="Oval 683">
                <a:extLst>
                  <a:ext uri="{FF2B5EF4-FFF2-40B4-BE49-F238E27FC236}">
                    <a16:creationId xmlns:a16="http://schemas.microsoft.com/office/drawing/2014/main" id="{5E18EE9D-E3DD-4E4A-B4C2-B5CAC24E1C1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685" name="Oval 684">
                <a:extLst>
                  <a:ext uri="{FF2B5EF4-FFF2-40B4-BE49-F238E27FC236}">
                    <a16:creationId xmlns:a16="http://schemas.microsoft.com/office/drawing/2014/main" id="{3602DA5D-CC21-4138-8C00-0DB437E76D38}"/>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686" name="Oval 685">
                <a:extLst>
                  <a:ext uri="{FF2B5EF4-FFF2-40B4-BE49-F238E27FC236}">
                    <a16:creationId xmlns:a16="http://schemas.microsoft.com/office/drawing/2014/main" id="{0F5A78BD-FBDF-42E0-B1DE-57034619B22D}"/>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687" name="Oval 686">
                <a:extLst>
                  <a:ext uri="{FF2B5EF4-FFF2-40B4-BE49-F238E27FC236}">
                    <a16:creationId xmlns:a16="http://schemas.microsoft.com/office/drawing/2014/main" id="{7EC65A07-4A0B-4B38-B1BB-E9FFC9AB4CC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688" name="Oval 687">
                <a:extLst>
                  <a:ext uri="{FF2B5EF4-FFF2-40B4-BE49-F238E27FC236}">
                    <a16:creationId xmlns:a16="http://schemas.microsoft.com/office/drawing/2014/main" id="{4045773C-9A89-4691-BF55-794B9DE49DB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689" name="Oval 688">
                <a:extLst>
                  <a:ext uri="{FF2B5EF4-FFF2-40B4-BE49-F238E27FC236}">
                    <a16:creationId xmlns:a16="http://schemas.microsoft.com/office/drawing/2014/main" id="{2A25AAE9-ABFE-46D3-8C5F-BD8D1D5D4996}"/>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0" name="Oval 689">
                <a:extLst>
                  <a:ext uri="{FF2B5EF4-FFF2-40B4-BE49-F238E27FC236}">
                    <a16:creationId xmlns:a16="http://schemas.microsoft.com/office/drawing/2014/main" id="{DFD385B4-8AAB-4883-8382-32536B3B586A}"/>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1" name="Oval 690">
                <a:extLst>
                  <a:ext uri="{FF2B5EF4-FFF2-40B4-BE49-F238E27FC236}">
                    <a16:creationId xmlns:a16="http://schemas.microsoft.com/office/drawing/2014/main" id="{FEFFED68-7704-48BE-82BE-A443F9E5B60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2" name="Oval 691">
                <a:extLst>
                  <a:ext uri="{FF2B5EF4-FFF2-40B4-BE49-F238E27FC236}">
                    <a16:creationId xmlns:a16="http://schemas.microsoft.com/office/drawing/2014/main" id="{B0417B0F-1488-4B84-83A5-5EEEC8214EB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3" name="Oval 692">
                <a:extLst>
                  <a:ext uri="{FF2B5EF4-FFF2-40B4-BE49-F238E27FC236}">
                    <a16:creationId xmlns:a16="http://schemas.microsoft.com/office/drawing/2014/main" id="{2B5118D6-C9DB-454B-813F-C16F6822CC1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4" name="Oval 693">
                <a:extLst>
                  <a:ext uri="{FF2B5EF4-FFF2-40B4-BE49-F238E27FC236}">
                    <a16:creationId xmlns:a16="http://schemas.microsoft.com/office/drawing/2014/main" id="{D9CB8FA7-28DD-4939-9DE0-78784860BD58}"/>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95" name="Oval 694">
                <a:extLst>
                  <a:ext uri="{FF2B5EF4-FFF2-40B4-BE49-F238E27FC236}">
                    <a16:creationId xmlns:a16="http://schemas.microsoft.com/office/drawing/2014/main" id="{3DF479D8-176F-4DF3-B172-1206CF6DF12B}"/>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6" name="Oval 695">
                <a:extLst>
                  <a:ext uri="{FF2B5EF4-FFF2-40B4-BE49-F238E27FC236}">
                    <a16:creationId xmlns:a16="http://schemas.microsoft.com/office/drawing/2014/main" id="{C6FD4E8D-4EE6-439F-ACD6-EC61AF6EEB8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7" name="Oval 696">
                <a:extLst>
                  <a:ext uri="{FF2B5EF4-FFF2-40B4-BE49-F238E27FC236}">
                    <a16:creationId xmlns:a16="http://schemas.microsoft.com/office/drawing/2014/main" id="{95DEDEFC-92E6-4240-8DE9-FC9925C7425E}"/>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8" name="Oval 697">
                <a:extLst>
                  <a:ext uri="{FF2B5EF4-FFF2-40B4-BE49-F238E27FC236}">
                    <a16:creationId xmlns:a16="http://schemas.microsoft.com/office/drawing/2014/main" id="{E11C3999-F507-49F8-8F26-1BC3F6341D20}"/>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99" name="TextBox 698">
                <a:extLst>
                  <a:ext uri="{FF2B5EF4-FFF2-40B4-BE49-F238E27FC236}">
                    <a16:creationId xmlns:a16="http://schemas.microsoft.com/office/drawing/2014/main" id="{7BD5726F-B389-436D-ACFA-02402373F172}"/>
                  </a:ext>
                </a:extLst>
              </p:cNvPr>
              <p:cNvSpPr txBox="1"/>
              <p:nvPr/>
            </p:nvSpPr>
            <p:spPr>
              <a:xfrm>
                <a:off x="9256562" y="3366284"/>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grpSp>
        <p:nvGrpSpPr>
          <p:cNvPr id="732" name="Group 731">
            <a:extLst>
              <a:ext uri="{FF2B5EF4-FFF2-40B4-BE49-F238E27FC236}">
                <a16:creationId xmlns:a16="http://schemas.microsoft.com/office/drawing/2014/main" id="{E2A0210C-2684-468A-85B8-D403B7159C7F}"/>
              </a:ext>
            </a:extLst>
          </p:cNvPr>
          <p:cNvGrpSpPr/>
          <p:nvPr/>
        </p:nvGrpSpPr>
        <p:grpSpPr>
          <a:xfrm>
            <a:off x="6569443" y="4241387"/>
            <a:ext cx="957647" cy="359316"/>
            <a:chOff x="5943600" y="2757661"/>
            <a:chExt cx="3985589" cy="968645"/>
          </a:xfrm>
        </p:grpSpPr>
        <p:sp>
          <p:nvSpPr>
            <p:cNvPr id="733" name="Rectangle 732">
              <a:extLst>
                <a:ext uri="{FF2B5EF4-FFF2-40B4-BE49-F238E27FC236}">
                  <a16:creationId xmlns:a16="http://schemas.microsoft.com/office/drawing/2014/main" id="{E59344AA-9A73-4AEF-9F48-5399ACC3D6DF}"/>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34" name="Oval 733">
              <a:extLst>
                <a:ext uri="{FF2B5EF4-FFF2-40B4-BE49-F238E27FC236}">
                  <a16:creationId xmlns:a16="http://schemas.microsoft.com/office/drawing/2014/main" id="{EB0FC1E3-80EF-4B87-B04E-2BF57EE35F0F}"/>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735" name="Oval 734">
              <a:extLst>
                <a:ext uri="{FF2B5EF4-FFF2-40B4-BE49-F238E27FC236}">
                  <a16:creationId xmlns:a16="http://schemas.microsoft.com/office/drawing/2014/main" id="{EE7DF179-3E43-4EBE-B5C2-7B94337B4DB1}"/>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736" name="Oval 735">
              <a:extLst>
                <a:ext uri="{FF2B5EF4-FFF2-40B4-BE49-F238E27FC236}">
                  <a16:creationId xmlns:a16="http://schemas.microsoft.com/office/drawing/2014/main" id="{D9F6DA6D-D717-44E3-9FE4-6761916C27B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737" name="Oval 736">
              <a:extLst>
                <a:ext uri="{FF2B5EF4-FFF2-40B4-BE49-F238E27FC236}">
                  <a16:creationId xmlns:a16="http://schemas.microsoft.com/office/drawing/2014/main" id="{A19F086C-F1FE-4CC0-B919-D8D6E65BCC33}"/>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738" name="Oval 737">
              <a:extLst>
                <a:ext uri="{FF2B5EF4-FFF2-40B4-BE49-F238E27FC236}">
                  <a16:creationId xmlns:a16="http://schemas.microsoft.com/office/drawing/2014/main" id="{1C7DF8F9-8AB1-4966-A46B-6FCA72C30B51}"/>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739" name="Oval 738">
              <a:extLst>
                <a:ext uri="{FF2B5EF4-FFF2-40B4-BE49-F238E27FC236}">
                  <a16:creationId xmlns:a16="http://schemas.microsoft.com/office/drawing/2014/main" id="{7581805A-430C-4FE6-9919-023FCEB6533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740" name="Oval 739">
              <a:extLst>
                <a:ext uri="{FF2B5EF4-FFF2-40B4-BE49-F238E27FC236}">
                  <a16:creationId xmlns:a16="http://schemas.microsoft.com/office/drawing/2014/main" id="{B245030B-58FD-4959-9EF1-C6630531E11F}"/>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741" name="Oval 740">
              <a:extLst>
                <a:ext uri="{FF2B5EF4-FFF2-40B4-BE49-F238E27FC236}">
                  <a16:creationId xmlns:a16="http://schemas.microsoft.com/office/drawing/2014/main" id="{E8B882A2-5F91-45BD-873A-D3A24B9A107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742" name="Oval 741">
              <a:extLst>
                <a:ext uri="{FF2B5EF4-FFF2-40B4-BE49-F238E27FC236}">
                  <a16:creationId xmlns:a16="http://schemas.microsoft.com/office/drawing/2014/main" id="{3EC4855C-80DF-4CDB-A00C-4BCFA872A54A}"/>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43" name="Oval 742">
              <a:extLst>
                <a:ext uri="{FF2B5EF4-FFF2-40B4-BE49-F238E27FC236}">
                  <a16:creationId xmlns:a16="http://schemas.microsoft.com/office/drawing/2014/main" id="{8BD110DE-A418-43F9-86DF-90055D3DFD2D}"/>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744" name="Oval 743">
              <a:extLst>
                <a:ext uri="{FF2B5EF4-FFF2-40B4-BE49-F238E27FC236}">
                  <a16:creationId xmlns:a16="http://schemas.microsoft.com/office/drawing/2014/main" id="{D9965758-42B5-4E54-A907-F3A5A89F353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45" name="Oval 744">
              <a:extLst>
                <a:ext uri="{FF2B5EF4-FFF2-40B4-BE49-F238E27FC236}">
                  <a16:creationId xmlns:a16="http://schemas.microsoft.com/office/drawing/2014/main" id="{586E70F9-B063-4350-A6AD-3E02B8B421D8}"/>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746" name="Oval 745">
              <a:extLst>
                <a:ext uri="{FF2B5EF4-FFF2-40B4-BE49-F238E27FC236}">
                  <a16:creationId xmlns:a16="http://schemas.microsoft.com/office/drawing/2014/main" id="{948ABDED-B089-480D-AB29-179BF4EB545B}"/>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747" name="Oval 746">
              <a:extLst>
                <a:ext uri="{FF2B5EF4-FFF2-40B4-BE49-F238E27FC236}">
                  <a16:creationId xmlns:a16="http://schemas.microsoft.com/office/drawing/2014/main" id="{123B9127-351A-456D-8806-E749DDC494EA}"/>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748" name="Oval 747">
              <a:extLst>
                <a:ext uri="{FF2B5EF4-FFF2-40B4-BE49-F238E27FC236}">
                  <a16:creationId xmlns:a16="http://schemas.microsoft.com/office/drawing/2014/main" id="{7679BB95-A028-41F9-8709-1240C4FC1F14}"/>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749" name="Oval 748">
              <a:extLst>
                <a:ext uri="{FF2B5EF4-FFF2-40B4-BE49-F238E27FC236}">
                  <a16:creationId xmlns:a16="http://schemas.microsoft.com/office/drawing/2014/main" id="{7BEE48FA-83E4-42D4-BF2E-EA22A1274C62}"/>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750" name="Oval 749">
              <a:extLst>
                <a:ext uri="{FF2B5EF4-FFF2-40B4-BE49-F238E27FC236}">
                  <a16:creationId xmlns:a16="http://schemas.microsoft.com/office/drawing/2014/main" id="{087469AA-2FD2-4B82-B7B4-FB44FE864D7B}"/>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751" name="Oval 750">
              <a:extLst>
                <a:ext uri="{FF2B5EF4-FFF2-40B4-BE49-F238E27FC236}">
                  <a16:creationId xmlns:a16="http://schemas.microsoft.com/office/drawing/2014/main" id="{1C32F931-ED78-43E5-9089-C986DAF49520}"/>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752" name="Oval 751">
              <a:extLst>
                <a:ext uri="{FF2B5EF4-FFF2-40B4-BE49-F238E27FC236}">
                  <a16:creationId xmlns:a16="http://schemas.microsoft.com/office/drawing/2014/main" id="{43150724-C3AF-455B-8336-F34D0FB11402}"/>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753" name="Oval 752">
              <a:extLst>
                <a:ext uri="{FF2B5EF4-FFF2-40B4-BE49-F238E27FC236}">
                  <a16:creationId xmlns:a16="http://schemas.microsoft.com/office/drawing/2014/main" id="{9C5BFC32-39C9-4AD5-892B-F8125F5695F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754" name="Oval 753">
              <a:extLst>
                <a:ext uri="{FF2B5EF4-FFF2-40B4-BE49-F238E27FC236}">
                  <a16:creationId xmlns:a16="http://schemas.microsoft.com/office/drawing/2014/main" id="{09047BD4-001D-4800-B7C0-51F9E09DA7E6}"/>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55" name="Oval 754">
              <a:extLst>
                <a:ext uri="{FF2B5EF4-FFF2-40B4-BE49-F238E27FC236}">
                  <a16:creationId xmlns:a16="http://schemas.microsoft.com/office/drawing/2014/main" id="{4D92DDB2-759D-4021-A59C-95668694E59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56" name="Oval 755">
              <a:extLst>
                <a:ext uri="{FF2B5EF4-FFF2-40B4-BE49-F238E27FC236}">
                  <a16:creationId xmlns:a16="http://schemas.microsoft.com/office/drawing/2014/main" id="{E9474308-6E57-4033-9A20-9F27182AE153}"/>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57" name="Oval 756">
              <a:extLst>
                <a:ext uri="{FF2B5EF4-FFF2-40B4-BE49-F238E27FC236}">
                  <a16:creationId xmlns:a16="http://schemas.microsoft.com/office/drawing/2014/main" id="{C6CDE05E-5EFA-4D2E-81DE-55C49D7EB1DA}"/>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58" name="Oval 757">
              <a:extLst>
                <a:ext uri="{FF2B5EF4-FFF2-40B4-BE49-F238E27FC236}">
                  <a16:creationId xmlns:a16="http://schemas.microsoft.com/office/drawing/2014/main" id="{1EBF638D-5C2F-4CD8-A1EF-CC068C53815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59" name="Oval 758">
              <a:extLst>
                <a:ext uri="{FF2B5EF4-FFF2-40B4-BE49-F238E27FC236}">
                  <a16:creationId xmlns:a16="http://schemas.microsoft.com/office/drawing/2014/main" id="{1530DAFB-CCA6-4C0B-B575-1C6831F4D6D3}"/>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60" name="Oval 759">
              <a:extLst>
                <a:ext uri="{FF2B5EF4-FFF2-40B4-BE49-F238E27FC236}">
                  <a16:creationId xmlns:a16="http://schemas.microsoft.com/office/drawing/2014/main" id="{BC509743-05E2-4806-AEF2-67ADAD9F5BC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1" name="Oval 760">
              <a:extLst>
                <a:ext uri="{FF2B5EF4-FFF2-40B4-BE49-F238E27FC236}">
                  <a16:creationId xmlns:a16="http://schemas.microsoft.com/office/drawing/2014/main" id="{89967532-EF90-49A0-B4CF-5C19EFD8150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2" name="Oval 761">
              <a:extLst>
                <a:ext uri="{FF2B5EF4-FFF2-40B4-BE49-F238E27FC236}">
                  <a16:creationId xmlns:a16="http://schemas.microsoft.com/office/drawing/2014/main" id="{5D2B7822-9225-4DC5-ACA8-AC5D4ABD61F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3" name="Oval 762">
              <a:extLst>
                <a:ext uri="{FF2B5EF4-FFF2-40B4-BE49-F238E27FC236}">
                  <a16:creationId xmlns:a16="http://schemas.microsoft.com/office/drawing/2014/main" id="{AE6003AD-CB70-42F0-AF8F-B2526EE5C7D6}"/>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64" name="TextBox 763">
              <a:extLst>
                <a:ext uri="{FF2B5EF4-FFF2-40B4-BE49-F238E27FC236}">
                  <a16:creationId xmlns:a16="http://schemas.microsoft.com/office/drawing/2014/main" id="{0ACDC0FF-6410-4BAC-B484-9558ABBF61AC}"/>
                </a:ext>
              </a:extLst>
            </p:cNvPr>
            <p:cNvSpPr txBox="1"/>
            <p:nvPr/>
          </p:nvSpPr>
          <p:spPr>
            <a:xfrm>
              <a:off x="9255476" y="3435909"/>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765" name="Group 764">
            <a:extLst>
              <a:ext uri="{FF2B5EF4-FFF2-40B4-BE49-F238E27FC236}">
                <a16:creationId xmlns:a16="http://schemas.microsoft.com/office/drawing/2014/main" id="{6BE8DC7A-8E91-4A17-9D76-57FD512311F7}"/>
              </a:ext>
            </a:extLst>
          </p:cNvPr>
          <p:cNvGrpSpPr/>
          <p:nvPr/>
        </p:nvGrpSpPr>
        <p:grpSpPr>
          <a:xfrm>
            <a:off x="5649143" y="4243036"/>
            <a:ext cx="957647" cy="379283"/>
            <a:chOff x="5943600" y="2757661"/>
            <a:chExt cx="3985589" cy="1022473"/>
          </a:xfrm>
        </p:grpSpPr>
        <p:sp>
          <p:nvSpPr>
            <p:cNvPr id="766" name="Rectangle 765">
              <a:extLst>
                <a:ext uri="{FF2B5EF4-FFF2-40B4-BE49-F238E27FC236}">
                  <a16:creationId xmlns:a16="http://schemas.microsoft.com/office/drawing/2014/main" id="{CFBD0E30-09A6-4EE1-AB8E-8305C454F925}"/>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67" name="Oval 766">
              <a:extLst>
                <a:ext uri="{FF2B5EF4-FFF2-40B4-BE49-F238E27FC236}">
                  <a16:creationId xmlns:a16="http://schemas.microsoft.com/office/drawing/2014/main" id="{6754A748-9A70-4548-98C9-39AB90E1A463}"/>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768" name="Oval 767">
              <a:extLst>
                <a:ext uri="{FF2B5EF4-FFF2-40B4-BE49-F238E27FC236}">
                  <a16:creationId xmlns:a16="http://schemas.microsoft.com/office/drawing/2014/main" id="{F1766A90-457C-4334-9335-AEB173C4AD85}"/>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769" name="Oval 768">
              <a:extLst>
                <a:ext uri="{FF2B5EF4-FFF2-40B4-BE49-F238E27FC236}">
                  <a16:creationId xmlns:a16="http://schemas.microsoft.com/office/drawing/2014/main" id="{7B8BA242-A25B-455D-B463-5ED44569EF2F}"/>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770" name="Oval 769">
              <a:extLst>
                <a:ext uri="{FF2B5EF4-FFF2-40B4-BE49-F238E27FC236}">
                  <a16:creationId xmlns:a16="http://schemas.microsoft.com/office/drawing/2014/main" id="{23E7C0E4-417B-433C-90F6-AD2694DE7CB7}"/>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771" name="Oval 770">
              <a:extLst>
                <a:ext uri="{FF2B5EF4-FFF2-40B4-BE49-F238E27FC236}">
                  <a16:creationId xmlns:a16="http://schemas.microsoft.com/office/drawing/2014/main" id="{DFDDE54D-86D5-4D3A-8CBA-95DAF93F1B47}"/>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772" name="Oval 771">
              <a:extLst>
                <a:ext uri="{FF2B5EF4-FFF2-40B4-BE49-F238E27FC236}">
                  <a16:creationId xmlns:a16="http://schemas.microsoft.com/office/drawing/2014/main" id="{0F0ED492-E346-417C-9116-A258856489F8}"/>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773" name="Oval 772">
              <a:extLst>
                <a:ext uri="{FF2B5EF4-FFF2-40B4-BE49-F238E27FC236}">
                  <a16:creationId xmlns:a16="http://schemas.microsoft.com/office/drawing/2014/main" id="{0721A4F7-E819-483E-A119-0452D6A19C78}"/>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774" name="Oval 773">
              <a:extLst>
                <a:ext uri="{FF2B5EF4-FFF2-40B4-BE49-F238E27FC236}">
                  <a16:creationId xmlns:a16="http://schemas.microsoft.com/office/drawing/2014/main" id="{5A76125C-18A8-4204-BC3D-0AC0C57CFEBE}"/>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775" name="Oval 774">
              <a:extLst>
                <a:ext uri="{FF2B5EF4-FFF2-40B4-BE49-F238E27FC236}">
                  <a16:creationId xmlns:a16="http://schemas.microsoft.com/office/drawing/2014/main" id="{8D15F1DA-1EDF-49AC-A9D7-77B92A419080}"/>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76" name="Oval 775">
              <a:extLst>
                <a:ext uri="{FF2B5EF4-FFF2-40B4-BE49-F238E27FC236}">
                  <a16:creationId xmlns:a16="http://schemas.microsoft.com/office/drawing/2014/main" id="{CBFC91BA-645B-4EEE-A373-3C978AFB56D9}"/>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777" name="Oval 776">
              <a:extLst>
                <a:ext uri="{FF2B5EF4-FFF2-40B4-BE49-F238E27FC236}">
                  <a16:creationId xmlns:a16="http://schemas.microsoft.com/office/drawing/2014/main" id="{436EA3FB-EF28-4C12-961C-ECFEB50DF6FD}"/>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778" name="Oval 777">
              <a:extLst>
                <a:ext uri="{FF2B5EF4-FFF2-40B4-BE49-F238E27FC236}">
                  <a16:creationId xmlns:a16="http://schemas.microsoft.com/office/drawing/2014/main" id="{93EA3166-E62A-4E42-8F3A-74701046A33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779" name="Oval 778">
              <a:extLst>
                <a:ext uri="{FF2B5EF4-FFF2-40B4-BE49-F238E27FC236}">
                  <a16:creationId xmlns:a16="http://schemas.microsoft.com/office/drawing/2014/main" id="{00CDB786-64C3-4D66-B4D0-9FA0B14E9099}"/>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780" name="Oval 779">
              <a:extLst>
                <a:ext uri="{FF2B5EF4-FFF2-40B4-BE49-F238E27FC236}">
                  <a16:creationId xmlns:a16="http://schemas.microsoft.com/office/drawing/2014/main" id="{8D47A886-D0C2-44FC-B668-B24FE66CBDB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781" name="Oval 780">
              <a:extLst>
                <a:ext uri="{FF2B5EF4-FFF2-40B4-BE49-F238E27FC236}">
                  <a16:creationId xmlns:a16="http://schemas.microsoft.com/office/drawing/2014/main" id="{01E940E9-A462-4818-9061-147E2EBA5235}"/>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782" name="Oval 781">
              <a:extLst>
                <a:ext uri="{FF2B5EF4-FFF2-40B4-BE49-F238E27FC236}">
                  <a16:creationId xmlns:a16="http://schemas.microsoft.com/office/drawing/2014/main" id="{6448133E-FB2F-45D7-B141-68706D62FB01}"/>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783" name="Oval 782">
              <a:extLst>
                <a:ext uri="{FF2B5EF4-FFF2-40B4-BE49-F238E27FC236}">
                  <a16:creationId xmlns:a16="http://schemas.microsoft.com/office/drawing/2014/main" id="{DF5BA1B7-1E3E-4A32-B062-57FB5BF26ECA}"/>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784" name="Oval 783">
              <a:extLst>
                <a:ext uri="{FF2B5EF4-FFF2-40B4-BE49-F238E27FC236}">
                  <a16:creationId xmlns:a16="http://schemas.microsoft.com/office/drawing/2014/main" id="{04CAD034-A9E8-4BCE-976F-8FD25D1F65F1}"/>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785" name="Oval 784">
              <a:extLst>
                <a:ext uri="{FF2B5EF4-FFF2-40B4-BE49-F238E27FC236}">
                  <a16:creationId xmlns:a16="http://schemas.microsoft.com/office/drawing/2014/main" id="{521A6A4A-511B-4656-ABFB-570AD9304D8A}"/>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786" name="Oval 785">
              <a:extLst>
                <a:ext uri="{FF2B5EF4-FFF2-40B4-BE49-F238E27FC236}">
                  <a16:creationId xmlns:a16="http://schemas.microsoft.com/office/drawing/2014/main" id="{F43B5D77-128D-46C5-89B8-D97395765516}"/>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787" name="Oval 786">
              <a:extLst>
                <a:ext uri="{FF2B5EF4-FFF2-40B4-BE49-F238E27FC236}">
                  <a16:creationId xmlns:a16="http://schemas.microsoft.com/office/drawing/2014/main" id="{87B8759F-3E25-49BE-868A-679A1AA0076F}"/>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88" name="Oval 787">
              <a:extLst>
                <a:ext uri="{FF2B5EF4-FFF2-40B4-BE49-F238E27FC236}">
                  <a16:creationId xmlns:a16="http://schemas.microsoft.com/office/drawing/2014/main" id="{F0AA0068-3019-4DB6-BD4C-CCE84CCEF4F2}"/>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89" name="Oval 788">
              <a:extLst>
                <a:ext uri="{FF2B5EF4-FFF2-40B4-BE49-F238E27FC236}">
                  <a16:creationId xmlns:a16="http://schemas.microsoft.com/office/drawing/2014/main" id="{884E35DA-B247-4ACE-BB9E-2DADA31B742C}"/>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0" name="Oval 789">
              <a:extLst>
                <a:ext uri="{FF2B5EF4-FFF2-40B4-BE49-F238E27FC236}">
                  <a16:creationId xmlns:a16="http://schemas.microsoft.com/office/drawing/2014/main" id="{BD12E165-9CC5-43DF-9791-FC0CCA379EED}"/>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1" name="Oval 790">
              <a:extLst>
                <a:ext uri="{FF2B5EF4-FFF2-40B4-BE49-F238E27FC236}">
                  <a16:creationId xmlns:a16="http://schemas.microsoft.com/office/drawing/2014/main" id="{0A5F3F50-64B4-40DB-92BC-2691A98901AB}"/>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92" name="Oval 791">
              <a:extLst>
                <a:ext uri="{FF2B5EF4-FFF2-40B4-BE49-F238E27FC236}">
                  <a16:creationId xmlns:a16="http://schemas.microsoft.com/office/drawing/2014/main" id="{E65090C4-2040-4106-847C-8215A2540026}"/>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93" name="Oval 792">
              <a:extLst>
                <a:ext uri="{FF2B5EF4-FFF2-40B4-BE49-F238E27FC236}">
                  <a16:creationId xmlns:a16="http://schemas.microsoft.com/office/drawing/2014/main" id="{A76910B8-0C95-424C-8598-45D455D42009}"/>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4" name="Oval 793">
              <a:extLst>
                <a:ext uri="{FF2B5EF4-FFF2-40B4-BE49-F238E27FC236}">
                  <a16:creationId xmlns:a16="http://schemas.microsoft.com/office/drawing/2014/main" id="{C5105F4A-CD8A-425B-BE1E-BEF78C8F5389}"/>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5" name="Oval 794">
              <a:extLst>
                <a:ext uri="{FF2B5EF4-FFF2-40B4-BE49-F238E27FC236}">
                  <a16:creationId xmlns:a16="http://schemas.microsoft.com/office/drawing/2014/main" id="{415567A6-0A44-468B-80E1-0A196093703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6" name="Oval 795">
              <a:extLst>
                <a:ext uri="{FF2B5EF4-FFF2-40B4-BE49-F238E27FC236}">
                  <a16:creationId xmlns:a16="http://schemas.microsoft.com/office/drawing/2014/main" id="{490E8B14-8728-48DF-97FB-281A0340636B}"/>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797" name="TextBox 796">
              <a:extLst>
                <a:ext uri="{FF2B5EF4-FFF2-40B4-BE49-F238E27FC236}">
                  <a16:creationId xmlns:a16="http://schemas.microsoft.com/office/drawing/2014/main" id="{50B4D673-88BC-4625-ADAE-6DB854A1B1EC}"/>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798" name="Group 797">
            <a:extLst>
              <a:ext uri="{FF2B5EF4-FFF2-40B4-BE49-F238E27FC236}">
                <a16:creationId xmlns:a16="http://schemas.microsoft.com/office/drawing/2014/main" id="{D0BEAA27-79DD-435F-8E58-EDE760DECD87}"/>
              </a:ext>
            </a:extLst>
          </p:cNvPr>
          <p:cNvGrpSpPr/>
          <p:nvPr/>
        </p:nvGrpSpPr>
        <p:grpSpPr>
          <a:xfrm>
            <a:off x="5692445" y="2062983"/>
            <a:ext cx="825611" cy="2190328"/>
            <a:chOff x="4104420" y="2337805"/>
            <a:chExt cx="825611" cy="488335"/>
          </a:xfrm>
        </p:grpSpPr>
        <p:cxnSp>
          <p:nvCxnSpPr>
            <p:cNvPr id="799" name="Straight Connector 798">
              <a:extLst>
                <a:ext uri="{FF2B5EF4-FFF2-40B4-BE49-F238E27FC236}">
                  <a16:creationId xmlns:a16="http://schemas.microsoft.com/office/drawing/2014/main" id="{3BB6E794-D42C-4001-A8F5-4D4E8AE74B4F}"/>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a:extLst>
                <a:ext uri="{FF2B5EF4-FFF2-40B4-BE49-F238E27FC236}">
                  <a16:creationId xmlns:a16="http://schemas.microsoft.com/office/drawing/2014/main" id="{BBDC05F3-5F93-45AB-AEA4-67E9E9CF8F7E}"/>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1" name="Straight Connector 800">
              <a:extLst>
                <a:ext uri="{FF2B5EF4-FFF2-40B4-BE49-F238E27FC236}">
                  <a16:creationId xmlns:a16="http://schemas.microsoft.com/office/drawing/2014/main" id="{6F708A4A-B9EB-471A-858B-9C5F5A7CB078}"/>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a:extLst>
                <a:ext uri="{FF2B5EF4-FFF2-40B4-BE49-F238E27FC236}">
                  <a16:creationId xmlns:a16="http://schemas.microsoft.com/office/drawing/2014/main" id="{A70AC03A-EC16-4EDC-9748-61CB0647B9A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3" name="Straight Connector 802">
              <a:extLst>
                <a:ext uri="{FF2B5EF4-FFF2-40B4-BE49-F238E27FC236}">
                  <a16:creationId xmlns:a16="http://schemas.microsoft.com/office/drawing/2014/main" id="{A7F7168D-A0CC-4B52-8460-778F27D87024}"/>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a:extLst>
                <a:ext uri="{FF2B5EF4-FFF2-40B4-BE49-F238E27FC236}">
                  <a16:creationId xmlns:a16="http://schemas.microsoft.com/office/drawing/2014/main" id="{748C1076-4FF8-4169-BDE0-E53BB1850557}"/>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5" name="Straight Connector 804">
              <a:extLst>
                <a:ext uri="{FF2B5EF4-FFF2-40B4-BE49-F238E27FC236}">
                  <a16:creationId xmlns:a16="http://schemas.microsoft.com/office/drawing/2014/main" id="{4D4C4172-BB42-4934-9B55-38A0D16C3558}"/>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a:extLst>
                <a:ext uri="{FF2B5EF4-FFF2-40B4-BE49-F238E27FC236}">
                  <a16:creationId xmlns:a16="http://schemas.microsoft.com/office/drawing/2014/main" id="{697F9D31-BC6E-43C0-BEA5-FFA4BAA5AD55}"/>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5D5C9D16-8797-491C-B364-E8EC1317A17E}"/>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7D73795D-B1B2-4CF5-90A8-659F45D617AA}"/>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09" name="Group 808">
            <a:extLst>
              <a:ext uri="{FF2B5EF4-FFF2-40B4-BE49-F238E27FC236}">
                <a16:creationId xmlns:a16="http://schemas.microsoft.com/office/drawing/2014/main" id="{961AAD81-D906-4693-9663-877D4EEA742D}"/>
              </a:ext>
            </a:extLst>
          </p:cNvPr>
          <p:cNvGrpSpPr/>
          <p:nvPr/>
        </p:nvGrpSpPr>
        <p:grpSpPr>
          <a:xfrm>
            <a:off x="5740463" y="2188821"/>
            <a:ext cx="825611" cy="2190328"/>
            <a:chOff x="4104420" y="2337805"/>
            <a:chExt cx="825611" cy="488335"/>
          </a:xfrm>
        </p:grpSpPr>
        <p:cxnSp>
          <p:nvCxnSpPr>
            <p:cNvPr id="810" name="Straight Connector 809">
              <a:extLst>
                <a:ext uri="{FF2B5EF4-FFF2-40B4-BE49-F238E27FC236}">
                  <a16:creationId xmlns:a16="http://schemas.microsoft.com/office/drawing/2014/main" id="{4FECB62C-162A-4C6D-9DA3-1FEC76FE6AB1}"/>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C9D4FB67-56DF-4FF0-B143-53EB67312C48}"/>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39AB1B07-6E1A-4934-A4FB-8ADF6D44E53C}"/>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61AFD9AC-F5D5-4147-B11F-65ACC18B90D2}"/>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E93E0AB6-ABEA-450C-9FFE-29BD113EDC4A}"/>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E433EC61-40F5-4EAD-9101-EE8541252494}"/>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4DBE8938-29A2-4C02-AD94-6B5989BF48C1}"/>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5B07D8FC-2EFA-423A-8D50-28720221D13F}"/>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5EC3254F-4BB9-479C-8A99-D6DA31DE88B6}"/>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397B5472-D6B0-4A66-956F-0223268B68C9}"/>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20" name="Group 819">
            <a:extLst>
              <a:ext uri="{FF2B5EF4-FFF2-40B4-BE49-F238E27FC236}">
                <a16:creationId xmlns:a16="http://schemas.microsoft.com/office/drawing/2014/main" id="{A9C8B808-2261-4BC8-9D7D-CBC9BDA11F0D}"/>
              </a:ext>
            </a:extLst>
          </p:cNvPr>
          <p:cNvGrpSpPr/>
          <p:nvPr/>
        </p:nvGrpSpPr>
        <p:grpSpPr>
          <a:xfrm>
            <a:off x="6608442" y="2060377"/>
            <a:ext cx="825611" cy="2190328"/>
            <a:chOff x="4104420" y="2337805"/>
            <a:chExt cx="825611" cy="488335"/>
          </a:xfrm>
        </p:grpSpPr>
        <p:cxnSp>
          <p:nvCxnSpPr>
            <p:cNvPr id="821" name="Straight Connector 820">
              <a:extLst>
                <a:ext uri="{FF2B5EF4-FFF2-40B4-BE49-F238E27FC236}">
                  <a16:creationId xmlns:a16="http://schemas.microsoft.com/office/drawing/2014/main" id="{9024E344-391D-41A0-B8CD-435BD2793B40}"/>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815EE13E-B2A8-45B1-B4F5-84073936E1A7}"/>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27FF864B-E91D-46C0-ABFB-B8E212FD4732}"/>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60596D8E-2A75-44F5-8B13-507BA3F92D1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94EF22B6-391A-46D2-9F85-1CAC5B2F8F0E}"/>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0ECF3B41-CF7C-4C65-AFCE-765936760258}"/>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B5B5EAF0-A7AB-4695-9C16-07F1248F351E}"/>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3C716131-54D5-4AE5-B467-C986D4897250}"/>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C73FDAC4-8F64-4A01-9256-AA6F17DC8C4C}"/>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FDBCFA1B-EC6C-41FA-A679-78E3957CC1DC}"/>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31" name="Group 830">
            <a:extLst>
              <a:ext uri="{FF2B5EF4-FFF2-40B4-BE49-F238E27FC236}">
                <a16:creationId xmlns:a16="http://schemas.microsoft.com/office/drawing/2014/main" id="{46DF3E76-FDA8-4D45-88D6-A406AAA3BAB4}"/>
              </a:ext>
            </a:extLst>
          </p:cNvPr>
          <p:cNvGrpSpPr/>
          <p:nvPr/>
        </p:nvGrpSpPr>
        <p:grpSpPr>
          <a:xfrm>
            <a:off x="6656460" y="2186215"/>
            <a:ext cx="825611" cy="2190328"/>
            <a:chOff x="4104420" y="2337805"/>
            <a:chExt cx="825611" cy="488335"/>
          </a:xfrm>
        </p:grpSpPr>
        <p:cxnSp>
          <p:nvCxnSpPr>
            <p:cNvPr id="832" name="Straight Connector 831">
              <a:extLst>
                <a:ext uri="{FF2B5EF4-FFF2-40B4-BE49-F238E27FC236}">
                  <a16:creationId xmlns:a16="http://schemas.microsoft.com/office/drawing/2014/main" id="{0A4ECFBC-71DB-42C7-9CF8-6EAD51B9C581}"/>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4C0861E-D36C-4154-A80E-2F3DC9FC5EB0}"/>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B2EFC89-50E3-4831-AD83-8EE837905B3E}"/>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FB3B135E-D53C-41DD-9E04-1A91A99291AD}"/>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4924AD1C-0826-44D1-A817-4DF672050252}"/>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48EA3FC2-8881-4C82-89CD-3159A58BDE6F}"/>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13A2B48A-BE41-4705-A787-CC9D7134F208}"/>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00FA6B41-0A86-46F7-B03A-C08306AD7145}"/>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19A65E93-0A32-4B0A-8A51-FED74E5DBE4C}"/>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AA8DCFA2-278D-4BB7-9326-9D1CAF2FAD44}"/>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53" name="Group 852">
            <a:extLst>
              <a:ext uri="{FF2B5EF4-FFF2-40B4-BE49-F238E27FC236}">
                <a16:creationId xmlns:a16="http://schemas.microsoft.com/office/drawing/2014/main" id="{E69A594C-E291-40F6-8EAB-D34FD41D4D6D}"/>
              </a:ext>
            </a:extLst>
          </p:cNvPr>
          <p:cNvGrpSpPr/>
          <p:nvPr/>
        </p:nvGrpSpPr>
        <p:grpSpPr>
          <a:xfrm>
            <a:off x="5638800" y="4608242"/>
            <a:ext cx="1862467" cy="107722"/>
            <a:chOff x="4028252" y="4747393"/>
            <a:chExt cx="933789" cy="354981"/>
          </a:xfrm>
        </p:grpSpPr>
        <p:cxnSp>
          <p:nvCxnSpPr>
            <p:cNvPr id="854" name="Straight Connector 853">
              <a:extLst>
                <a:ext uri="{FF2B5EF4-FFF2-40B4-BE49-F238E27FC236}">
                  <a16:creationId xmlns:a16="http://schemas.microsoft.com/office/drawing/2014/main" id="{8B1EE557-2929-43DF-A6EB-FEAC6B543924}"/>
                </a:ext>
              </a:extLst>
            </p:cNvPr>
            <p:cNvCxnSpPr>
              <a:cxnSpLocks/>
            </p:cNvCxnSpPr>
            <p:nvPr/>
          </p:nvCxnSpPr>
          <p:spPr>
            <a:xfrm flipH="1">
              <a:off x="4397491" y="4747393"/>
              <a:ext cx="190137" cy="34830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id="{603176E3-BC63-4AF5-B2A7-BBCDAFC4C600}"/>
                </a:ext>
              </a:extLst>
            </p:cNvPr>
            <p:cNvCxnSpPr>
              <a:cxnSpLocks/>
            </p:cNvCxnSpPr>
            <p:nvPr/>
          </p:nvCxnSpPr>
          <p:spPr>
            <a:xfrm>
              <a:off x="4028252" y="4757435"/>
              <a:ext cx="927274"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a:extLst>
                <a:ext uri="{FF2B5EF4-FFF2-40B4-BE49-F238E27FC236}">
                  <a16:creationId xmlns:a16="http://schemas.microsoft.com/office/drawing/2014/main" id="{F4AF17F3-1830-4A76-953A-E6D66B7386B2}"/>
                </a:ext>
              </a:extLst>
            </p:cNvPr>
            <p:cNvCxnSpPr>
              <a:cxnSpLocks/>
            </p:cNvCxnSpPr>
            <p:nvPr/>
          </p:nvCxnSpPr>
          <p:spPr>
            <a:xfrm flipH="1">
              <a:off x="4041190" y="4754494"/>
              <a:ext cx="920851" cy="3478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7" name="Straight Connector 856">
              <a:extLst>
                <a:ext uri="{FF2B5EF4-FFF2-40B4-BE49-F238E27FC236}">
                  <a16:creationId xmlns:a16="http://schemas.microsoft.com/office/drawing/2014/main" id="{157A3903-EC99-4F58-B04C-D694116661A3}"/>
                </a:ext>
              </a:extLst>
            </p:cNvPr>
            <p:cNvCxnSpPr>
              <a:cxnSpLocks/>
            </p:cNvCxnSpPr>
            <p:nvPr/>
          </p:nvCxnSpPr>
          <p:spPr>
            <a:xfrm>
              <a:off x="4405314" y="4750359"/>
              <a:ext cx="194083" cy="3520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a:extLst>
                <a:ext uri="{FF2B5EF4-FFF2-40B4-BE49-F238E27FC236}">
                  <a16:creationId xmlns:a16="http://schemas.microsoft.com/office/drawing/2014/main" id="{E5632804-8E28-4765-87E5-588D564FC8BC}"/>
                </a:ext>
              </a:extLst>
            </p:cNvPr>
            <p:cNvCxnSpPr>
              <a:cxnSpLocks/>
            </p:cNvCxnSpPr>
            <p:nvPr/>
          </p:nvCxnSpPr>
          <p:spPr>
            <a:xfrm flipH="1">
              <a:off x="4279797" y="4757435"/>
              <a:ext cx="442271"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9" name="Straight Connector 858">
              <a:extLst>
                <a:ext uri="{FF2B5EF4-FFF2-40B4-BE49-F238E27FC236}">
                  <a16:creationId xmlns:a16="http://schemas.microsoft.com/office/drawing/2014/main" id="{909F0509-CBF4-4CBC-855B-CF8A8FCA7370}"/>
                </a:ext>
              </a:extLst>
            </p:cNvPr>
            <p:cNvCxnSpPr>
              <a:cxnSpLocks/>
            </p:cNvCxnSpPr>
            <p:nvPr/>
          </p:nvCxnSpPr>
          <p:spPr>
            <a:xfrm>
              <a:off x="4273282" y="4750038"/>
              <a:ext cx="453642" cy="3523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0" name="Rectangle 859">
              <a:extLst>
                <a:ext uri="{FF2B5EF4-FFF2-40B4-BE49-F238E27FC236}">
                  <a16:creationId xmlns:a16="http://schemas.microsoft.com/office/drawing/2014/main" id="{F6547D0C-8ACB-4F1C-8D7C-1F840411CB78}"/>
                </a:ext>
              </a:extLst>
            </p:cNvPr>
            <p:cNvSpPr/>
            <p:nvPr/>
          </p:nvSpPr>
          <p:spPr>
            <a:xfrm>
              <a:off x="4038595" y="4750359"/>
              <a:ext cx="916931" cy="3520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877" name="Group 876">
            <a:extLst>
              <a:ext uri="{FF2B5EF4-FFF2-40B4-BE49-F238E27FC236}">
                <a16:creationId xmlns:a16="http://schemas.microsoft.com/office/drawing/2014/main" id="{5D2D4D42-7824-485B-9FCC-A1A74A0C2984}"/>
              </a:ext>
            </a:extLst>
          </p:cNvPr>
          <p:cNvGrpSpPr/>
          <p:nvPr/>
        </p:nvGrpSpPr>
        <p:grpSpPr>
          <a:xfrm>
            <a:off x="7964903" y="1035157"/>
            <a:ext cx="1877948" cy="365918"/>
            <a:chOff x="4038600" y="1744943"/>
            <a:chExt cx="1877948" cy="365918"/>
          </a:xfrm>
        </p:grpSpPr>
        <p:grpSp>
          <p:nvGrpSpPr>
            <p:cNvPr id="878" name="Group 877">
              <a:extLst>
                <a:ext uri="{FF2B5EF4-FFF2-40B4-BE49-F238E27FC236}">
                  <a16:creationId xmlns:a16="http://schemas.microsoft.com/office/drawing/2014/main" id="{D7D5FB02-AF8E-4611-9941-42AEBD31FE61}"/>
                </a:ext>
              </a:extLst>
            </p:cNvPr>
            <p:cNvGrpSpPr/>
            <p:nvPr/>
          </p:nvGrpSpPr>
          <p:grpSpPr>
            <a:xfrm rot="10800000">
              <a:off x="4038600" y="1752600"/>
              <a:ext cx="957647" cy="358261"/>
              <a:chOff x="5943600" y="2757661"/>
              <a:chExt cx="3985589" cy="965801"/>
            </a:xfrm>
          </p:grpSpPr>
          <p:sp>
            <p:nvSpPr>
              <p:cNvPr id="912" name="Rectangle 911">
                <a:extLst>
                  <a:ext uri="{FF2B5EF4-FFF2-40B4-BE49-F238E27FC236}">
                    <a16:creationId xmlns:a16="http://schemas.microsoft.com/office/drawing/2014/main" id="{771D9263-5D5A-41ED-986D-31FA08787B7F}"/>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13" name="Oval 912">
                <a:extLst>
                  <a:ext uri="{FF2B5EF4-FFF2-40B4-BE49-F238E27FC236}">
                    <a16:creationId xmlns:a16="http://schemas.microsoft.com/office/drawing/2014/main" id="{6E1E2214-7F57-44E0-9930-D8A1B3FA75E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14" name="Oval 913">
                <a:extLst>
                  <a:ext uri="{FF2B5EF4-FFF2-40B4-BE49-F238E27FC236}">
                    <a16:creationId xmlns:a16="http://schemas.microsoft.com/office/drawing/2014/main" id="{82A5260F-1EC9-4CD5-8D3B-07A9AFD09589}"/>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915" name="Oval 914">
                <a:extLst>
                  <a:ext uri="{FF2B5EF4-FFF2-40B4-BE49-F238E27FC236}">
                    <a16:creationId xmlns:a16="http://schemas.microsoft.com/office/drawing/2014/main" id="{6B203FDB-97E8-44A5-B9D9-F6B858C260EE}"/>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916" name="Oval 915">
                <a:extLst>
                  <a:ext uri="{FF2B5EF4-FFF2-40B4-BE49-F238E27FC236}">
                    <a16:creationId xmlns:a16="http://schemas.microsoft.com/office/drawing/2014/main" id="{D222C506-5EB1-42E2-90BB-6D0ED0E1624C}"/>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917" name="Oval 916">
                <a:extLst>
                  <a:ext uri="{FF2B5EF4-FFF2-40B4-BE49-F238E27FC236}">
                    <a16:creationId xmlns:a16="http://schemas.microsoft.com/office/drawing/2014/main" id="{9D081800-AC21-4ABA-B5BF-6CD076327F96}"/>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918" name="Oval 917">
                <a:extLst>
                  <a:ext uri="{FF2B5EF4-FFF2-40B4-BE49-F238E27FC236}">
                    <a16:creationId xmlns:a16="http://schemas.microsoft.com/office/drawing/2014/main" id="{549601E7-A920-401D-BA5D-678729B684B1}"/>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919" name="Oval 918">
                <a:extLst>
                  <a:ext uri="{FF2B5EF4-FFF2-40B4-BE49-F238E27FC236}">
                    <a16:creationId xmlns:a16="http://schemas.microsoft.com/office/drawing/2014/main" id="{0EE33ED7-CDA6-411A-B64C-0AE8410B57B2}"/>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920" name="Oval 919">
                <a:extLst>
                  <a:ext uri="{FF2B5EF4-FFF2-40B4-BE49-F238E27FC236}">
                    <a16:creationId xmlns:a16="http://schemas.microsoft.com/office/drawing/2014/main" id="{78146902-039F-4429-8F7D-73D5E166B7D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921" name="Oval 920">
                <a:extLst>
                  <a:ext uri="{FF2B5EF4-FFF2-40B4-BE49-F238E27FC236}">
                    <a16:creationId xmlns:a16="http://schemas.microsoft.com/office/drawing/2014/main" id="{ABC0F22A-7CBB-4AFC-B3E2-79272BA12164}"/>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22" name="Oval 921">
                <a:extLst>
                  <a:ext uri="{FF2B5EF4-FFF2-40B4-BE49-F238E27FC236}">
                    <a16:creationId xmlns:a16="http://schemas.microsoft.com/office/drawing/2014/main" id="{01E4EF0C-34D7-47B8-B91F-77307C0E5D6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923" name="Oval 922">
                <a:extLst>
                  <a:ext uri="{FF2B5EF4-FFF2-40B4-BE49-F238E27FC236}">
                    <a16:creationId xmlns:a16="http://schemas.microsoft.com/office/drawing/2014/main" id="{4928CD59-5B3B-45D5-B9D9-41CCD2B2DFF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24" name="Oval 923">
                <a:extLst>
                  <a:ext uri="{FF2B5EF4-FFF2-40B4-BE49-F238E27FC236}">
                    <a16:creationId xmlns:a16="http://schemas.microsoft.com/office/drawing/2014/main" id="{51365091-CE63-4ECC-8A10-7F9C682F2243}"/>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925" name="Oval 924">
                <a:extLst>
                  <a:ext uri="{FF2B5EF4-FFF2-40B4-BE49-F238E27FC236}">
                    <a16:creationId xmlns:a16="http://schemas.microsoft.com/office/drawing/2014/main" id="{0557FE23-5C0F-4AE3-9A51-82F772530E8E}"/>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926" name="Oval 925">
                <a:extLst>
                  <a:ext uri="{FF2B5EF4-FFF2-40B4-BE49-F238E27FC236}">
                    <a16:creationId xmlns:a16="http://schemas.microsoft.com/office/drawing/2014/main" id="{0B6A31EB-B85A-440E-A671-43EFF21BB25C}"/>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927" name="Oval 926">
                <a:extLst>
                  <a:ext uri="{FF2B5EF4-FFF2-40B4-BE49-F238E27FC236}">
                    <a16:creationId xmlns:a16="http://schemas.microsoft.com/office/drawing/2014/main" id="{DA08434F-58AD-4372-B198-43A1BF85D595}"/>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928" name="Oval 927">
                <a:extLst>
                  <a:ext uri="{FF2B5EF4-FFF2-40B4-BE49-F238E27FC236}">
                    <a16:creationId xmlns:a16="http://schemas.microsoft.com/office/drawing/2014/main" id="{61811269-55AE-4D93-9FB3-989E524AE1D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929" name="Oval 928">
                <a:extLst>
                  <a:ext uri="{FF2B5EF4-FFF2-40B4-BE49-F238E27FC236}">
                    <a16:creationId xmlns:a16="http://schemas.microsoft.com/office/drawing/2014/main" id="{8B1849C9-C8D8-4E21-8043-653148A6BF51}"/>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930" name="Oval 929">
                <a:extLst>
                  <a:ext uri="{FF2B5EF4-FFF2-40B4-BE49-F238E27FC236}">
                    <a16:creationId xmlns:a16="http://schemas.microsoft.com/office/drawing/2014/main" id="{41770E16-F624-4E11-8881-C2885A2EFCC2}"/>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931" name="Oval 930">
                <a:extLst>
                  <a:ext uri="{FF2B5EF4-FFF2-40B4-BE49-F238E27FC236}">
                    <a16:creationId xmlns:a16="http://schemas.microsoft.com/office/drawing/2014/main" id="{C31A3A23-F5AD-4F40-95BE-798D45B1C6F1}"/>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932" name="Oval 931">
                <a:extLst>
                  <a:ext uri="{FF2B5EF4-FFF2-40B4-BE49-F238E27FC236}">
                    <a16:creationId xmlns:a16="http://schemas.microsoft.com/office/drawing/2014/main" id="{9C2EA2E9-D4DF-48D8-88EB-420DF9B0BDE0}"/>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933" name="Oval 932">
                <a:extLst>
                  <a:ext uri="{FF2B5EF4-FFF2-40B4-BE49-F238E27FC236}">
                    <a16:creationId xmlns:a16="http://schemas.microsoft.com/office/drawing/2014/main" id="{F5A2FBA2-3474-4F4A-9B37-8FF7B3AF6EB2}"/>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4" name="Oval 933">
                <a:extLst>
                  <a:ext uri="{FF2B5EF4-FFF2-40B4-BE49-F238E27FC236}">
                    <a16:creationId xmlns:a16="http://schemas.microsoft.com/office/drawing/2014/main" id="{6EFF92A0-AC50-4FB3-A365-A0B2AAFB61CF}"/>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5" name="Oval 934">
                <a:extLst>
                  <a:ext uri="{FF2B5EF4-FFF2-40B4-BE49-F238E27FC236}">
                    <a16:creationId xmlns:a16="http://schemas.microsoft.com/office/drawing/2014/main" id="{7FD61A3D-7961-4B08-AA81-62349D4A532F}"/>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36" name="Oval 935">
                <a:extLst>
                  <a:ext uri="{FF2B5EF4-FFF2-40B4-BE49-F238E27FC236}">
                    <a16:creationId xmlns:a16="http://schemas.microsoft.com/office/drawing/2014/main" id="{3722EF88-4EF0-4821-AFE1-FD6A126AFB7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37" name="Oval 936">
                <a:extLst>
                  <a:ext uri="{FF2B5EF4-FFF2-40B4-BE49-F238E27FC236}">
                    <a16:creationId xmlns:a16="http://schemas.microsoft.com/office/drawing/2014/main" id="{316B7F6F-1CE5-424B-B6E5-4F084151E6B9}"/>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8" name="Oval 937">
                <a:extLst>
                  <a:ext uri="{FF2B5EF4-FFF2-40B4-BE49-F238E27FC236}">
                    <a16:creationId xmlns:a16="http://schemas.microsoft.com/office/drawing/2014/main" id="{4E5A2207-10A5-42DC-A5D5-E6419138AF54}"/>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39" name="Oval 938">
                <a:extLst>
                  <a:ext uri="{FF2B5EF4-FFF2-40B4-BE49-F238E27FC236}">
                    <a16:creationId xmlns:a16="http://schemas.microsoft.com/office/drawing/2014/main" id="{C6BC6503-535A-4A8E-B07D-A0DCFBBB9F0A}"/>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0" name="Oval 939">
                <a:extLst>
                  <a:ext uri="{FF2B5EF4-FFF2-40B4-BE49-F238E27FC236}">
                    <a16:creationId xmlns:a16="http://schemas.microsoft.com/office/drawing/2014/main" id="{C6D49D1F-08DA-4873-B851-70FDAEF92B5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1" name="Oval 940">
                <a:extLst>
                  <a:ext uri="{FF2B5EF4-FFF2-40B4-BE49-F238E27FC236}">
                    <a16:creationId xmlns:a16="http://schemas.microsoft.com/office/drawing/2014/main" id="{1F6E214F-2D87-4257-929D-89DEC427643D}"/>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2" name="Oval 941">
                <a:extLst>
                  <a:ext uri="{FF2B5EF4-FFF2-40B4-BE49-F238E27FC236}">
                    <a16:creationId xmlns:a16="http://schemas.microsoft.com/office/drawing/2014/main" id="{D5C8F734-2680-4495-9991-FE3DB43A0267}"/>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43" name="TextBox 942">
                <a:extLst>
                  <a:ext uri="{FF2B5EF4-FFF2-40B4-BE49-F238E27FC236}">
                    <a16:creationId xmlns:a16="http://schemas.microsoft.com/office/drawing/2014/main" id="{20826A7C-C671-4C3E-8EB7-91C0DE1C2F19}"/>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879" name="Group 878">
              <a:extLst>
                <a:ext uri="{FF2B5EF4-FFF2-40B4-BE49-F238E27FC236}">
                  <a16:creationId xmlns:a16="http://schemas.microsoft.com/office/drawing/2014/main" id="{65CF9095-50B8-428A-A95E-8243C2CBA4A5}"/>
                </a:ext>
              </a:extLst>
            </p:cNvPr>
            <p:cNvGrpSpPr/>
            <p:nvPr/>
          </p:nvGrpSpPr>
          <p:grpSpPr>
            <a:xfrm rot="10800000">
              <a:off x="4958901" y="1744943"/>
              <a:ext cx="957647" cy="364266"/>
              <a:chOff x="5943600" y="2757661"/>
              <a:chExt cx="3985589" cy="981989"/>
            </a:xfrm>
          </p:grpSpPr>
          <p:sp>
            <p:nvSpPr>
              <p:cNvPr id="880" name="Rectangle 879">
                <a:extLst>
                  <a:ext uri="{FF2B5EF4-FFF2-40B4-BE49-F238E27FC236}">
                    <a16:creationId xmlns:a16="http://schemas.microsoft.com/office/drawing/2014/main" id="{C093F26A-809D-45AC-874F-40D372A39CC7}"/>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81" name="Oval 880">
                <a:extLst>
                  <a:ext uri="{FF2B5EF4-FFF2-40B4-BE49-F238E27FC236}">
                    <a16:creationId xmlns:a16="http://schemas.microsoft.com/office/drawing/2014/main" id="{BF758896-BB95-400E-AA2D-2A7C2AA9444E}"/>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882" name="Oval 881">
                <a:extLst>
                  <a:ext uri="{FF2B5EF4-FFF2-40B4-BE49-F238E27FC236}">
                    <a16:creationId xmlns:a16="http://schemas.microsoft.com/office/drawing/2014/main" id="{2E6EA653-4B25-49C2-AAE3-2EC64C83AA4B}"/>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883" name="Oval 882">
                <a:extLst>
                  <a:ext uri="{FF2B5EF4-FFF2-40B4-BE49-F238E27FC236}">
                    <a16:creationId xmlns:a16="http://schemas.microsoft.com/office/drawing/2014/main" id="{26300FFA-9657-407C-A284-13DBA1EC77D9}"/>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884" name="Oval 883">
                <a:extLst>
                  <a:ext uri="{FF2B5EF4-FFF2-40B4-BE49-F238E27FC236}">
                    <a16:creationId xmlns:a16="http://schemas.microsoft.com/office/drawing/2014/main" id="{BC7E944E-E02A-444A-9340-3E241B2A3479}"/>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885" name="Oval 884">
                <a:extLst>
                  <a:ext uri="{FF2B5EF4-FFF2-40B4-BE49-F238E27FC236}">
                    <a16:creationId xmlns:a16="http://schemas.microsoft.com/office/drawing/2014/main" id="{A859B881-B054-4DCC-B8F0-2C8957912A10}"/>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886" name="Oval 885">
                <a:extLst>
                  <a:ext uri="{FF2B5EF4-FFF2-40B4-BE49-F238E27FC236}">
                    <a16:creationId xmlns:a16="http://schemas.microsoft.com/office/drawing/2014/main" id="{BC3B36DF-A2DB-41C6-9C2D-0CDFB6DFFC4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887" name="Oval 886">
                <a:extLst>
                  <a:ext uri="{FF2B5EF4-FFF2-40B4-BE49-F238E27FC236}">
                    <a16:creationId xmlns:a16="http://schemas.microsoft.com/office/drawing/2014/main" id="{35FA665D-41D6-47DA-8792-7785CC13E7BA}"/>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888" name="Oval 887">
                <a:extLst>
                  <a:ext uri="{FF2B5EF4-FFF2-40B4-BE49-F238E27FC236}">
                    <a16:creationId xmlns:a16="http://schemas.microsoft.com/office/drawing/2014/main" id="{AFF5353D-8B30-41BD-86A5-8A6A453CBC4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889" name="Oval 888">
                <a:extLst>
                  <a:ext uri="{FF2B5EF4-FFF2-40B4-BE49-F238E27FC236}">
                    <a16:creationId xmlns:a16="http://schemas.microsoft.com/office/drawing/2014/main" id="{2B04CA34-0EFC-4D17-9F52-20128575A306}"/>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890" name="Oval 889">
                <a:extLst>
                  <a:ext uri="{FF2B5EF4-FFF2-40B4-BE49-F238E27FC236}">
                    <a16:creationId xmlns:a16="http://schemas.microsoft.com/office/drawing/2014/main" id="{4CCB4FF3-A57B-4427-8162-5C9933BA000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891" name="Oval 890">
                <a:extLst>
                  <a:ext uri="{FF2B5EF4-FFF2-40B4-BE49-F238E27FC236}">
                    <a16:creationId xmlns:a16="http://schemas.microsoft.com/office/drawing/2014/main" id="{1897A21C-B6FB-47CD-BA8E-3C630450172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892" name="Oval 891">
                <a:extLst>
                  <a:ext uri="{FF2B5EF4-FFF2-40B4-BE49-F238E27FC236}">
                    <a16:creationId xmlns:a16="http://schemas.microsoft.com/office/drawing/2014/main" id="{A9EC183F-3F87-4F3C-826F-89F11A9E30D6}"/>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893" name="Oval 892">
                <a:extLst>
                  <a:ext uri="{FF2B5EF4-FFF2-40B4-BE49-F238E27FC236}">
                    <a16:creationId xmlns:a16="http://schemas.microsoft.com/office/drawing/2014/main" id="{DECC6CD5-E8F8-494A-BB48-E7A061513FFC}"/>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894" name="Oval 893">
                <a:extLst>
                  <a:ext uri="{FF2B5EF4-FFF2-40B4-BE49-F238E27FC236}">
                    <a16:creationId xmlns:a16="http://schemas.microsoft.com/office/drawing/2014/main" id="{6C5892D1-C18A-4CD8-A044-13A9F299DC15}"/>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895" name="Oval 894">
                <a:extLst>
                  <a:ext uri="{FF2B5EF4-FFF2-40B4-BE49-F238E27FC236}">
                    <a16:creationId xmlns:a16="http://schemas.microsoft.com/office/drawing/2014/main" id="{C99FEF80-B6E1-4C6E-8839-3EF206A7C929}"/>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896" name="Oval 895">
                <a:extLst>
                  <a:ext uri="{FF2B5EF4-FFF2-40B4-BE49-F238E27FC236}">
                    <a16:creationId xmlns:a16="http://schemas.microsoft.com/office/drawing/2014/main" id="{B44B53F0-7F84-4C5B-A99C-A77AD84F7518}"/>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897" name="Oval 896">
                <a:extLst>
                  <a:ext uri="{FF2B5EF4-FFF2-40B4-BE49-F238E27FC236}">
                    <a16:creationId xmlns:a16="http://schemas.microsoft.com/office/drawing/2014/main" id="{DA7C5B4B-EE40-4199-AC98-4841FA635ABE}"/>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898" name="Oval 897">
                <a:extLst>
                  <a:ext uri="{FF2B5EF4-FFF2-40B4-BE49-F238E27FC236}">
                    <a16:creationId xmlns:a16="http://schemas.microsoft.com/office/drawing/2014/main" id="{907FBFD7-3CE2-40C3-B67B-25423482BA24}"/>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899" name="Oval 898">
                <a:extLst>
                  <a:ext uri="{FF2B5EF4-FFF2-40B4-BE49-F238E27FC236}">
                    <a16:creationId xmlns:a16="http://schemas.microsoft.com/office/drawing/2014/main" id="{4E033236-61A0-44E5-BD0E-DC02DADDFE0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900" name="Oval 899">
                <a:extLst>
                  <a:ext uri="{FF2B5EF4-FFF2-40B4-BE49-F238E27FC236}">
                    <a16:creationId xmlns:a16="http://schemas.microsoft.com/office/drawing/2014/main" id="{65224671-5049-421D-A79C-A0BC67CDFE11}"/>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01" name="Oval 900">
                <a:extLst>
                  <a:ext uri="{FF2B5EF4-FFF2-40B4-BE49-F238E27FC236}">
                    <a16:creationId xmlns:a16="http://schemas.microsoft.com/office/drawing/2014/main" id="{D370B8B5-6925-4F60-BF6D-36AC343AA71B}"/>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2" name="Oval 901">
                <a:extLst>
                  <a:ext uri="{FF2B5EF4-FFF2-40B4-BE49-F238E27FC236}">
                    <a16:creationId xmlns:a16="http://schemas.microsoft.com/office/drawing/2014/main" id="{75DA46CB-2E1F-42E0-B305-17B2D7202607}"/>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3" name="Oval 902">
                <a:extLst>
                  <a:ext uri="{FF2B5EF4-FFF2-40B4-BE49-F238E27FC236}">
                    <a16:creationId xmlns:a16="http://schemas.microsoft.com/office/drawing/2014/main" id="{0AA6BE38-9EE5-4073-A758-560C9E5630E7}"/>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4" name="Oval 903">
                <a:extLst>
                  <a:ext uri="{FF2B5EF4-FFF2-40B4-BE49-F238E27FC236}">
                    <a16:creationId xmlns:a16="http://schemas.microsoft.com/office/drawing/2014/main" id="{79F75F26-53B1-4371-A3C2-1CE469276891}"/>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5" name="Oval 904">
                <a:extLst>
                  <a:ext uri="{FF2B5EF4-FFF2-40B4-BE49-F238E27FC236}">
                    <a16:creationId xmlns:a16="http://schemas.microsoft.com/office/drawing/2014/main" id="{DC1C85F9-DDAF-4F59-94A8-679230A8A046}"/>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6" name="Oval 905">
                <a:extLst>
                  <a:ext uri="{FF2B5EF4-FFF2-40B4-BE49-F238E27FC236}">
                    <a16:creationId xmlns:a16="http://schemas.microsoft.com/office/drawing/2014/main" id="{46F32C4D-6D9A-4694-A0DE-6853E21C414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07" name="Oval 906">
                <a:extLst>
                  <a:ext uri="{FF2B5EF4-FFF2-40B4-BE49-F238E27FC236}">
                    <a16:creationId xmlns:a16="http://schemas.microsoft.com/office/drawing/2014/main" id="{F4C999B4-EED5-4620-8AC8-757C1098581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8" name="Oval 907">
                <a:extLst>
                  <a:ext uri="{FF2B5EF4-FFF2-40B4-BE49-F238E27FC236}">
                    <a16:creationId xmlns:a16="http://schemas.microsoft.com/office/drawing/2014/main" id="{FA147D09-0109-4B12-BC70-40406E0E743A}"/>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09" name="Oval 908">
                <a:extLst>
                  <a:ext uri="{FF2B5EF4-FFF2-40B4-BE49-F238E27FC236}">
                    <a16:creationId xmlns:a16="http://schemas.microsoft.com/office/drawing/2014/main" id="{24229AD2-D4B3-474B-9699-ECF36FC34391}"/>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10" name="Oval 909">
                <a:extLst>
                  <a:ext uri="{FF2B5EF4-FFF2-40B4-BE49-F238E27FC236}">
                    <a16:creationId xmlns:a16="http://schemas.microsoft.com/office/drawing/2014/main" id="{AA76956A-6ADB-4209-8864-5B7A1CC7881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11" name="TextBox 910">
                <a:extLst>
                  <a:ext uri="{FF2B5EF4-FFF2-40B4-BE49-F238E27FC236}">
                    <a16:creationId xmlns:a16="http://schemas.microsoft.com/office/drawing/2014/main" id="{035BABBA-B229-44B4-A321-24CC2D66E3D3}"/>
                  </a:ext>
                </a:extLst>
              </p:cNvPr>
              <p:cNvSpPr txBox="1"/>
              <p:nvPr/>
            </p:nvSpPr>
            <p:spPr>
              <a:xfrm>
                <a:off x="9256562" y="3366284"/>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grpSp>
        <p:nvGrpSpPr>
          <p:cNvPr id="944" name="Group 943">
            <a:extLst>
              <a:ext uri="{FF2B5EF4-FFF2-40B4-BE49-F238E27FC236}">
                <a16:creationId xmlns:a16="http://schemas.microsoft.com/office/drawing/2014/main" id="{CEC7110B-77F0-46A9-A2CA-8171A7F22DE2}"/>
              </a:ext>
            </a:extLst>
          </p:cNvPr>
          <p:cNvGrpSpPr/>
          <p:nvPr/>
        </p:nvGrpSpPr>
        <p:grpSpPr>
          <a:xfrm>
            <a:off x="8885198" y="5150026"/>
            <a:ext cx="957647" cy="359316"/>
            <a:chOff x="5943600" y="2757661"/>
            <a:chExt cx="3985589" cy="968645"/>
          </a:xfrm>
        </p:grpSpPr>
        <p:sp>
          <p:nvSpPr>
            <p:cNvPr id="945" name="Rectangle 944">
              <a:extLst>
                <a:ext uri="{FF2B5EF4-FFF2-40B4-BE49-F238E27FC236}">
                  <a16:creationId xmlns:a16="http://schemas.microsoft.com/office/drawing/2014/main" id="{D4EAD51B-853D-4597-9CA8-B5EBD2803E68}"/>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46" name="Oval 945">
              <a:extLst>
                <a:ext uri="{FF2B5EF4-FFF2-40B4-BE49-F238E27FC236}">
                  <a16:creationId xmlns:a16="http://schemas.microsoft.com/office/drawing/2014/main" id="{F79C8EE0-BA86-4458-B466-B64B4FBFCD2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47" name="Oval 946">
              <a:extLst>
                <a:ext uri="{FF2B5EF4-FFF2-40B4-BE49-F238E27FC236}">
                  <a16:creationId xmlns:a16="http://schemas.microsoft.com/office/drawing/2014/main" id="{79DB6917-0D4C-4E18-A00E-33FCBF5BCB9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948" name="Oval 947">
              <a:extLst>
                <a:ext uri="{FF2B5EF4-FFF2-40B4-BE49-F238E27FC236}">
                  <a16:creationId xmlns:a16="http://schemas.microsoft.com/office/drawing/2014/main" id="{C7EDB257-1A54-47F2-AE8B-9021D407EAD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949" name="Oval 948">
              <a:extLst>
                <a:ext uri="{FF2B5EF4-FFF2-40B4-BE49-F238E27FC236}">
                  <a16:creationId xmlns:a16="http://schemas.microsoft.com/office/drawing/2014/main" id="{04A34626-F7F1-4A4D-B415-71667868F02E}"/>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950" name="Oval 949">
              <a:extLst>
                <a:ext uri="{FF2B5EF4-FFF2-40B4-BE49-F238E27FC236}">
                  <a16:creationId xmlns:a16="http://schemas.microsoft.com/office/drawing/2014/main" id="{E0C83FB6-1ABF-4EB9-98D9-636F535A43B2}"/>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951" name="Oval 950">
              <a:extLst>
                <a:ext uri="{FF2B5EF4-FFF2-40B4-BE49-F238E27FC236}">
                  <a16:creationId xmlns:a16="http://schemas.microsoft.com/office/drawing/2014/main" id="{7C1E3A5C-7594-4042-B77C-3A3B47ACDF07}"/>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952" name="Oval 951">
              <a:extLst>
                <a:ext uri="{FF2B5EF4-FFF2-40B4-BE49-F238E27FC236}">
                  <a16:creationId xmlns:a16="http://schemas.microsoft.com/office/drawing/2014/main" id="{77A02D5F-6C54-4064-A16D-7971C834C921}"/>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953" name="Oval 952">
              <a:extLst>
                <a:ext uri="{FF2B5EF4-FFF2-40B4-BE49-F238E27FC236}">
                  <a16:creationId xmlns:a16="http://schemas.microsoft.com/office/drawing/2014/main" id="{79BAFBFA-69C1-427F-8AE8-D01C9AFD3BEF}"/>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954" name="Oval 953">
              <a:extLst>
                <a:ext uri="{FF2B5EF4-FFF2-40B4-BE49-F238E27FC236}">
                  <a16:creationId xmlns:a16="http://schemas.microsoft.com/office/drawing/2014/main" id="{8E5087D9-C234-4A8B-AF3F-6632BDF661F5}"/>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55" name="Oval 954">
              <a:extLst>
                <a:ext uri="{FF2B5EF4-FFF2-40B4-BE49-F238E27FC236}">
                  <a16:creationId xmlns:a16="http://schemas.microsoft.com/office/drawing/2014/main" id="{4805C368-DC6B-44FB-BC0D-1BD5AA136DA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956" name="Oval 955">
              <a:extLst>
                <a:ext uri="{FF2B5EF4-FFF2-40B4-BE49-F238E27FC236}">
                  <a16:creationId xmlns:a16="http://schemas.microsoft.com/office/drawing/2014/main" id="{D94AC9A1-2D0F-4120-B96F-F55B97245EC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57" name="Oval 956">
              <a:extLst>
                <a:ext uri="{FF2B5EF4-FFF2-40B4-BE49-F238E27FC236}">
                  <a16:creationId xmlns:a16="http://schemas.microsoft.com/office/drawing/2014/main" id="{56CB0E2C-C45A-4EC9-8222-04E6AEE0EDD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958" name="Oval 957">
              <a:extLst>
                <a:ext uri="{FF2B5EF4-FFF2-40B4-BE49-F238E27FC236}">
                  <a16:creationId xmlns:a16="http://schemas.microsoft.com/office/drawing/2014/main" id="{A5D00B6A-853B-4639-8B83-EBBC1FDD105B}"/>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959" name="Oval 958">
              <a:extLst>
                <a:ext uri="{FF2B5EF4-FFF2-40B4-BE49-F238E27FC236}">
                  <a16:creationId xmlns:a16="http://schemas.microsoft.com/office/drawing/2014/main" id="{2CC063A5-BF9C-404B-B84C-10A6242D73FA}"/>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960" name="Oval 959">
              <a:extLst>
                <a:ext uri="{FF2B5EF4-FFF2-40B4-BE49-F238E27FC236}">
                  <a16:creationId xmlns:a16="http://schemas.microsoft.com/office/drawing/2014/main" id="{7629F329-52D5-4302-B48F-B260A5FEEAC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961" name="Oval 960">
              <a:extLst>
                <a:ext uri="{FF2B5EF4-FFF2-40B4-BE49-F238E27FC236}">
                  <a16:creationId xmlns:a16="http://schemas.microsoft.com/office/drawing/2014/main" id="{643A8C28-4A73-4BE5-822D-4628EFC7E506}"/>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962" name="Oval 961">
              <a:extLst>
                <a:ext uri="{FF2B5EF4-FFF2-40B4-BE49-F238E27FC236}">
                  <a16:creationId xmlns:a16="http://schemas.microsoft.com/office/drawing/2014/main" id="{CE8F6451-DB65-4343-ACFC-6C58143D94CB}"/>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963" name="Oval 962">
              <a:extLst>
                <a:ext uri="{FF2B5EF4-FFF2-40B4-BE49-F238E27FC236}">
                  <a16:creationId xmlns:a16="http://schemas.microsoft.com/office/drawing/2014/main" id="{87EDE983-2B20-4318-9A4A-676234D714A8}"/>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964" name="Oval 963">
              <a:extLst>
                <a:ext uri="{FF2B5EF4-FFF2-40B4-BE49-F238E27FC236}">
                  <a16:creationId xmlns:a16="http://schemas.microsoft.com/office/drawing/2014/main" id="{61DB039F-A941-4816-8DED-11C718F4C27D}"/>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965" name="Oval 964">
              <a:extLst>
                <a:ext uri="{FF2B5EF4-FFF2-40B4-BE49-F238E27FC236}">
                  <a16:creationId xmlns:a16="http://schemas.microsoft.com/office/drawing/2014/main" id="{CC5BBB25-7262-41BA-B36A-F83E9D64B11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966" name="Oval 965">
              <a:extLst>
                <a:ext uri="{FF2B5EF4-FFF2-40B4-BE49-F238E27FC236}">
                  <a16:creationId xmlns:a16="http://schemas.microsoft.com/office/drawing/2014/main" id="{997BF5DF-C6B6-44CA-8CE5-42B5277EA02D}"/>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67" name="Oval 966">
              <a:extLst>
                <a:ext uri="{FF2B5EF4-FFF2-40B4-BE49-F238E27FC236}">
                  <a16:creationId xmlns:a16="http://schemas.microsoft.com/office/drawing/2014/main" id="{86FBF2C4-3391-4A4B-859C-72AC6469F806}"/>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68" name="Oval 967">
              <a:extLst>
                <a:ext uri="{FF2B5EF4-FFF2-40B4-BE49-F238E27FC236}">
                  <a16:creationId xmlns:a16="http://schemas.microsoft.com/office/drawing/2014/main" id="{4F018320-3FC9-408E-BE29-8C75986BDB95}"/>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69" name="Oval 968">
              <a:extLst>
                <a:ext uri="{FF2B5EF4-FFF2-40B4-BE49-F238E27FC236}">
                  <a16:creationId xmlns:a16="http://schemas.microsoft.com/office/drawing/2014/main" id="{510DFC02-96AB-4CED-9E56-7F95938AB5C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0" name="Oval 969">
              <a:extLst>
                <a:ext uri="{FF2B5EF4-FFF2-40B4-BE49-F238E27FC236}">
                  <a16:creationId xmlns:a16="http://schemas.microsoft.com/office/drawing/2014/main" id="{9DA67FAB-BB85-45FC-85FC-844ACF372434}"/>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71" name="Oval 970">
              <a:extLst>
                <a:ext uri="{FF2B5EF4-FFF2-40B4-BE49-F238E27FC236}">
                  <a16:creationId xmlns:a16="http://schemas.microsoft.com/office/drawing/2014/main" id="{EFF9F421-607D-41CB-A97F-88045B1D2A7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972" name="Oval 971">
              <a:extLst>
                <a:ext uri="{FF2B5EF4-FFF2-40B4-BE49-F238E27FC236}">
                  <a16:creationId xmlns:a16="http://schemas.microsoft.com/office/drawing/2014/main" id="{0DDBF467-12E5-4CF2-8815-A178292BFA75}"/>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3" name="Oval 972">
              <a:extLst>
                <a:ext uri="{FF2B5EF4-FFF2-40B4-BE49-F238E27FC236}">
                  <a16:creationId xmlns:a16="http://schemas.microsoft.com/office/drawing/2014/main" id="{0D892272-3481-4E74-8AC0-FD162A3EE80F}"/>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4" name="Oval 973">
              <a:extLst>
                <a:ext uri="{FF2B5EF4-FFF2-40B4-BE49-F238E27FC236}">
                  <a16:creationId xmlns:a16="http://schemas.microsoft.com/office/drawing/2014/main" id="{7E06AC60-7287-4EAF-839A-A28AFDD5C2F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5" name="Oval 974">
              <a:extLst>
                <a:ext uri="{FF2B5EF4-FFF2-40B4-BE49-F238E27FC236}">
                  <a16:creationId xmlns:a16="http://schemas.microsoft.com/office/drawing/2014/main" id="{FD701ABE-F9B2-4A58-A93F-71D6F7634D24}"/>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976" name="TextBox 975">
              <a:extLst>
                <a:ext uri="{FF2B5EF4-FFF2-40B4-BE49-F238E27FC236}">
                  <a16:creationId xmlns:a16="http://schemas.microsoft.com/office/drawing/2014/main" id="{998D48BC-A37C-4FE2-BF05-C6643B50FEFE}"/>
                </a:ext>
              </a:extLst>
            </p:cNvPr>
            <p:cNvSpPr txBox="1"/>
            <p:nvPr/>
          </p:nvSpPr>
          <p:spPr>
            <a:xfrm>
              <a:off x="9255476" y="3435909"/>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977" name="Group 976">
            <a:extLst>
              <a:ext uri="{FF2B5EF4-FFF2-40B4-BE49-F238E27FC236}">
                <a16:creationId xmlns:a16="http://schemas.microsoft.com/office/drawing/2014/main" id="{FBDE1D49-4400-4131-AAB6-7F63CFD6E58A}"/>
              </a:ext>
            </a:extLst>
          </p:cNvPr>
          <p:cNvGrpSpPr/>
          <p:nvPr/>
        </p:nvGrpSpPr>
        <p:grpSpPr>
          <a:xfrm>
            <a:off x="7964898" y="5151675"/>
            <a:ext cx="957647" cy="379283"/>
            <a:chOff x="5943600" y="2757661"/>
            <a:chExt cx="3985589" cy="1022473"/>
          </a:xfrm>
        </p:grpSpPr>
        <p:sp>
          <p:nvSpPr>
            <p:cNvPr id="978" name="Rectangle 977">
              <a:extLst>
                <a:ext uri="{FF2B5EF4-FFF2-40B4-BE49-F238E27FC236}">
                  <a16:creationId xmlns:a16="http://schemas.microsoft.com/office/drawing/2014/main" id="{8670AB5C-1A89-4A51-82C3-137ED2785B94}"/>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79" name="Oval 978">
              <a:extLst>
                <a:ext uri="{FF2B5EF4-FFF2-40B4-BE49-F238E27FC236}">
                  <a16:creationId xmlns:a16="http://schemas.microsoft.com/office/drawing/2014/main" id="{7FBE0D96-B20A-4DD6-959B-C3F0DDB2DE7B}"/>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980" name="Oval 979">
              <a:extLst>
                <a:ext uri="{FF2B5EF4-FFF2-40B4-BE49-F238E27FC236}">
                  <a16:creationId xmlns:a16="http://schemas.microsoft.com/office/drawing/2014/main" id="{7C4F9EE8-99C8-4933-8412-3FAA61BC0D30}"/>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981" name="Oval 980">
              <a:extLst>
                <a:ext uri="{FF2B5EF4-FFF2-40B4-BE49-F238E27FC236}">
                  <a16:creationId xmlns:a16="http://schemas.microsoft.com/office/drawing/2014/main" id="{4F01D458-00B4-4D7B-9C75-B40FC3A5102F}"/>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982" name="Oval 981">
              <a:extLst>
                <a:ext uri="{FF2B5EF4-FFF2-40B4-BE49-F238E27FC236}">
                  <a16:creationId xmlns:a16="http://schemas.microsoft.com/office/drawing/2014/main" id="{C36C843E-1FAB-41FD-8E38-15FCE5E8CB5A}"/>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983" name="Oval 982">
              <a:extLst>
                <a:ext uri="{FF2B5EF4-FFF2-40B4-BE49-F238E27FC236}">
                  <a16:creationId xmlns:a16="http://schemas.microsoft.com/office/drawing/2014/main" id="{46505E00-1E90-4421-9035-B5B59A18688C}"/>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984" name="Oval 983">
              <a:extLst>
                <a:ext uri="{FF2B5EF4-FFF2-40B4-BE49-F238E27FC236}">
                  <a16:creationId xmlns:a16="http://schemas.microsoft.com/office/drawing/2014/main" id="{5AB8E4A8-482D-498B-B955-C6FF10C4768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985" name="Oval 984">
              <a:extLst>
                <a:ext uri="{FF2B5EF4-FFF2-40B4-BE49-F238E27FC236}">
                  <a16:creationId xmlns:a16="http://schemas.microsoft.com/office/drawing/2014/main" id="{EAAAE252-5DD7-4FA1-8B06-C85DF34F3DF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986" name="Oval 985">
              <a:extLst>
                <a:ext uri="{FF2B5EF4-FFF2-40B4-BE49-F238E27FC236}">
                  <a16:creationId xmlns:a16="http://schemas.microsoft.com/office/drawing/2014/main" id="{3F884489-9AC0-453E-B91A-10CDC2F991BB}"/>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987" name="Oval 986">
              <a:extLst>
                <a:ext uri="{FF2B5EF4-FFF2-40B4-BE49-F238E27FC236}">
                  <a16:creationId xmlns:a16="http://schemas.microsoft.com/office/drawing/2014/main" id="{6D59E724-6CC3-4DA0-8FF5-3AEE50670D8D}"/>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88" name="Oval 987">
              <a:extLst>
                <a:ext uri="{FF2B5EF4-FFF2-40B4-BE49-F238E27FC236}">
                  <a16:creationId xmlns:a16="http://schemas.microsoft.com/office/drawing/2014/main" id="{200C62F6-A6EE-4318-9E80-10B84221FBA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989" name="Oval 988">
              <a:extLst>
                <a:ext uri="{FF2B5EF4-FFF2-40B4-BE49-F238E27FC236}">
                  <a16:creationId xmlns:a16="http://schemas.microsoft.com/office/drawing/2014/main" id="{49225F19-08B2-4BA9-A47B-FEDC3E6182FF}"/>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990" name="Oval 989">
              <a:extLst>
                <a:ext uri="{FF2B5EF4-FFF2-40B4-BE49-F238E27FC236}">
                  <a16:creationId xmlns:a16="http://schemas.microsoft.com/office/drawing/2014/main" id="{E03C74DC-1E5D-4FC7-B476-E294117C863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991" name="Oval 990">
              <a:extLst>
                <a:ext uri="{FF2B5EF4-FFF2-40B4-BE49-F238E27FC236}">
                  <a16:creationId xmlns:a16="http://schemas.microsoft.com/office/drawing/2014/main" id="{61E9267E-41DA-4252-9F0D-8BBB666600D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992" name="Oval 991">
              <a:extLst>
                <a:ext uri="{FF2B5EF4-FFF2-40B4-BE49-F238E27FC236}">
                  <a16:creationId xmlns:a16="http://schemas.microsoft.com/office/drawing/2014/main" id="{93B44856-DBCC-49C1-AF68-9BC78CE75F7F}"/>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993" name="Oval 992">
              <a:extLst>
                <a:ext uri="{FF2B5EF4-FFF2-40B4-BE49-F238E27FC236}">
                  <a16:creationId xmlns:a16="http://schemas.microsoft.com/office/drawing/2014/main" id="{FA2863C7-74CB-4B0B-976C-A35A677D2ECC}"/>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994" name="Oval 993">
              <a:extLst>
                <a:ext uri="{FF2B5EF4-FFF2-40B4-BE49-F238E27FC236}">
                  <a16:creationId xmlns:a16="http://schemas.microsoft.com/office/drawing/2014/main" id="{63201E49-7D77-4687-AAFD-FE11B06DE12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995" name="Oval 994">
              <a:extLst>
                <a:ext uri="{FF2B5EF4-FFF2-40B4-BE49-F238E27FC236}">
                  <a16:creationId xmlns:a16="http://schemas.microsoft.com/office/drawing/2014/main" id="{028AD18A-5F6F-4CEE-8FB4-97DE45D2D6E4}"/>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996" name="Oval 995">
              <a:extLst>
                <a:ext uri="{FF2B5EF4-FFF2-40B4-BE49-F238E27FC236}">
                  <a16:creationId xmlns:a16="http://schemas.microsoft.com/office/drawing/2014/main" id="{A4E5B5A8-8D16-411D-BD08-3A12C7A90B57}"/>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997" name="Oval 996">
              <a:extLst>
                <a:ext uri="{FF2B5EF4-FFF2-40B4-BE49-F238E27FC236}">
                  <a16:creationId xmlns:a16="http://schemas.microsoft.com/office/drawing/2014/main" id="{CF113E93-321B-4886-A6DB-60EDAF27AE3E}"/>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998" name="Oval 997">
              <a:extLst>
                <a:ext uri="{FF2B5EF4-FFF2-40B4-BE49-F238E27FC236}">
                  <a16:creationId xmlns:a16="http://schemas.microsoft.com/office/drawing/2014/main" id="{5CFBB9BC-7B6A-4463-95D1-4E805FF97F35}"/>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999" name="Oval 998">
              <a:extLst>
                <a:ext uri="{FF2B5EF4-FFF2-40B4-BE49-F238E27FC236}">
                  <a16:creationId xmlns:a16="http://schemas.microsoft.com/office/drawing/2014/main" id="{76BB8F63-E213-464E-B8E0-40BE927205C1}"/>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0" name="Oval 999">
              <a:extLst>
                <a:ext uri="{FF2B5EF4-FFF2-40B4-BE49-F238E27FC236}">
                  <a16:creationId xmlns:a16="http://schemas.microsoft.com/office/drawing/2014/main" id="{70C48DD5-0B63-49D6-9C54-A79F49DF9DB0}"/>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1" name="Oval 1000">
              <a:extLst>
                <a:ext uri="{FF2B5EF4-FFF2-40B4-BE49-F238E27FC236}">
                  <a16:creationId xmlns:a16="http://schemas.microsoft.com/office/drawing/2014/main" id="{7DC189ED-8746-4FA6-B83E-0AAC5F5D124E}"/>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2" name="Oval 1001">
              <a:extLst>
                <a:ext uri="{FF2B5EF4-FFF2-40B4-BE49-F238E27FC236}">
                  <a16:creationId xmlns:a16="http://schemas.microsoft.com/office/drawing/2014/main" id="{51579D11-F5F8-46DB-8469-9EFBE930D4B0}"/>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3" name="Oval 1002">
              <a:extLst>
                <a:ext uri="{FF2B5EF4-FFF2-40B4-BE49-F238E27FC236}">
                  <a16:creationId xmlns:a16="http://schemas.microsoft.com/office/drawing/2014/main" id="{C490ADEE-7A0D-488E-9621-721F9C7CF0EC}"/>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4" name="Oval 1003">
              <a:extLst>
                <a:ext uri="{FF2B5EF4-FFF2-40B4-BE49-F238E27FC236}">
                  <a16:creationId xmlns:a16="http://schemas.microsoft.com/office/drawing/2014/main" id="{06A56B59-4825-4B55-964D-00ECC0E7A04B}"/>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005" name="Oval 1004">
              <a:extLst>
                <a:ext uri="{FF2B5EF4-FFF2-40B4-BE49-F238E27FC236}">
                  <a16:creationId xmlns:a16="http://schemas.microsoft.com/office/drawing/2014/main" id="{A6208D3C-9A10-4E7B-8084-E2D6F1838C22}"/>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6" name="Oval 1005">
              <a:extLst>
                <a:ext uri="{FF2B5EF4-FFF2-40B4-BE49-F238E27FC236}">
                  <a16:creationId xmlns:a16="http://schemas.microsoft.com/office/drawing/2014/main" id="{3BBAE9CD-178A-441E-8CF0-FF7AB455B0B6}"/>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7" name="Oval 1006">
              <a:extLst>
                <a:ext uri="{FF2B5EF4-FFF2-40B4-BE49-F238E27FC236}">
                  <a16:creationId xmlns:a16="http://schemas.microsoft.com/office/drawing/2014/main" id="{A10B40CE-023A-4349-85CB-1FE33D5727D5}"/>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8" name="Oval 1007">
              <a:extLst>
                <a:ext uri="{FF2B5EF4-FFF2-40B4-BE49-F238E27FC236}">
                  <a16:creationId xmlns:a16="http://schemas.microsoft.com/office/drawing/2014/main" id="{3EC434A6-8237-4AA0-99F9-BD80A45DB0CA}"/>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009" name="TextBox 1008">
              <a:extLst>
                <a:ext uri="{FF2B5EF4-FFF2-40B4-BE49-F238E27FC236}">
                  <a16:creationId xmlns:a16="http://schemas.microsoft.com/office/drawing/2014/main" id="{68852F2F-45CE-4E76-94FC-DA5373D88172}"/>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1010" name="Group 1009">
            <a:extLst>
              <a:ext uri="{FF2B5EF4-FFF2-40B4-BE49-F238E27FC236}">
                <a16:creationId xmlns:a16="http://schemas.microsoft.com/office/drawing/2014/main" id="{497F603A-D91C-4D9F-BFA6-3C9481B859E1}"/>
              </a:ext>
            </a:extLst>
          </p:cNvPr>
          <p:cNvGrpSpPr/>
          <p:nvPr/>
        </p:nvGrpSpPr>
        <p:grpSpPr>
          <a:xfrm>
            <a:off x="8008200" y="1341433"/>
            <a:ext cx="825611" cy="3794809"/>
            <a:chOff x="4104420" y="2337805"/>
            <a:chExt cx="825611" cy="488335"/>
          </a:xfrm>
        </p:grpSpPr>
        <p:cxnSp>
          <p:nvCxnSpPr>
            <p:cNvPr id="1011" name="Straight Connector 1010">
              <a:extLst>
                <a:ext uri="{FF2B5EF4-FFF2-40B4-BE49-F238E27FC236}">
                  <a16:creationId xmlns:a16="http://schemas.microsoft.com/office/drawing/2014/main" id="{69FD9841-B9BA-42C2-9905-DFE45DAA9583}"/>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a:extLst>
                <a:ext uri="{FF2B5EF4-FFF2-40B4-BE49-F238E27FC236}">
                  <a16:creationId xmlns:a16="http://schemas.microsoft.com/office/drawing/2014/main" id="{50D948AC-2263-4522-ACA6-60C308A7D8CA}"/>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79AA3070-083B-45B0-BBCA-BF003D015A64}"/>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4" name="Straight Connector 1013">
              <a:extLst>
                <a:ext uri="{FF2B5EF4-FFF2-40B4-BE49-F238E27FC236}">
                  <a16:creationId xmlns:a16="http://schemas.microsoft.com/office/drawing/2014/main" id="{DCFA2AF8-5979-422C-A624-3C0A8D98B38C}"/>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5" name="Straight Connector 1014">
              <a:extLst>
                <a:ext uri="{FF2B5EF4-FFF2-40B4-BE49-F238E27FC236}">
                  <a16:creationId xmlns:a16="http://schemas.microsoft.com/office/drawing/2014/main" id="{581CC2D6-93EE-4354-BDCD-78E0D935AF87}"/>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6" name="Straight Connector 1015">
              <a:extLst>
                <a:ext uri="{FF2B5EF4-FFF2-40B4-BE49-F238E27FC236}">
                  <a16:creationId xmlns:a16="http://schemas.microsoft.com/office/drawing/2014/main" id="{5B5E8ADA-C4FF-48D8-B02F-C056C5E7F3F7}"/>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7" name="Straight Connector 1016">
              <a:extLst>
                <a:ext uri="{FF2B5EF4-FFF2-40B4-BE49-F238E27FC236}">
                  <a16:creationId xmlns:a16="http://schemas.microsoft.com/office/drawing/2014/main" id="{FA4C3FD6-1540-4EF1-A1BF-F43279BBB63F}"/>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8" name="Straight Connector 1017">
              <a:extLst>
                <a:ext uri="{FF2B5EF4-FFF2-40B4-BE49-F238E27FC236}">
                  <a16:creationId xmlns:a16="http://schemas.microsoft.com/office/drawing/2014/main" id="{55DC7CDC-A262-4050-A8EF-D1FD3D6CB059}"/>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9" name="Straight Connector 1018">
              <a:extLst>
                <a:ext uri="{FF2B5EF4-FFF2-40B4-BE49-F238E27FC236}">
                  <a16:creationId xmlns:a16="http://schemas.microsoft.com/office/drawing/2014/main" id="{54ADCED4-EC54-41EA-B2E4-543CF7A39935}"/>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0" name="Straight Connector 1019">
              <a:extLst>
                <a:ext uri="{FF2B5EF4-FFF2-40B4-BE49-F238E27FC236}">
                  <a16:creationId xmlns:a16="http://schemas.microsoft.com/office/drawing/2014/main" id="{BACA0FB1-5AFF-466E-856B-1A4C28FE2488}"/>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21" name="Group 1020">
            <a:extLst>
              <a:ext uri="{FF2B5EF4-FFF2-40B4-BE49-F238E27FC236}">
                <a16:creationId xmlns:a16="http://schemas.microsoft.com/office/drawing/2014/main" id="{53005990-125F-4663-8130-6D38A67EE604}"/>
              </a:ext>
            </a:extLst>
          </p:cNvPr>
          <p:cNvGrpSpPr/>
          <p:nvPr/>
        </p:nvGrpSpPr>
        <p:grpSpPr>
          <a:xfrm>
            <a:off x="8056218" y="1467271"/>
            <a:ext cx="825611" cy="3794809"/>
            <a:chOff x="4104420" y="2337805"/>
            <a:chExt cx="825611" cy="488335"/>
          </a:xfrm>
        </p:grpSpPr>
        <p:cxnSp>
          <p:nvCxnSpPr>
            <p:cNvPr id="1022" name="Straight Connector 1021">
              <a:extLst>
                <a:ext uri="{FF2B5EF4-FFF2-40B4-BE49-F238E27FC236}">
                  <a16:creationId xmlns:a16="http://schemas.microsoft.com/office/drawing/2014/main" id="{F8AD365F-4FEF-40FD-9F22-588CF352E74D}"/>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3" name="Straight Connector 1022">
              <a:extLst>
                <a:ext uri="{FF2B5EF4-FFF2-40B4-BE49-F238E27FC236}">
                  <a16:creationId xmlns:a16="http://schemas.microsoft.com/office/drawing/2014/main" id="{9A9DA70B-7B7F-4D68-8C1E-114C599F8268}"/>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83B2E98E-9C2A-4F8E-B2C7-BE9B564F4030}"/>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93098F41-8C3C-46A2-B0D3-E2C3D6D40E9A}"/>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6" name="Straight Connector 1025">
              <a:extLst>
                <a:ext uri="{FF2B5EF4-FFF2-40B4-BE49-F238E27FC236}">
                  <a16:creationId xmlns:a16="http://schemas.microsoft.com/office/drawing/2014/main" id="{B67FB85E-71E0-4B9B-8649-161D6D372FFA}"/>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7" name="Straight Connector 1026">
              <a:extLst>
                <a:ext uri="{FF2B5EF4-FFF2-40B4-BE49-F238E27FC236}">
                  <a16:creationId xmlns:a16="http://schemas.microsoft.com/office/drawing/2014/main" id="{5D672739-DB43-49AE-B1D1-12AC9950547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00F593D7-1208-44D8-B5C5-E8FC26A586F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6C5C80D8-E6A5-47B0-A09F-478E23EF019A}"/>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885F706F-8ADB-4D7B-8FF4-55D70E6E02BC}"/>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9FCB3773-6957-4C0B-961E-D565F261431B}"/>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054" name="Straight Connector 1053">
            <a:extLst>
              <a:ext uri="{FF2B5EF4-FFF2-40B4-BE49-F238E27FC236}">
                <a16:creationId xmlns:a16="http://schemas.microsoft.com/office/drawing/2014/main" id="{3E022492-B5B3-4C48-B4DC-0100898E6598}"/>
              </a:ext>
            </a:extLst>
          </p:cNvPr>
          <p:cNvCxnSpPr/>
          <p:nvPr/>
        </p:nvCxnSpPr>
        <p:spPr>
          <a:xfrm flipV="1">
            <a:off x="8002317" y="1394894"/>
            <a:ext cx="0" cy="2053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71250544-95CA-4E99-8D85-4A8C97114D04}"/>
              </a:ext>
            </a:extLst>
          </p:cNvPr>
          <p:cNvCxnSpPr/>
          <p:nvPr/>
        </p:nvCxnSpPr>
        <p:spPr>
          <a:xfrm flipV="1">
            <a:off x="8874782" y="1394894"/>
            <a:ext cx="7047" cy="15993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075" name="Group 1074">
            <a:extLst>
              <a:ext uri="{FF2B5EF4-FFF2-40B4-BE49-F238E27FC236}">
                <a16:creationId xmlns:a16="http://schemas.microsoft.com/office/drawing/2014/main" id="{7EBF713A-9079-4417-88F8-AA0312F43566}"/>
              </a:ext>
            </a:extLst>
          </p:cNvPr>
          <p:cNvGrpSpPr/>
          <p:nvPr/>
        </p:nvGrpSpPr>
        <p:grpSpPr>
          <a:xfrm>
            <a:off x="9799116" y="1032013"/>
            <a:ext cx="1877948" cy="365918"/>
            <a:chOff x="4038600" y="1744943"/>
            <a:chExt cx="1877948" cy="365918"/>
          </a:xfrm>
        </p:grpSpPr>
        <p:grpSp>
          <p:nvGrpSpPr>
            <p:cNvPr id="1076" name="Group 1075">
              <a:extLst>
                <a:ext uri="{FF2B5EF4-FFF2-40B4-BE49-F238E27FC236}">
                  <a16:creationId xmlns:a16="http://schemas.microsoft.com/office/drawing/2014/main" id="{358C47E8-FF0C-446C-AB11-697D0B89C331}"/>
                </a:ext>
              </a:extLst>
            </p:cNvPr>
            <p:cNvGrpSpPr/>
            <p:nvPr/>
          </p:nvGrpSpPr>
          <p:grpSpPr>
            <a:xfrm rot="10800000">
              <a:off x="4038600" y="1752600"/>
              <a:ext cx="957647" cy="358261"/>
              <a:chOff x="5943600" y="2757661"/>
              <a:chExt cx="3985589" cy="965801"/>
            </a:xfrm>
          </p:grpSpPr>
          <p:sp>
            <p:nvSpPr>
              <p:cNvPr id="1110" name="Rectangle 1109">
                <a:extLst>
                  <a:ext uri="{FF2B5EF4-FFF2-40B4-BE49-F238E27FC236}">
                    <a16:creationId xmlns:a16="http://schemas.microsoft.com/office/drawing/2014/main" id="{85147F0D-E15C-4E70-95A6-C80A80B75818}"/>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11" name="Oval 1110">
                <a:extLst>
                  <a:ext uri="{FF2B5EF4-FFF2-40B4-BE49-F238E27FC236}">
                    <a16:creationId xmlns:a16="http://schemas.microsoft.com/office/drawing/2014/main" id="{65833ADC-01D1-4482-AAB0-8ECC58F90DFD}"/>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112" name="Oval 1111">
                <a:extLst>
                  <a:ext uri="{FF2B5EF4-FFF2-40B4-BE49-F238E27FC236}">
                    <a16:creationId xmlns:a16="http://schemas.microsoft.com/office/drawing/2014/main" id="{41EAF8F5-DA53-477E-81BB-5FCF9F89BC3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113" name="Oval 1112">
                <a:extLst>
                  <a:ext uri="{FF2B5EF4-FFF2-40B4-BE49-F238E27FC236}">
                    <a16:creationId xmlns:a16="http://schemas.microsoft.com/office/drawing/2014/main" id="{40796DE7-16AF-461E-BED4-FA9C647FAA40}"/>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114" name="Oval 1113">
                <a:extLst>
                  <a:ext uri="{FF2B5EF4-FFF2-40B4-BE49-F238E27FC236}">
                    <a16:creationId xmlns:a16="http://schemas.microsoft.com/office/drawing/2014/main" id="{5F3498B8-BA69-4705-BCDB-F3E65645930C}"/>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115" name="Oval 1114">
                <a:extLst>
                  <a:ext uri="{FF2B5EF4-FFF2-40B4-BE49-F238E27FC236}">
                    <a16:creationId xmlns:a16="http://schemas.microsoft.com/office/drawing/2014/main" id="{008EAFCE-B67A-4CAD-926A-83D02DAC330E}"/>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116" name="Oval 1115">
                <a:extLst>
                  <a:ext uri="{FF2B5EF4-FFF2-40B4-BE49-F238E27FC236}">
                    <a16:creationId xmlns:a16="http://schemas.microsoft.com/office/drawing/2014/main" id="{EAC3C031-B908-4779-9B4C-C1725B30A686}"/>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117" name="Oval 1116">
                <a:extLst>
                  <a:ext uri="{FF2B5EF4-FFF2-40B4-BE49-F238E27FC236}">
                    <a16:creationId xmlns:a16="http://schemas.microsoft.com/office/drawing/2014/main" id="{D5CFE079-ED79-43B6-B31B-469D2DD1C9B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118" name="Oval 1117">
                <a:extLst>
                  <a:ext uri="{FF2B5EF4-FFF2-40B4-BE49-F238E27FC236}">
                    <a16:creationId xmlns:a16="http://schemas.microsoft.com/office/drawing/2014/main" id="{128219E9-02C3-45C7-A3E4-3E387F2F093D}"/>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119" name="Oval 1118">
                <a:extLst>
                  <a:ext uri="{FF2B5EF4-FFF2-40B4-BE49-F238E27FC236}">
                    <a16:creationId xmlns:a16="http://schemas.microsoft.com/office/drawing/2014/main" id="{02A494B0-A800-4636-975B-FD83A30B1765}"/>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20" name="Oval 1119">
                <a:extLst>
                  <a:ext uri="{FF2B5EF4-FFF2-40B4-BE49-F238E27FC236}">
                    <a16:creationId xmlns:a16="http://schemas.microsoft.com/office/drawing/2014/main" id="{09F7FB6F-6B58-4431-9BA4-70834A1B854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121" name="Oval 1120">
                <a:extLst>
                  <a:ext uri="{FF2B5EF4-FFF2-40B4-BE49-F238E27FC236}">
                    <a16:creationId xmlns:a16="http://schemas.microsoft.com/office/drawing/2014/main" id="{B3B6F5E6-F152-452E-ACC4-EB299C7A0C74}"/>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22" name="Oval 1121">
                <a:extLst>
                  <a:ext uri="{FF2B5EF4-FFF2-40B4-BE49-F238E27FC236}">
                    <a16:creationId xmlns:a16="http://schemas.microsoft.com/office/drawing/2014/main" id="{D24E5E46-B0E3-4D21-B6C0-9D673A933263}"/>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123" name="Oval 1122">
                <a:extLst>
                  <a:ext uri="{FF2B5EF4-FFF2-40B4-BE49-F238E27FC236}">
                    <a16:creationId xmlns:a16="http://schemas.microsoft.com/office/drawing/2014/main" id="{255DFAAF-05B1-4130-9D21-90C8B24CF2B7}"/>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124" name="Oval 1123">
                <a:extLst>
                  <a:ext uri="{FF2B5EF4-FFF2-40B4-BE49-F238E27FC236}">
                    <a16:creationId xmlns:a16="http://schemas.microsoft.com/office/drawing/2014/main" id="{BEEDD4E9-9FED-4958-BEAA-3CF039C0C7D4}"/>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125" name="Oval 1124">
                <a:extLst>
                  <a:ext uri="{FF2B5EF4-FFF2-40B4-BE49-F238E27FC236}">
                    <a16:creationId xmlns:a16="http://schemas.microsoft.com/office/drawing/2014/main" id="{D08F366B-96A2-4CF5-8F65-BF86B177D706}"/>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126" name="Oval 1125">
                <a:extLst>
                  <a:ext uri="{FF2B5EF4-FFF2-40B4-BE49-F238E27FC236}">
                    <a16:creationId xmlns:a16="http://schemas.microsoft.com/office/drawing/2014/main" id="{91FD00F6-7242-4CE4-9241-EA7F801F7965}"/>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127" name="Oval 1126">
                <a:extLst>
                  <a:ext uri="{FF2B5EF4-FFF2-40B4-BE49-F238E27FC236}">
                    <a16:creationId xmlns:a16="http://schemas.microsoft.com/office/drawing/2014/main" id="{36E35011-BA68-4607-A6EA-B0FC5A3D58D2}"/>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128" name="Oval 1127">
                <a:extLst>
                  <a:ext uri="{FF2B5EF4-FFF2-40B4-BE49-F238E27FC236}">
                    <a16:creationId xmlns:a16="http://schemas.microsoft.com/office/drawing/2014/main" id="{A13C8EF3-EEE1-4D02-89E2-90DCA3733D74}"/>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129" name="Oval 1128">
                <a:extLst>
                  <a:ext uri="{FF2B5EF4-FFF2-40B4-BE49-F238E27FC236}">
                    <a16:creationId xmlns:a16="http://schemas.microsoft.com/office/drawing/2014/main" id="{2901781D-F6F0-46D6-A53A-F819D2BB1E0D}"/>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1130" name="Oval 1129">
                <a:extLst>
                  <a:ext uri="{FF2B5EF4-FFF2-40B4-BE49-F238E27FC236}">
                    <a16:creationId xmlns:a16="http://schemas.microsoft.com/office/drawing/2014/main" id="{8F6AF1C9-FA0A-447E-9E0B-C527EBF4AE2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131" name="Oval 1130">
                <a:extLst>
                  <a:ext uri="{FF2B5EF4-FFF2-40B4-BE49-F238E27FC236}">
                    <a16:creationId xmlns:a16="http://schemas.microsoft.com/office/drawing/2014/main" id="{D459070C-5AA8-4AB2-A222-0A9DAC19E35A}"/>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2" name="Oval 1131">
                <a:extLst>
                  <a:ext uri="{FF2B5EF4-FFF2-40B4-BE49-F238E27FC236}">
                    <a16:creationId xmlns:a16="http://schemas.microsoft.com/office/drawing/2014/main" id="{13FE695A-D0F2-4250-A498-2EA3711E9FE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3" name="Oval 1132">
                <a:extLst>
                  <a:ext uri="{FF2B5EF4-FFF2-40B4-BE49-F238E27FC236}">
                    <a16:creationId xmlns:a16="http://schemas.microsoft.com/office/drawing/2014/main" id="{E83905C0-AF11-4A3A-B56D-37101BB0AC31}"/>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4" name="Oval 1133">
                <a:extLst>
                  <a:ext uri="{FF2B5EF4-FFF2-40B4-BE49-F238E27FC236}">
                    <a16:creationId xmlns:a16="http://schemas.microsoft.com/office/drawing/2014/main" id="{FB6956A4-CD17-4445-9A42-EA13791F6E29}"/>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5" name="Oval 1134">
                <a:extLst>
                  <a:ext uri="{FF2B5EF4-FFF2-40B4-BE49-F238E27FC236}">
                    <a16:creationId xmlns:a16="http://schemas.microsoft.com/office/drawing/2014/main" id="{62BDA583-93F5-4D48-AFF9-84EF249716E6}"/>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6" name="Oval 1135">
                <a:extLst>
                  <a:ext uri="{FF2B5EF4-FFF2-40B4-BE49-F238E27FC236}">
                    <a16:creationId xmlns:a16="http://schemas.microsoft.com/office/drawing/2014/main" id="{5243EDAF-4EB6-4063-8734-DAD245FBBEF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37" name="Oval 1136">
                <a:extLst>
                  <a:ext uri="{FF2B5EF4-FFF2-40B4-BE49-F238E27FC236}">
                    <a16:creationId xmlns:a16="http://schemas.microsoft.com/office/drawing/2014/main" id="{3D2D41D6-917D-48E8-8FF5-DA97A9B499CA}"/>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8" name="Oval 1137">
                <a:extLst>
                  <a:ext uri="{FF2B5EF4-FFF2-40B4-BE49-F238E27FC236}">
                    <a16:creationId xmlns:a16="http://schemas.microsoft.com/office/drawing/2014/main" id="{D16C08EF-39BF-493C-BF3C-2E8DDB8D146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39" name="Oval 1138">
                <a:extLst>
                  <a:ext uri="{FF2B5EF4-FFF2-40B4-BE49-F238E27FC236}">
                    <a16:creationId xmlns:a16="http://schemas.microsoft.com/office/drawing/2014/main" id="{B5545CF1-A5E3-423D-900F-E6CD23689B9B}"/>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40" name="Oval 1139">
                <a:extLst>
                  <a:ext uri="{FF2B5EF4-FFF2-40B4-BE49-F238E27FC236}">
                    <a16:creationId xmlns:a16="http://schemas.microsoft.com/office/drawing/2014/main" id="{D2BF0197-0930-40D1-B7EC-27DC7AFE9E0E}"/>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41" name="TextBox 1140">
                <a:extLst>
                  <a:ext uri="{FF2B5EF4-FFF2-40B4-BE49-F238E27FC236}">
                    <a16:creationId xmlns:a16="http://schemas.microsoft.com/office/drawing/2014/main" id="{0581F0E8-4804-478B-AE9B-CC4FD1C49AB4}"/>
                  </a:ext>
                </a:extLst>
              </p:cNvPr>
              <p:cNvSpPr txBox="1"/>
              <p:nvPr/>
            </p:nvSpPr>
            <p:spPr>
              <a:xfrm>
                <a:off x="9255472" y="3433065"/>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1077" name="Group 1076">
              <a:extLst>
                <a:ext uri="{FF2B5EF4-FFF2-40B4-BE49-F238E27FC236}">
                  <a16:creationId xmlns:a16="http://schemas.microsoft.com/office/drawing/2014/main" id="{79508D43-7AEE-4ACE-A693-8BDA18FC75D7}"/>
                </a:ext>
              </a:extLst>
            </p:cNvPr>
            <p:cNvGrpSpPr/>
            <p:nvPr/>
          </p:nvGrpSpPr>
          <p:grpSpPr>
            <a:xfrm rot="10800000">
              <a:off x="4958901" y="1744943"/>
              <a:ext cx="957647" cy="364266"/>
              <a:chOff x="5943600" y="2757661"/>
              <a:chExt cx="3985589" cy="981989"/>
            </a:xfrm>
          </p:grpSpPr>
          <p:sp>
            <p:nvSpPr>
              <p:cNvPr id="1078" name="Rectangle 1077">
                <a:extLst>
                  <a:ext uri="{FF2B5EF4-FFF2-40B4-BE49-F238E27FC236}">
                    <a16:creationId xmlns:a16="http://schemas.microsoft.com/office/drawing/2014/main" id="{88361119-B5A1-40CD-8103-610567BE42CC}"/>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79" name="Oval 1078">
                <a:extLst>
                  <a:ext uri="{FF2B5EF4-FFF2-40B4-BE49-F238E27FC236}">
                    <a16:creationId xmlns:a16="http://schemas.microsoft.com/office/drawing/2014/main" id="{90C93D7C-B530-46CA-B9DB-94D4E1B9089A}"/>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080" name="Oval 1079">
                <a:extLst>
                  <a:ext uri="{FF2B5EF4-FFF2-40B4-BE49-F238E27FC236}">
                    <a16:creationId xmlns:a16="http://schemas.microsoft.com/office/drawing/2014/main" id="{34377504-58D7-4DE6-BA9A-7C20C0DEFDC4}"/>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1081" name="Oval 1080">
                <a:extLst>
                  <a:ext uri="{FF2B5EF4-FFF2-40B4-BE49-F238E27FC236}">
                    <a16:creationId xmlns:a16="http://schemas.microsoft.com/office/drawing/2014/main" id="{D1A2B3F9-F2F0-4D78-9116-CA64DDE971ED}"/>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082" name="Oval 1081">
                <a:extLst>
                  <a:ext uri="{FF2B5EF4-FFF2-40B4-BE49-F238E27FC236}">
                    <a16:creationId xmlns:a16="http://schemas.microsoft.com/office/drawing/2014/main" id="{EABDA09C-3087-4287-A8A7-1E5238080D80}"/>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083" name="Oval 1082">
                <a:extLst>
                  <a:ext uri="{FF2B5EF4-FFF2-40B4-BE49-F238E27FC236}">
                    <a16:creationId xmlns:a16="http://schemas.microsoft.com/office/drawing/2014/main" id="{B6DFEB5E-D2D7-4C3A-9101-FD13751511DB}"/>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084" name="Oval 1083">
                <a:extLst>
                  <a:ext uri="{FF2B5EF4-FFF2-40B4-BE49-F238E27FC236}">
                    <a16:creationId xmlns:a16="http://schemas.microsoft.com/office/drawing/2014/main" id="{D320705D-68EB-4D84-848D-78282B3FB23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085" name="Oval 1084">
                <a:extLst>
                  <a:ext uri="{FF2B5EF4-FFF2-40B4-BE49-F238E27FC236}">
                    <a16:creationId xmlns:a16="http://schemas.microsoft.com/office/drawing/2014/main" id="{185E0CEF-7747-4BFE-9EA2-F26E05EDAF08}"/>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086" name="Oval 1085">
                <a:extLst>
                  <a:ext uri="{FF2B5EF4-FFF2-40B4-BE49-F238E27FC236}">
                    <a16:creationId xmlns:a16="http://schemas.microsoft.com/office/drawing/2014/main" id="{0953848F-1FC2-429C-9B85-422D1DDE7139}"/>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087" name="Oval 1086">
                <a:extLst>
                  <a:ext uri="{FF2B5EF4-FFF2-40B4-BE49-F238E27FC236}">
                    <a16:creationId xmlns:a16="http://schemas.microsoft.com/office/drawing/2014/main" id="{E389344F-9FFC-44EC-9D0A-88AEA1E5BC33}"/>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088" name="Oval 1087">
                <a:extLst>
                  <a:ext uri="{FF2B5EF4-FFF2-40B4-BE49-F238E27FC236}">
                    <a16:creationId xmlns:a16="http://schemas.microsoft.com/office/drawing/2014/main" id="{CA0A0AFD-96C8-4CAB-BD64-A0D0E94EACB3}"/>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089" name="Oval 1088">
                <a:extLst>
                  <a:ext uri="{FF2B5EF4-FFF2-40B4-BE49-F238E27FC236}">
                    <a16:creationId xmlns:a16="http://schemas.microsoft.com/office/drawing/2014/main" id="{C575602C-3BA5-4399-8D56-740FB8644E25}"/>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090" name="Oval 1089">
                <a:extLst>
                  <a:ext uri="{FF2B5EF4-FFF2-40B4-BE49-F238E27FC236}">
                    <a16:creationId xmlns:a16="http://schemas.microsoft.com/office/drawing/2014/main" id="{2D430A21-996D-446A-B730-5BE075A6B89A}"/>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091" name="Oval 1090">
                <a:extLst>
                  <a:ext uri="{FF2B5EF4-FFF2-40B4-BE49-F238E27FC236}">
                    <a16:creationId xmlns:a16="http://schemas.microsoft.com/office/drawing/2014/main" id="{55EC1B7F-21B3-4E9E-BAEE-D5C64266918B}"/>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092" name="Oval 1091">
                <a:extLst>
                  <a:ext uri="{FF2B5EF4-FFF2-40B4-BE49-F238E27FC236}">
                    <a16:creationId xmlns:a16="http://schemas.microsoft.com/office/drawing/2014/main" id="{28F65056-5268-4488-AB69-26A80D068C49}"/>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093" name="Oval 1092">
                <a:extLst>
                  <a:ext uri="{FF2B5EF4-FFF2-40B4-BE49-F238E27FC236}">
                    <a16:creationId xmlns:a16="http://schemas.microsoft.com/office/drawing/2014/main" id="{2C13E6DA-E9EA-483C-9238-EB58A35E78E1}"/>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094" name="Oval 1093">
                <a:extLst>
                  <a:ext uri="{FF2B5EF4-FFF2-40B4-BE49-F238E27FC236}">
                    <a16:creationId xmlns:a16="http://schemas.microsoft.com/office/drawing/2014/main" id="{DF367C6D-11E6-4747-B11F-AE50272F1031}"/>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095" name="Oval 1094">
                <a:extLst>
                  <a:ext uri="{FF2B5EF4-FFF2-40B4-BE49-F238E27FC236}">
                    <a16:creationId xmlns:a16="http://schemas.microsoft.com/office/drawing/2014/main" id="{673A2EE1-6DD8-4BEC-962E-8F9D921D4696}"/>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096" name="Oval 1095">
                <a:extLst>
                  <a:ext uri="{FF2B5EF4-FFF2-40B4-BE49-F238E27FC236}">
                    <a16:creationId xmlns:a16="http://schemas.microsoft.com/office/drawing/2014/main" id="{EDBAAC77-DB77-42E2-980C-43554B85C254}"/>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097" name="Oval 1096">
                <a:extLst>
                  <a:ext uri="{FF2B5EF4-FFF2-40B4-BE49-F238E27FC236}">
                    <a16:creationId xmlns:a16="http://schemas.microsoft.com/office/drawing/2014/main" id="{B673C1F4-5847-41DD-896C-6322EBBFDB0E}"/>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1098" name="Oval 1097">
                <a:extLst>
                  <a:ext uri="{FF2B5EF4-FFF2-40B4-BE49-F238E27FC236}">
                    <a16:creationId xmlns:a16="http://schemas.microsoft.com/office/drawing/2014/main" id="{74737593-E953-49FF-B9A3-A061083EC194}"/>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099" name="Oval 1098">
                <a:extLst>
                  <a:ext uri="{FF2B5EF4-FFF2-40B4-BE49-F238E27FC236}">
                    <a16:creationId xmlns:a16="http://schemas.microsoft.com/office/drawing/2014/main" id="{AF06041E-3D58-448E-A67C-ADD50BB3AE29}"/>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0" name="Oval 1099">
                <a:extLst>
                  <a:ext uri="{FF2B5EF4-FFF2-40B4-BE49-F238E27FC236}">
                    <a16:creationId xmlns:a16="http://schemas.microsoft.com/office/drawing/2014/main" id="{357ADFA8-E159-45CC-AEE9-7C1F1905A2FB}"/>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1" name="Oval 1100">
                <a:extLst>
                  <a:ext uri="{FF2B5EF4-FFF2-40B4-BE49-F238E27FC236}">
                    <a16:creationId xmlns:a16="http://schemas.microsoft.com/office/drawing/2014/main" id="{AC8F79D1-853B-4F94-8D8E-2F0CC1B78184}"/>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2" name="Oval 1101">
                <a:extLst>
                  <a:ext uri="{FF2B5EF4-FFF2-40B4-BE49-F238E27FC236}">
                    <a16:creationId xmlns:a16="http://schemas.microsoft.com/office/drawing/2014/main" id="{8D4CB2A1-4832-4B33-A58F-EC8D30C83B67}"/>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3" name="Oval 1102">
                <a:extLst>
                  <a:ext uri="{FF2B5EF4-FFF2-40B4-BE49-F238E27FC236}">
                    <a16:creationId xmlns:a16="http://schemas.microsoft.com/office/drawing/2014/main" id="{832DCBE5-FD5E-4D31-ABEF-D5BB0737CDB6}"/>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4" name="Oval 1103">
                <a:extLst>
                  <a:ext uri="{FF2B5EF4-FFF2-40B4-BE49-F238E27FC236}">
                    <a16:creationId xmlns:a16="http://schemas.microsoft.com/office/drawing/2014/main" id="{1159135B-A0BC-4B6C-A8F5-4C83EA641629}"/>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05" name="Oval 1104">
                <a:extLst>
                  <a:ext uri="{FF2B5EF4-FFF2-40B4-BE49-F238E27FC236}">
                    <a16:creationId xmlns:a16="http://schemas.microsoft.com/office/drawing/2014/main" id="{41CBDDF1-8114-43C9-95D8-C18296FFE196}"/>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6" name="Oval 1105">
                <a:extLst>
                  <a:ext uri="{FF2B5EF4-FFF2-40B4-BE49-F238E27FC236}">
                    <a16:creationId xmlns:a16="http://schemas.microsoft.com/office/drawing/2014/main" id="{9DA16818-5349-408C-9BD9-A7FF27B71019}"/>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7" name="Oval 1106">
                <a:extLst>
                  <a:ext uri="{FF2B5EF4-FFF2-40B4-BE49-F238E27FC236}">
                    <a16:creationId xmlns:a16="http://schemas.microsoft.com/office/drawing/2014/main" id="{BFC55F19-BBE4-4F2B-A846-7B4F76714A32}"/>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8" name="Oval 1107">
                <a:extLst>
                  <a:ext uri="{FF2B5EF4-FFF2-40B4-BE49-F238E27FC236}">
                    <a16:creationId xmlns:a16="http://schemas.microsoft.com/office/drawing/2014/main" id="{87AC7168-B75C-4340-B2F7-46754CDAA583}"/>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09" name="TextBox 1108">
                <a:extLst>
                  <a:ext uri="{FF2B5EF4-FFF2-40B4-BE49-F238E27FC236}">
                    <a16:creationId xmlns:a16="http://schemas.microsoft.com/office/drawing/2014/main" id="{412B6CB8-6AAB-4505-BCDD-15AB92BACA82}"/>
                  </a:ext>
                </a:extLst>
              </p:cNvPr>
              <p:cNvSpPr txBox="1"/>
              <p:nvPr/>
            </p:nvSpPr>
            <p:spPr>
              <a:xfrm>
                <a:off x="9256562" y="3366284"/>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grpSp>
        <p:nvGrpSpPr>
          <p:cNvPr id="1142" name="Group 1141">
            <a:extLst>
              <a:ext uri="{FF2B5EF4-FFF2-40B4-BE49-F238E27FC236}">
                <a16:creationId xmlns:a16="http://schemas.microsoft.com/office/drawing/2014/main" id="{B52FE6FA-D87A-493B-BC7F-D3002833C808}"/>
              </a:ext>
            </a:extLst>
          </p:cNvPr>
          <p:cNvGrpSpPr/>
          <p:nvPr/>
        </p:nvGrpSpPr>
        <p:grpSpPr>
          <a:xfrm>
            <a:off x="10719411" y="5146882"/>
            <a:ext cx="957647" cy="359316"/>
            <a:chOff x="5943600" y="2757661"/>
            <a:chExt cx="3985589" cy="968645"/>
          </a:xfrm>
        </p:grpSpPr>
        <p:sp>
          <p:nvSpPr>
            <p:cNvPr id="1143" name="Rectangle 1142">
              <a:extLst>
                <a:ext uri="{FF2B5EF4-FFF2-40B4-BE49-F238E27FC236}">
                  <a16:creationId xmlns:a16="http://schemas.microsoft.com/office/drawing/2014/main" id="{D64072F2-8854-4388-99AB-D791BBB5C743}"/>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44" name="Oval 1143">
              <a:extLst>
                <a:ext uri="{FF2B5EF4-FFF2-40B4-BE49-F238E27FC236}">
                  <a16:creationId xmlns:a16="http://schemas.microsoft.com/office/drawing/2014/main" id="{1421DD11-8956-4A4E-98B5-AC593B2F35F8}"/>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145" name="Oval 1144">
              <a:extLst>
                <a:ext uri="{FF2B5EF4-FFF2-40B4-BE49-F238E27FC236}">
                  <a16:creationId xmlns:a16="http://schemas.microsoft.com/office/drawing/2014/main" id="{5EF425BC-69DA-4D17-A518-BE9FFFA842E2}"/>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146" name="Oval 1145">
              <a:extLst>
                <a:ext uri="{FF2B5EF4-FFF2-40B4-BE49-F238E27FC236}">
                  <a16:creationId xmlns:a16="http://schemas.microsoft.com/office/drawing/2014/main" id="{9C2A015A-694F-4D9C-A7A2-8DB754A14558}"/>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147" name="Oval 1146">
              <a:extLst>
                <a:ext uri="{FF2B5EF4-FFF2-40B4-BE49-F238E27FC236}">
                  <a16:creationId xmlns:a16="http://schemas.microsoft.com/office/drawing/2014/main" id="{E5C510C8-AE45-4A54-BC20-0942F1D6479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148" name="Oval 1147">
              <a:extLst>
                <a:ext uri="{FF2B5EF4-FFF2-40B4-BE49-F238E27FC236}">
                  <a16:creationId xmlns:a16="http://schemas.microsoft.com/office/drawing/2014/main" id="{62929986-0A72-499E-A2E3-17618CA124E8}"/>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149" name="Oval 1148">
              <a:extLst>
                <a:ext uri="{FF2B5EF4-FFF2-40B4-BE49-F238E27FC236}">
                  <a16:creationId xmlns:a16="http://schemas.microsoft.com/office/drawing/2014/main" id="{6A8A98DE-D3F0-463E-B279-31ED3D6A9B62}"/>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150" name="Oval 1149">
              <a:extLst>
                <a:ext uri="{FF2B5EF4-FFF2-40B4-BE49-F238E27FC236}">
                  <a16:creationId xmlns:a16="http://schemas.microsoft.com/office/drawing/2014/main" id="{E831D74E-5CC6-4437-ACE0-9616B0D753A6}"/>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151" name="Oval 1150">
              <a:extLst>
                <a:ext uri="{FF2B5EF4-FFF2-40B4-BE49-F238E27FC236}">
                  <a16:creationId xmlns:a16="http://schemas.microsoft.com/office/drawing/2014/main" id="{335F8DC9-BC1B-4B63-8C0E-77BB80499300}"/>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152" name="Oval 1151">
              <a:extLst>
                <a:ext uri="{FF2B5EF4-FFF2-40B4-BE49-F238E27FC236}">
                  <a16:creationId xmlns:a16="http://schemas.microsoft.com/office/drawing/2014/main" id="{2745A243-39CD-454B-B35B-800886BE2479}"/>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53" name="Oval 1152">
              <a:extLst>
                <a:ext uri="{FF2B5EF4-FFF2-40B4-BE49-F238E27FC236}">
                  <a16:creationId xmlns:a16="http://schemas.microsoft.com/office/drawing/2014/main" id="{E4F2B2FD-E3A1-42D7-B4AD-E820EF42E77A}"/>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154" name="Oval 1153">
              <a:extLst>
                <a:ext uri="{FF2B5EF4-FFF2-40B4-BE49-F238E27FC236}">
                  <a16:creationId xmlns:a16="http://schemas.microsoft.com/office/drawing/2014/main" id="{14DCEAAA-50E7-4207-973A-923A9FFBE6B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55" name="Oval 1154">
              <a:extLst>
                <a:ext uri="{FF2B5EF4-FFF2-40B4-BE49-F238E27FC236}">
                  <a16:creationId xmlns:a16="http://schemas.microsoft.com/office/drawing/2014/main" id="{ACB9E390-F400-47E6-8DCE-92F672A2A957}"/>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156" name="Oval 1155">
              <a:extLst>
                <a:ext uri="{FF2B5EF4-FFF2-40B4-BE49-F238E27FC236}">
                  <a16:creationId xmlns:a16="http://schemas.microsoft.com/office/drawing/2014/main" id="{CE4223D6-4567-4624-A830-DEBF13DC6D6D}"/>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157" name="Oval 1156">
              <a:extLst>
                <a:ext uri="{FF2B5EF4-FFF2-40B4-BE49-F238E27FC236}">
                  <a16:creationId xmlns:a16="http://schemas.microsoft.com/office/drawing/2014/main" id="{139E3753-9601-46AC-9671-45A24F0BB878}"/>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158" name="Oval 1157">
              <a:extLst>
                <a:ext uri="{FF2B5EF4-FFF2-40B4-BE49-F238E27FC236}">
                  <a16:creationId xmlns:a16="http://schemas.microsoft.com/office/drawing/2014/main" id="{3AC7735D-B8CA-4165-86B4-FFB7BA5EC28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159" name="Oval 1158">
              <a:extLst>
                <a:ext uri="{FF2B5EF4-FFF2-40B4-BE49-F238E27FC236}">
                  <a16:creationId xmlns:a16="http://schemas.microsoft.com/office/drawing/2014/main" id="{FF1795E2-D789-41FA-A67A-B3A577458C14}"/>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160" name="Oval 1159">
              <a:extLst>
                <a:ext uri="{FF2B5EF4-FFF2-40B4-BE49-F238E27FC236}">
                  <a16:creationId xmlns:a16="http://schemas.microsoft.com/office/drawing/2014/main" id="{B4651A13-4B73-4B96-9076-43E498B399F4}"/>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161" name="Oval 1160">
              <a:extLst>
                <a:ext uri="{FF2B5EF4-FFF2-40B4-BE49-F238E27FC236}">
                  <a16:creationId xmlns:a16="http://schemas.microsoft.com/office/drawing/2014/main" id="{30E11F11-5D30-40A3-A93C-26F9C49F9D0B}"/>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162" name="Oval 1161">
              <a:extLst>
                <a:ext uri="{FF2B5EF4-FFF2-40B4-BE49-F238E27FC236}">
                  <a16:creationId xmlns:a16="http://schemas.microsoft.com/office/drawing/2014/main" id="{1EE064D2-DE15-43CF-8F2E-5561F2D6B9D6}"/>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1163" name="Oval 1162">
              <a:extLst>
                <a:ext uri="{FF2B5EF4-FFF2-40B4-BE49-F238E27FC236}">
                  <a16:creationId xmlns:a16="http://schemas.microsoft.com/office/drawing/2014/main" id="{A3D2E8E3-6219-4843-9D93-58586FC85ECE}"/>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164" name="Oval 1163">
              <a:extLst>
                <a:ext uri="{FF2B5EF4-FFF2-40B4-BE49-F238E27FC236}">
                  <a16:creationId xmlns:a16="http://schemas.microsoft.com/office/drawing/2014/main" id="{8C1454F7-6C6F-4FA6-99F4-B99B47391957}"/>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65" name="Oval 1164">
              <a:extLst>
                <a:ext uri="{FF2B5EF4-FFF2-40B4-BE49-F238E27FC236}">
                  <a16:creationId xmlns:a16="http://schemas.microsoft.com/office/drawing/2014/main" id="{87EC5EF3-C23D-45EF-8127-06043F4D16E3}"/>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66" name="Oval 1165">
              <a:extLst>
                <a:ext uri="{FF2B5EF4-FFF2-40B4-BE49-F238E27FC236}">
                  <a16:creationId xmlns:a16="http://schemas.microsoft.com/office/drawing/2014/main" id="{1AA0F3A7-6ED4-4BA1-AEAF-753A1B032F5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67" name="Oval 1166">
              <a:extLst>
                <a:ext uri="{FF2B5EF4-FFF2-40B4-BE49-F238E27FC236}">
                  <a16:creationId xmlns:a16="http://schemas.microsoft.com/office/drawing/2014/main" id="{46BE29FE-EB07-42C6-9EA6-E4DD488A62F0}"/>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68" name="Oval 1167">
              <a:extLst>
                <a:ext uri="{FF2B5EF4-FFF2-40B4-BE49-F238E27FC236}">
                  <a16:creationId xmlns:a16="http://schemas.microsoft.com/office/drawing/2014/main" id="{E25D9904-9A88-4A48-B282-238B85BA093D}"/>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69" name="Oval 1168">
              <a:extLst>
                <a:ext uri="{FF2B5EF4-FFF2-40B4-BE49-F238E27FC236}">
                  <a16:creationId xmlns:a16="http://schemas.microsoft.com/office/drawing/2014/main" id="{99C9546D-545E-4D0E-9AA1-5568ED19115C}"/>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70" name="Oval 1169">
              <a:extLst>
                <a:ext uri="{FF2B5EF4-FFF2-40B4-BE49-F238E27FC236}">
                  <a16:creationId xmlns:a16="http://schemas.microsoft.com/office/drawing/2014/main" id="{DFCD2146-F161-4334-8C1B-95C7C33A23D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1" name="Oval 1170">
              <a:extLst>
                <a:ext uri="{FF2B5EF4-FFF2-40B4-BE49-F238E27FC236}">
                  <a16:creationId xmlns:a16="http://schemas.microsoft.com/office/drawing/2014/main" id="{58420FD4-3C4A-4715-A709-ECCE65CB7314}"/>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2" name="Oval 1171">
              <a:extLst>
                <a:ext uri="{FF2B5EF4-FFF2-40B4-BE49-F238E27FC236}">
                  <a16:creationId xmlns:a16="http://schemas.microsoft.com/office/drawing/2014/main" id="{6CAC9093-04A1-4B2A-89A7-CBEC3C4F5F7D}"/>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3" name="Oval 1172">
              <a:extLst>
                <a:ext uri="{FF2B5EF4-FFF2-40B4-BE49-F238E27FC236}">
                  <a16:creationId xmlns:a16="http://schemas.microsoft.com/office/drawing/2014/main" id="{A83C9C51-08DF-4EFC-B7F7-D2C37C53FEF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174" name="TextBox 1173">
              <a:extLst>
                <a:ext uri="{FF2B5EF4-FFF2-40B4-BE49-F238E27FC236}">
                  <a16:creationId xmlns:a16="http://schemas.microsoft.com/office/drawing/2014/main" id="{AA3F227F-7F94-4275-97D5-6F96284B9E69}"/>
                </a:ext>
              </a:extLst>
            </p:cNvPr>
            <p:cNvSpPr txBox="1"/>
            <p:nvPr/>
          </p:nvSpPr>
          <p:spPr>
            <a:xfrm>
              <a:off x="9255476" y="3435909"/>
              <a:ext cx="304802" cy="290397"/>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5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1175" name="Group 1174">
            <a:extLst>
              <a:ext uri="{FF2B5EF4-FFF2-40B4-BE49-F238E27FC236}">
                <a16:creationId xmlns:a16="http://schemas.microsoft.com/office/drawing/2014/main" id="{617FB7E5-B391-4FD6-8000-4533F0C13B01}"/>
              </a:ext>
            </a:extLst>
          </p:cNvPr>
          <p:cNvGrpSpPr/>
          <p:nvPr/>
        </p:nvGrpSpPr>
        <p:grpSpPr>
          <a:xfrm>
            <a:off x="9799111" y="5148531"/>
            <a:ext cx="957647" cy="379283"/>
            <a:chOff x="5943600" y="2757661"/>
            <a:chExt cx="3985589" cy="1022473"/>
          </a:xfrm>
        </p:grpSpPr>
        <p:sp>
          <p:nvSpPr>
            <p:cNvPr id="1176" name="Rectangle 1175">
              <a:extLst>
                <a:ext uri="{FF2B5EF4-FFF2-40B4-BE49-F238E27FC236}">
                  <a16:creationId xmlns:a16="http://schemas.microsoft.com/office/drawing/2014/main" id="{C7C93304-4AEA-4B68-B716-70E50B18A68C}"/>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77" name="Oval 1176">
              <a:extLst>
                <a:ext uri="{FF2B5EF4-FFF2-40B4-BE49-F238E27FC236}">
                  <a16:creationId xmlns:a16="http://schemas.microsoft.com/office/drawing/2014/main" id="{119BE0E7-DC1F-4E43-B6A0-801D23AFCD9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178" name="Oval 1177">
              <a:extLst>
                <a:ext uri="{FF2B5EF4-FFF2-40B4-BE49-F238E27FC236}">
                  <a16:creationId xmlns:a16="http://schemas.microsoft.com/office/drawing/2014/main" id="{FF34D47B-08D4-498B-8E94-95AE51DBA54F}"/>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1179" name="Oval 1178">
              <a:extLst>
                <a:ext uri="{FF2B5EF4-FFF2-40B4-BE49-F238E27FC236}">
                  <a16:creationId xmlns:a16="http://schemas.microsoft.com/office/drawing/2014/main" id="{5190A176-4E1C-4BC7-9274-8CDCD02C08D4}"/>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1180" name="Oval 1179">
              <a:extLst>
                <a:ext uri="{FF2B5EF4-FFF2-40B4-BE49-F238E27FC236}">
                  <a16:creationId xmlns:a16="http://schemas.microsoft.com/office/drawing/2014/main" id="{C17CAB48-AB11-4A35-B485-1DA3A6E57CE1}"/>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181" name="Oval 1180">
              <a:extLst>
                <a:ext uri="{FF2B5EF4-FFF2-40B4-BE49-F238E27FC236}">
                  <a16:creationId xmlns:a16="http://schemas.microsoft.com/office/drawing/2014/main" id="{4366D8D5-1135-42CB-AB40-7DBDA5716825}"/>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182" name="Oval 1181">
              <a:extLst>
                <a:ext uri="{FF2B5EF4-FFF2-40B4-BE49-F238E27FC236}">
                  <a16:creationId xmlns:a16="http://schemas.microsoft.com/office/drawing/2014/main" id="{9A70694C-3AEB-442D-9CC0-D1B1F163CE6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183" name="Oval 1182">
              <a:extLst>
                <a:ext uri="{FF2B5EF4-FFF2-40B4-BE49-F238E27FC236}">
                  <a16:creationId xmlns:a16="http://schemas.microsoft.com/office/drawing/2014/main" id="{85D7210D-A6A9-45CD-9FD8-38AF7DFC32B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184" name="Oval 1183">
              <a:extLst>
                <a:ext uri="{FF2B5EF4-FFF2-40B4-BE49-F238E27FC236}">
                  <a16:creationId xmlns:a16="http://schemas.microsoft.com/office/drawing/2014/main" id="{EF353265-0E99-4965-9B4A-8271C054CECF}"/>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185" name="Oval 1184">
              <a:extLst>
                <a:ext uri="{FF2B5EF4-FFF2-40B4-BE49-F238E27FC236}">
                  <a16:creationId xmlns:a16="http://schemas.microsoft.com/office/drawing/2014/main" id="{CAA734F2-D827-459A-ADA4-67863CFC0510}"/>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86" name="Oval 1185">
              <a:extLst>
                <a:ext uri="{FF2B5EF4-FFF2-40B4-BE49-F238E27FC236}">
                  <a16:creationId xmlns:a16="http://schemas.microsoft.com/office/drawing/2014/main" id="{81528995-8D04-40EC-BA7E-A6B1A03CA0A8}"/>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187" name="Oval 1186">
              <a:extLst>
                <a:ext uri="{FF2B5EF4-FFF2-40B4-BE49-F238E27FC236}">
                  <a16:creationId xmlns:a16="http://schemas.microsoft.com/office/drawing/2014/main" id="{1141D004-B197-4CBB-8D39-CEBA7F7B01DE}"/>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188" name="Oval 1187">
              <a:extLst>
                <a:ext uri="{FF2B5EF4-FFF2-40B4-BE49-F238E27FC236}">
                  <a16:creationId xmlns:a16="http://schemas.microsoft.com/office/drawing/2014/main" id="{99159574-2B74-4F3F-A7A0-D34BE8CCE5EB}"/>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189" name="Oval 1188">
              <a:extLst>
                <a:ext uri="{FF2B5EF4-FFF2-40B4-BE49-F238E27FC236}">
                  <a16:creationId xmlns:a16="http://schemas.microsoft.com/office/drawing/2014/main" id="{D215D8B8-5EA0-4D93-A9D7-76C84C754C3E}"/>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190" name="Oval 1189">
              <a:extLst>
                <a:ext uri="{FF2B5EF4-FFF2-40B4-BE49-F238E27FC236}">
                  <a16:creationId xmlns:a16="http://schemas.microsoft.com/office/drawing/2014/main" id="{F93EF1A6-07B2-4E63-B139-7DBE6C1C89DC}"/>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191" name="Oval 1190">
              <a:extLst>
                <a:ext uri="{FF2B5EF4-FFF2-40B4-BE49-F238E27FC236}">
                  <a16:creationId xmlns:a16="http://schemas.microsoft.com/office/drawing/2014/main" id="{09744770-5A6A-4621-BB76-1FAD8F00CD1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192" name="Oval 1191">
              <a:extLst>
                <a:ext uri="{FF2B5EF4-FFF2-40B4-BE49-F238E27FC236}">
                  <a16:creationId xmlns:a16="http://schemas.microsoft.com/office/drawing/2014/main" id="{1B672CAE-BBAF-4427-83FD-892F2517E50B}"/>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193" name="Oval 1192">
              <a:extLst>
                <a:ext uri="{FF2B5EF4-FFF2-40B4-BE49-F238E27FC236}">
                  <a16:creationId xmlns:a16="http://schemas.microsoft.com/office/drawing/2014/main" id="{4D785886-B3AF-44B3-98C0-E68EDE507154}"/>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194" name="Oval 1193">
              <a:extLst>
                <a:ext uri="{FF2B5EF4-FFF2-40B4-BE49-F238E27FC236}">
                  <a16:creationId xmlns:a16="http://schemas.microsoft.com/office/drawing/2014/main" id="{4C2C8CBA-9B15-4873-A555-BE1CD238D1D5}"/>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195" name="Oval 1194">
              <a:extLst>
                <a:ext uri="{FF2B5EF4-FFF2-40B4-BE49-F238E27FC236}">
                  <a16:creationId xmlns:a16="http://schemas.microsoft.com/office/drawing/2014/main" id="{9877F359-52CE-4F2A-823D-51F8B5BAED83}"/>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1196" name="Oval 1195">
              <a:extLst>
                <a:ext uri="{FF2B5EF4-FFF2-40B4-BE49-F238E27FC236}">
                  <a16:creationId xmlns:a16="http://schemas.microsoft.com/office/drawing/2014/main" id="{B512BCFA-91EA-404E-8CEC-9903367C7889}"/>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197" name="Oval 1196">
              <a:extLst>
                <a:ext uri="{FF2B5EF4-FFF2-40B4-BE49-F238E27FC236}">
                  <a16:creationId xmlns:a16="http://schemas.microsoft.com/office/drawing/2014/main" id="{13FABB2D-BF9F-4331-B567-0CA41C924BF5}"/>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98" name="Oval 1197">
              <a:extLst>
                <a:ext uri="{FF2B5EF4-FFF2-40B4-BE49-F238E27FC236}">
                  <a16:creationId xmlns:a16="http://schemas.microsoft.com/office/drawing/2014/main" id="{3BB4D1FA-737C-4B1A-93E3-20F4A3A92614}"/>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99" name="Oval 1198">
              <a:extLst>
                <a:ext uri="{FF2B5EF4-FFF2-40B4-BE49-F238E27FC236}">
                  <a16:creationId xmlns:a16="http://schemas.microsoft.com/office/drawing/2014/main" id="{0672AC71-36FA-4BDF-893D-BF0FB582DF64}"/>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0" name="Oval 1199">
              <a:extLst>
                <a:ext uri="{FF2B5EF4-FFF2-40B4-BE49-F238E27FC236}">
                  <a16:creationId xmlns:a16="http://schemas.microsoft.com/office/drawing/2014/main" id="{F8DC81B2-2A69-4714-8AAE-ADB544A05082}"/>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1" name="Oval 1200">
              <a:extLst>
                <a:ext uri="{FF2B5EF4-FFF2-40B4-BE49-F238E27FC236}">
                  <a16:creationId xmlns:a16="http://schemas.microsoft.com/office/drawing/2014/main" id="{E4FEEC7C-4FBC-4B45-9F29-1A8811D2A3FD}"/>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202" name="Oval 1201">
              <a:extLst>
                <a:ext uri="{FF2B5EF4-FFF2-40B4-BE49-F238E27FC236}">
                  <a16:creationId xmlns:a16="http://schemas.microsoft.com/office/drawing/2014/main" id="{08A800A7-DC91-42E7-A405-4DBA3AAC354A}"/>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203" name="Oval 1202">
              <a:extLst>
                <a:ext uri="{FF2B5EF4-FFF2-40B4-BE49-F238E27FC236}">
                  <a16:creationId xmlns:a16="http://schemas.microsoft.com/office/drawing/2014/main" id="{AE1673DE-243B-4D51-9B54-62782B517A7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4" name="Oval 1203">
              <a:extLst>
                <a:ext uri="{FF2B5EF4-FFF2-40B4-BE49-F238E27FC236}">
                  <a16:creationId xmlns:a16="http://schemas.microsoft.com/office/drawing/2014/main" id="{5C968DAB-8DC2-4802-8BF6-CEDE4A35519F}"/>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5" name="Oval 1204">
              <a:extLst>
                <a:ext uri="{FF2B5EF4-FFF2-40B4-BE49-F238E27FC236}">
                  <a16:creationId xmlns:a16="http://schemas.microsoft.com/office/drawing/2014/main" id="{3A1E7DAD-02EE-4637-BB45-7553857925D8}"/>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6" name="Oval 1205">
              <a:extLst>
                <a:ext uri="{FF2B5EF4-FFF2-40B4-BE49-F238E27FC236}">
                  <a16:creationId xmlns:a16="http://schemas.microsoft.com/office/drawing/2014/main" id="{555D9BFD-0CBF-460E-B9A2-1B1036DCB4BF}"/>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1207" name="TextBox 1206">
              <a:extLst>
                <a:ext uri="{FF2B5EF4-FFF2-40B4-BE49-F238E27FC236}">
                  <a16:creationId xmlns:a16="http://schemas.microsoft.com/office/drawing/2014/main" id="{DBEAFF60-CBA1-424C-870B-D7189FA76577}"/>
                </a:ext>
              </a:extLst>
            </p:cNvPr>
            <p:cNvSpPr txBox="1"/>
            <p:nvPr/>
          </p:nvSpPr>
          <p:spPr>
            <a:xfrm>
              <a:off x="9256562" y="3406768"/>
              <a:ext cx="304802" cy="373366"/>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cxnSp>
        <p:nvCxnSpPr>
          <p:cNvPr id="1252" name="Straight Connector 1251">
            <a:extLst>
              <a:ext uri="{FF2B5EF4-FFF2-40B4-BE49-F238E27FC236}">
                <a16:creationId xmlns:a16="http://schemas.microsoft.com/office/drawing/2014/main" id="{7DCA577B-1E6C-453D-8E0A-AD344E5DBA9A}"/>
              </a:ext>
            </a:extLst>
          </p:cNvPr>
          <p:cNvCxnSpPr/>
          <p:nvPr/>
        </p:nvCxnSpPr>
        <p:spPr>
          <a:xfrm flipV="1">
            <a:off x="9836530" y="1391750"/>
            <a:ext cx="0" cy="20530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53" name="Straight Connector 1252">
            <a:extLst>
              <a:ext uri="{FF2B5EF4-FFF2-40B4-BE49-F238E27FC236}">
                <a16:creationId xmlns:a16="http://schemas.microsoft.com/office/drawing/2014/main" id="{324D54F8-8D25-4DF3-88DA-FBCEEF053115}"/>
              </a:ext>
            </a:extLst>
          </p:cNvPr>
          <p:cNvCxnSpPr>
            <a:endCxn id="1143" idx="1"/>
          </p:cNvCxnSpPr>
          <p:nvPr/>
        </p:nvCxnSpPr>
        <p:spPr>
          <a:xfrm>
            <a:off x="10716042" y="3296320"/>
            <a:ext cx="3369" cy="202847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54" name="Straight Connector 1253">
            <a:extLst>
              <a:ext uri="{FF2B5EF4-FFF2-40B4-BE49-F238E27FC236}">
                <a16:creationId xmlns:a16="http://schemas.microsoft.com/office/drawing/2014/main" id="{193879F7-56C2-4D41-AF41-5680AA52283F}"/>
              </a:ext>
            </a:extLst>
          </p:cNvPr>
          <p:cNvCxnSpPr/>
          <p:nvPr/>
        </p:nvCxnSpPr>
        <p:spPr>
          <a:xfrm flipV="1">
            <a:off x="10708995" y="1391750"/>
            <a:ext cx="7047" cy="15993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257" name="Group 1256">
            <a:extLst>
              <a:ext uri="{FF2B5EF4-FFF2-40B4-BE49-F238E27FC236}">
                <a16:creationId xmlns:a16="http://schemas.microsoft.com/office/drawing/2014/main" id="{1EC308BB-631B-473C-B8F7-CCD31D730446}"/>
              </a:ext>
            </a:extLst>
          </p:cNvPr>
          <p:cNvGrpSpPr/>
          <p:nvPr/>
        </p:nvGrpSpPr>
        <p:grpSpPr>
          <a:xfrm>
            <a:off x="7923770" y="5528934"/>
            <a:ext cx="3727466" cy="233391"/>
            <a:chOff x="4028252" y="4747393"/>
            <a:chExt cx="933789" cy="354981"/>
          </a:xfrm>
        </p:grpSpPr>
        <p:cxnSp>
          <p:nvCxnSpPr>
            <p:cNvPr id="1258" name="Straight Connector 1257">
              <a:extLst>
                <a:ext uri="{FF2B5EF4-FFF2-40B4-BE49-F238E27FC236}">
                  <a16:creationId xmlns:a16="http://schemas.microsoft.com/office/drawing/2014/main" id="{7187F06D-9940-45BE-A7C7-A36B2C2D8C21}"/>
                </a:ext>
              </a:extLst>
            </p:cNvPr>
            <p:cNvCxnSpPr>
              <a:cxnSpLocks/>
            </p:cNvCxnSpPr>
            <p:nvPr/>
          </p:nvCxnSpPr>
          <p:spPr>
            <a:xfrm flipH="1">
              <a:off x="4397491" y="4747393"/>
              <a:ext cx="190137" cy="34830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9" name="Straight Connector 1258">
              <a:extLst>
                <a:ext uri="{FF2B5EF4-FFF2-40B4-BE49-F238E27FC236}">
                  <a16:creationId xmlns:a16="http://schemas.microsoft.com/office/drawing/2014/main" id="{C84872B1-FB48-4DC6-AF58-CE44E4BD9B06}"/>
                </a:ext>
              </a:extLst>
            </p:cNvPr>
            <p:cNvCxnSpPr>
              <a:cxnSpLocks/>
            </p:cNvCxnSpPr>
            <p:nvPr/>
          </p:nvCxnSpPr>
          <p:spPr>
            <a:xfrm>
              <a:off x="4028252" y="4757435"/>
              <a:ext cx="927274"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0" name="Straight Connector 1259">
              <a:extLst>
                <a:ext uri="{FF2B5EF4-FFF2-40B4-BE49-F238E27FC236}">
                  <a16:creationId xmlns:a16="http://schemas.microsoft.com/office/drawing/2014/main" id="{03531FB7-AB13-4690-9BA8-446078693E23}"/>
                </a:ext>
              </a:extLst>
            </p:cNvPr>
            <p:cNvCxnSpPr>
              <a:cxnSpLocks/>
            </p:cNvCxnSpPr>
            <p:nvPr/>
          </p:nvCxnSpPr>
          <p:spPr>
            <a:xfrm flipH="1">
              <a:off x="4041190" y="4754494"/>
              <a:ext cx="920851" cy="3478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DFB0E37B-1337-4295-AD62-2257CF648610}"/>
                </a:ext>
              </a:extLst>
            </p:cNvPr>
            <p:cNvCxnSpPr>
              <a:cxnSpLocks/>
            </p:cNvCxnSpPr>
            <p:nvPr/>
          </p:nvCxnSpPr>
          <p:spPr>
            <a:xfrm>
              <a:off x="4405314" y="4750359"/>
              <a:ext cx="194083" cy="3520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2462DE1D-9C6E-405B-BDC0-B0AD36025EDA}"/>
                </a:ext>
              </a:extLst>
            </p:cNvPr>
            <p:cNvCxnSpPr>
              <a:cxnSpLocks/>
            </p:cNvCxnSpPr>
            <p:nvPr/>
          </p:nvCxnSpPr>
          <p:spPr>
            <a:xfrm flipH="1">
              <a:off x="4279797" y="4757435"/>
              <a:ext cx="442271" cy="3449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E9972105-6EA6-467C-ABCD-9681B869D09E}"/>
                </a:ext>
              </a:extLst>
            </p:cNvPr>
            <p:cNvCxnSpPr>
              <a:cxnSpLocks/>
            </p:cNvCxnSpPr>
            <p:nvPr/>
          </p:nvCxnSpPr>
          <p:spPr>
            <a:xfrm>
              <a:off x="4273282" y="4750038"/>
              <a:ext cx="453642" cy="3523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64" name="Rectangle 1263">
              <a:extLst>
                <a:ext uri="{FF2B5EF4-FFF2-40B4-BE49-F238E27FC236}">
                  <a16:creationId xmlns:a16="http://schemas.microsoft.com/office/drawing/2014/main" id="{7BD80541-4ED2-4999-BB0A-C841843882E0}"/>
                </a:ext>
              </a:extLst>
            </p:cNvPr>
            <p:cNvSpPr/>
            <p:nvPr/>
          </p:nvSpPr>
          <p:spPr>
            <a:xfrm>
              <a:off x="4038595" y="4750359"/>
              <a:ext cx="916931" cy="3520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1273" name="Group 1272">
            <a:extLst>
              <a:ext uri="{FF2B5EF4-FFF2-40B4-BE49-F238E27FC236}">
                <a16:creationId xmlns:a16="http://schemas.microsoft.com/office/drawing/2014/main" id="{7085247F-16D7-4443-B0E8-DBB58494B7F5}"/>
              </a:ext>
            </a:extLst>
          </p:cNvPr>
          <p:cNvGrpSpPr/>
          <p:nvPr/>
        </p:nvGrpSpPr>
        <p:grpSpPr>
          <a:xfrm>
            <a:off x="8918812" y="1347951"/>
            <a:ext cx="844876" cy="3794809"/>
            <a:chOff x="4085155" y="2337805"/>
            <a:chExt cx="844876" cy="488335"/>
          </a:xfrm>
        </p:grpSpPr>
        <p:cxnSp>
          <p:nvCxnSpPr>
            <p:cNvPr id="1274" name="Straight Connector 1273">
              <a:extLst>
                <a:ext uri="{FF2B5EF4-FFF2-40B4-BE49-F238E27FC236}">
                  <a16:creationId xmlns:a16="http://schemas.microsoft.com/office/drawing/2014/main" id="{FDA76680-2FFD-4CF8-B028-2669F806A27A}"/>
                </a:ext>
              </a:extLst>
            </p:cNvPr>
            <p:cNvCxnSpPr>
              <a:cxnSpLocks/>
            </p:cNvCxnSpPr>
            <p:nvPr/>
          </p:nvCxnSpPr>
          <p:spPr>
            <a:xfrm flipH="1" flipV="1">
              <a:off x="4085155"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5" name="Straight Connector 1274">
              <a:extLst>
                <a:ext uri="{FF2B5EF4-FFF2-40B4-BE49-F238E27FC236}">
                  <a16:creationId xmlns:a16="http://schemas.microsoft.com/office/drawing/2014/main" id="{2971A110-295C-46E9-A12F-FE29A2CDF406}"/>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6" name="Straight Connector 1275">
              <a:extLst>
                <a:ext uri="{FF2B5EF4-FFF2-40B4-BE49-F238E27FC236}">
                  <a16:creationId xmlns:a16="http://schemas.microsoft.com/office/drawing/2014/main" id="{A37237BB-8251-4B5A-A6BA-B4438AA75E80}"/>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78E23136-653E-40EF-B349-1356B6B33AAD}"/>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74EE5D7F-5332-4E83-86AB-BBFBEDB62AD2}"/>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467C4942-DAAC-4758-AAA1-712C0E87BFC6}"/>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0" name="Straight Connector 1279">
              <a:extLst>
                <a:ext uri="{FF2B5EF4-FFF2-40B4-BE49-F238E27FC236}">
                  <a16:creationId xmlns:a16="http://schemas.microsoft.com/office/drawing/2014/main" id="{CE20392B-7611-4733-BF28-D14B7047B5B9}"/>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1" name="Straight Connector 1280">
              <a:extLst>
                <a:ext uri="{FF2B5EF4-FFF2-40B4-BE49-F238E27FC236}">
                  <a16:creationId xmlns:a16="http://schemas.microsoft.com/office/drawing/2014/main" id="{5A222D6A-0030-4E45-B6A1-40C9F45ABDBC}"/>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2" name="Straight Connector 1281">
              <a:extLst>
                <a:ext uri="{FF2B5EF4-FFF2-40B4-BE49-F238E27FC236}">
                  <a16:creationId xmlns:a16="http://schemas.microsoft.com/office/drawing/2014/main" id="{DFEE59B6-61B2-4F38-970B-73C2AD96D16B}"/>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3" name="Straight Connector 1282">
              <a:extLst>
                <a:ext uri="{FF2B5EF4-FFF2-40B4-BE49-F238E27FC236}">
                  <a16:creationId xmlns:a16="http://schemas.microsoft.com/office/drawing/2014/main" id="{C447E43E-9B86-4C3D-84BD-7A132FD59918}"/>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284" name="Group 1283">
            <a:extLst>
              <a:ext uri="{FF2B5EF4-FFF2-40B4-BE49-F238E27FC236}">
                <a16:creationId xmlns:a16="http://schemas.microsoft.com/office/drawing/2014/main" id="{F8C0FDA3-9B7B-4FC6-AC53-F6287B22524D}"/>
              </a:ext>
            </a:extLst>
          </p:cNvPr>
          <p:cNvGrpSpPr/>
          <p:nvPr/>
        </p:nvGrpSpPr>
        <p:grpSpPr>
          <a:xfrm>
            <a:off x="8980305" y="1473789"/>
            <a:ext cx="825611" cy="3794809"/>
            <a:chOff x="4104420" y="2337805"/>
            <a:chExt cx="825611" cy="488335"/>
          </a:xfrm>
        </p:grpSpPr>
        <p:cxnSp>
          <p:nvCxnSpPr>
            <p:cNvPr id="1285" name="Straight Connector 1284">
              <a:extLst>
                <a:ext uri="{FF2B5EF4-FFF2-40B4-BE49-F238E27FC236}">
                  <a16:creationId xmlns:a16="http://schemas.microsoft.com/office/drawing/2014/main" id="{89E6C299-3B1B-4067-A56F-EDA314A68B2D}"/>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6" name="Straight Connector 1285">
              <a:extLst>
                <a:ext uri="{FF2B5EF4-FFF2-40B4-BE49-F238E27FC236}">
                  <a16:creationId xmlns:a16="http://schemas.microsoft.com/office/drawing/2014/main" id="{BE695ACC-821E-4449-91AB-E2D0ACC45B8A}"/>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7" name="Straight Connector 1286">
              <a:extLst>
                <a:ext uri="{FF2B5EF4-FFF2-40B4-BE49-F238E27FC236}">
                  <a16:creationId xmlns:a16="http://schemas.microsoft.com/office/drawing/2014/main" id="{243C0398-D541-4A6A-B1EC-DB4C854A5485}"/>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8" name="Straight Connector 1287">
              <a:extLst>
                <a:ext uri="{FF2B5EF4-FFF2-40B4-BE49-F238E27FC236}">
                  <a16:creationId xmlns:a16="http://schemas.microsoft.com/office/drawing/2014/main" id="{62CB71E8-B46D-42A3-8818-58FECD5540E5}"/>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9" name="Straight Connector 1288">
              <a:extLst>
                <a:ext uri="{FF2B5EF4-FFF2-40B4-BE49-F238E27FC236}">
                  <a16:creationId xmlns:a16="http://schemas.microsoft.com/office/drawing/2014/main" id="{26359293-4E67-417B-9973-89FDEC3FE048}"/>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B2BBAB42-B085-4998-8FA3-8F9FC9AD9387}"/>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1" name="Straight Connector 1290">
              <a:extLst>
                <a:ext uri="{FF2B5EF4-FFF2-40B4-BE49-F238E27FC236}">
                  <a16:creationId xmlns:a16="http://schemas.microsoft.com/office/drawing/2014/main" id="{A67FDCB7-F85C-4C43-82C3-F8867B23F032}"/>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2" name="Straight Connector 1291">
              <a:extLst>
                <a:ext uri="{FF2B5EF4-FFF2-40B4-BE49-F238E27FC236}">
                  <a16:creationId xmlns:a16="http://schemas.microsoft.com/office/drawing/2014/main" id="{33C5147B-CF2E-471C-B2D3-79C1070D8146}"/>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3" name="Straight Connector 1292">
              <a:extLst>
                <a:ext uri="{FF2B5EF4-FFF2-40B4-BE49-F238E27FC236}">
                  <a16:creationId xmlns:a16="http://schemas.microsoft.com/office/drawing/2014/main" id="{609B90BC-A258-412D-BF08-B4FBB88164D7}"/>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18673DE6-EA77-42C0-97E8-1D5D28D59C14}"/>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295" name="Group 1294">
            <a:extLst>
              <a:ext uri="{FF2B5EF4-FFF2-40B4-BE49-F238E27FC236}">
                <a16:creationId xmlns:a16="http://schemas.microsoft.com/office/drawing/2014/main" id="{71AABB3E-8C58-4C92-9926-15AD50905A75}"/>
              </a:ext>
            </a:extLst>
          </p:cNvPr>
          <p:cNvGrpSpPr/>
          <p:nvPr/>
        </p:nvGrpSpPr>
        <p:grpSpPr>
          <a:xfrm>
            <a:off x="9840036" y="1295400"/>
            <a:ext cx="825611" cy="3794809"/>
            <a:chOff x="4104420" y="2337805"/>
            <a:chExt cx="825611" cy="488335"/>
          </a:xfrm>
        </p:grpSpPr>
        <p:cxnSp>
          <p:nvCxnSpPr>
            <p:cNvPr id="1296" name="Straight Connector 1295">
              <a:extLst>
                <a:ext uri="{FF2B5EF4-FFF2-40B4-BE49-F238E27FC236}">
                  <a16:creationId xmlns:a16="http://schemas.microsoft.com/office/drawing/2014/main" id="{20308774-6274-4459-A665-82488FC79478}"/>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7" name="Straight Connector 1296">
              <a:extLst>
                <a:ext uri="{FF2B5EF4-FFF2-40B4-BE49-F238E27FC236}">
                  <a16:creationId xmlns:a16="http://schemas.microsoft.com/office/drawing/2014/main" id="{80E0F0F2-60EA-4A4A-806F-43D531F5A24E}"/>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303B9168-B1EC-4083-87A3-5837E721FFD9}"/>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9" name="Straight Connector 1298">
              <a:extLst>
                <a:ext uri="{FF2B5EF4-FFF2-40B4-BE49-F238E27FC236}">
                  <a16:creationId xmlns:a16="http://schemas.microsoft.com/office/drawing/2014/main" id="{7C076A33-B125-4294-A37F-F0041F1E23E4}"/>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B5929F1B-44AA-4911-8D94-83783D84351E}"/>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1" name="Straight Connector 1300">
              <a:extLst>
                <a:ext uri="{FF2B5EF4-FFF2-40B4-BE49-F238E27FC236}">
                  <a16:creationId xmlns:a16="http://schemas.microsoft.com/office/drawing/2014/main" id="{654E49BA-75BA-44E9-B3BA-50E4E746A0A3}"/>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2" name="Straight Connector 1301">
              <a:extLst>
                <a:ext uri="{FF2B5EF4-FFF2-40B4-BE49-F238E27FC236}">
                  <a16:creationId xmlns:a16="http://schemas.microsoft.com/office/drawing/2014/main" id="{5141BCBF-9FFF-4AF1-B965-7C2B239CAA59}"/>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3" name="Straight Connector 1302">
              <a:extLst>
                <a:ext uri="{FF2B5EF4-FFF2-40B4-BE49-F238E27FC236}">
                  <a16:creationId xmlns:a16="http://schemas.microsoft.com/office/drawing/2014/main" id="{97571067-E8B0-40C8-8514-870B378DBC30}"/>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4" name="Straight Connector 1303">
              <a:extLst>
                <a:ext uri="{FF2B5EF4-FFF2-40B4-BE49-F238E27FC236}">
                  <a16:creationId xmlns:a16="http://schemas.microsoft.com/office/drawing/2014/main" id="{11EEB8EA-B215-4D3C-A31D-AB73CE792F9A}"/>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5" name="Straight Connector 1304">
              <a:extLst>
                <a:ext uri="{FF2B5EF4-FFF2-40B4-BE49-F238E27FC236}">
                  <a16:creationId xmlns:a16="http://schemas.microsoft.com/office/drawing/2014/main" id="{B20F9899-701E-48D7-B54B-7782456EC512}"/>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06" name="Group 1305">
            <a:extLst>
              <a:ext uri="{FF2B5EF4-FFF2-40B4-BE49-F238E27FC236}">
                <a16:creationId xmlns:a16="http://schemas.microsoft.com/office/drawing/2014/main" id="{FD6B8FFE-DA7D-45B4-B09C-3848DFE8F39B}"/>
              </a:ext>
            </a:extLst>
          </p:cNvPr>
          <p:cNvGrpSpPr/>
          <p:nvPr/>
        </p:nvGrpSpPr>
        <p:grpSpPr>
          <a:xfrm>
            <a:off x="9888054" y="1421238"/>
            <a:ext cx="825611" cy="3794809"/>
            <a:chOff x="4104420" y="2337805"/>
            <a:chExt cx="825611" cy="488335"/>
          </a:xfrm>
        </p:grpSpPr>
        <p:cxnSp>
          <p:nvCxnSpPr>
            <p:cNvPr id="1307" name="Straight Connector 1306">
              <a:extLst>
                <a:ext uri="{FF2B5EF4-FFF2-40B4-BE49-F238E27FC236}">
                  <a16:creationId xmlns:a16="http://schemas.microsoft.com/office/drawing/2014/main" id="{F03B3F07-2FD8-4153-A53E-AB6C4A253FAB}"/>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8" name="Straight Connector 1307">
              <a:extLst>
                <a:ext uri="{FF2B5EF4-FFF2-40B4-BE49-F238E27FC236}">
                  <a16:creationId xmlns:a16="http://schemas.microsoft.com/office/drawing/2014/main" id="{0D8B56BA-CB6E-4C9B-BBF7-703A7B39919A}"/>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9" name="Straight Connector 1308">
              <a:extLst>
                <a:ext uri="{FF2B5EF4-FFF2-40B4-BE49-F238E27FC236}">
                  <a16:creationId xmlns:a16="http://schemas.microsoft.com/office/drawing/2014/main" id="{EEAE6CE2-0AFC-4704-9593-EAEC9BDE5480}"/>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0" name="Straight Connector 1309">
              <a:extLst>
                <a:ext uri="{FF2B5EF4-FFF2-40B4-BE49-F238E27FC236}">
                  <a16:creationId xmlns:a16="http://schemas.microsoft.com/office/drawing/2014/main" id="{EBD67BB6-9A1D-4D40-846D-7263261E3A1F}"/>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1" name="Straight Connector 1310">
              <a:extLst>
                <a:ext uri="{FF2B5EF4-FFF2-40B4-BE49-F238E27FC236}">
                  <a16:creationId xmlns:a16="http://schemas.microsoft.com/office/drawing/2014/main" id="{18356802-096C-4C3E-A1A1-F3D96CDC4AC0}"/>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2" name="Straight Connector 1311">
              <a:extLst>
                <a:ext uri="{FF2B5EF4-FFF2-40B4-BE49-F238E27FC236}">
                  <a16:creationId xmlns:a16="http://schemas.microsoft.com/office/drawing/2014/main" id="{3FF70E60-7B3B-48AC-82B7-F67235492E5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3" name="Straight Connector 1312">
              <a:extLst>
                <a:ext uri="{FF2B5EF4-FFF2-40B4-BE49-F238E27FC236}">
                  <a16:creationId xmlns:a16="http://schemas.microsoft.com/office/drawing/2014/main" id="{54D2C083-E766-4F0B-8C75-F9DEF9134B7D}"/>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4" name="Straight Connector 1313">
              <a:extLst>
                <a:ext uri="{FF2B5EF4-FFF2-40B4-BE49-F238E27FC236}">
                  <a16:creationId xmlns:a16="http://schemas.microsoft.com/office/drawing/2014/main" id="{6D55282C-2BFF-4A64-AD11-F9E1501B5BB5}"/>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5" name="Straight Connector 1314">
              <a:extLst>
                <a:ext uri="{FF2B5EF4-FFF2-40B4-BE49-F238E27FC236}">
                  <a16:creationId xmlns:a16="http://schemas.microsoft.com/office/drawing/2014/main" id="{3C5075E5-6231-4403-9EC6-4E2CFA96EE92}"/>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6" name="Straight Connector 1315">
              <a:extLst>
                <a:ext uri="{FF2B5EF4-FFF2-40B4-BE49-F238E27FC236}">
                  <a16:creationId xmlns:a16="http://schemas.microsoft.com/office/drawing/2014/main" id="{E5F1ADC3-E269-4BD6-BE06-D2131EBB5C68}"/>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17" name="Group 1316">
            <a:extLst>
              <a:ext uri="{FF2B5EF4-FFF2-40B4-BE49-F238E27FC236}">
                <a16:creationId xmlns:a16="http://schemas.microsoft.com/office/drawing/2014/main" id="{83F75365-C476-4F8C-AA27-023E8B81EF48}"/>
              </a:ext>
            </a:extLst>
          </p:cNvPr>
          <p:cNvGrpSpPr/>
          <p:nvPr/>
        </p:nvGrpSpPr>
        <p:grpSpPr>
          <a:xfrm>
            <a:off x="10761260" y="1337153"/>
            <a:ext cx="825611" cy="3794809"/>
            <a:chOff x="4104420" y="2337805"/>
            <a:chExt cx="825611" cy="488335"/>
          </a:xfrm>
        </p:grpSpPr>
        <p:cxnSp>
          <p:nvCxnSpPr>
            <p:cNvPr id="1318" name="Straight Connector 1317">
              <a:extLst>
                <a:ext uri="{FF2B5EF4-FFF2-40B4-BE49-F238E27FC236}">
                  <a16:creationId xmlns:a16="http://schemas.microsoft.com/office/drawing/2014/main" id="{5B90EAF4-6EA3-4F61-BB85-43D0F1E5706B}"/>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9" name="Straight Connector 1318">
              <a:extLst>
                <a:ext uri="{FF2B5EF4-FFF2-40B4-BE49-F238E27FC236}">
                  <a16:creationId xmlns:a16="http://schemas.microsoft.com/office/drawing/2014/main" id="{89E64B42-410B-49DA-AAAA-F366CE077DD3}"/>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0" name="Straight Connector 1319">
              <a:extLst>
                <a:ext uri="{FF2B5EF4-FFF2-40B4-BE49-F238E27FC236}">
                  <a16:creationId xmlns:a16="http://schemas.microsoft.com/office/drawing/2014/main" id="{CF6C9F16-AC03-448E-B052-2C776B7AA572}"/>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1" name="Straight Connector 1320">
              <a:extLst>
                <a:ext uri="{FF2B5EF4-FFF2-40B4-BE49-F238E27FC236}">
                  <a16:creationId xmlns:a16="http://schemas.microsoft.com/office/drawing/2014/main" id="{0B720BF2-66F4-46E9-81E4-779C23B97AD0}"/>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2" name="Straight Connector 1321">
              <a:extLst>
                <a:ext uri="{FF2B5EF4-FFF2-40B4-BE49-F238E27FC236}">
                  <a16:creationId xmlns:a16="http://schemas.microsoft.com/office/drawing/2014/main" id="{B6377DBA-AE41-45B6-916F-EECE57EE3D67}"/>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3" name="Straight Connector 1322">
              <a:extLst>
                <a:ext uri="{FF2B5EF4-FFF2-40B4-BE49-F238E27FC236}">
                  <a16:creationId xmlns:a16="http://schemas.microsoft.com/office/drawing/2014/main" id="{01956E49-43DA-41D1-90BF-2ECEBDCFF781}"/>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4" name="Straight Connector 1323">
              <a:extLst>
                <a:ext uri="{FF2B5EF4-FFF2-40B4-BE49-F238E27FC236}">
                  <a16:creationId xmlns:a16="http://schemas.microsoft.com/office/drawing/2014/main" id="{80E80C96-4F28-4491-9289-C7C6087360C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5" name="Straight Connector 1324">
              <a:extLst>
                <a:ext uri="{FF2B5EF4-FFF2-40B4-BE49-F238E27FC236}">
                  <a16:creationId xmlns:a16="http://schemas.microsoft.com/office/drawing/2014/main" id="{7943B294-6761-4A56-855E-CE6DC7E2444A}"/>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6" name="Straight Connector 1325">
              <a:extLst>
                <a:ext uri="{FF2B5EF4-FFF2-40B4-BE49-F238E27FC236}">
                  <a16:creationId xmlns:a16="http://schemas.microsoft.com/office/drawing/2014/main" id="{AFC68BE9-A90F-40F0-B3A5-9438793C040F}"/>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7" name="Straight Connector 1326">
              <a:extLst>
                <a:ext uri="{FF2B5EF4-FFF2-40B4-BE49-F238E27FC236}">
                  <a16:creationId xmlns:a16="http://schemas.microsoft.com/office/drawing/2014/main" id="{496CF062-77EB-4BFB-91DE-4FA78632989B}"/>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28" name="Group 1327">
            <a:extLst>
              <a:ext uri="{FF2B5EF4-FFF2-40B4-BE49-F238E27FC236}">
                <a16:creationId xmlns:a16="http://schemas.microsoft.com/office/drawing/2014/main" id="{2CC0DFB7-A96A-4BA9-A38C-EF2E7B1FCFD3}"/>
              </a:ext>
            </a:extLst>
          </p:cNvPr>
          <p:cNvGrpSpPr/>
          <p:nvPr/>
        </p:nvGrpSpPr>
        <p:grpSpPr>
          <a:xfrm>
            <a:off x="10809278" y="1462991"/>
            <a:ext cx="825611" cy="3794809"/>
            <a:chOff x="4104420" y="2337805"/>
            <a:chExt cx="825611" cy="488335"/>
          </a:xfrm>
        </p:grpSpPr>
        <p:cxnSp>
          <p:nvCxnSpPr>
            <p:cNvPr id="1329" name="Straight Connector 1328">
              <a:extLst>
                <a:ext uri="{FF2B5EF4-FFF2-40B4-BE49-F238E27FC236}">
                  <a16:creationId xmlns:a16="http://schemas.microsoft.com/office/drawing/2014/main" id="{A41F3ECF-A490-4E7D-9390-748A9A8192DD}"/>
                </a:ext>
              </a:extLst>
            </p:cNvPr>
            <p:cNvCxnSpPr>
              <a:cxnSpLocks/>
            </p:cNvCxnSpPr>
            <p:nvPr/>
          </p:nvCxnSpPr>
          <p:spPr>
            <a:xfrm flipH="1" flipV="1">
              <a:off x="4104420" y="2337805"/>
              <a:ext cx="4337"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0" name="Straight Connector 1329">
              <a:extLst>
                <a:ext uri="{FF2B5EF4-FFF2-40B4-BE49-F238E27FC236}">
                  <a16:creationId xmlns:a16="http://schemas.microsoft.com/office/drawing/2014/main" id="{C9635B58-80E2-493C-B1F3-8F712E3772A4}"/>
                </a:ext>
              </a:extLst>
            </p:cNvPr>
            <p:cNvCxnSpPr>
              <a:cxnSpLocks/>
            </p:cNvCxnSpPr>
            <p:nvPr/>
          </p:nvCxnSpPr>
          <p:spPr>
            <a:xfrm flipV="1">
              <a:off x="4197666"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1" name="Straight Connector 1330">
              <a:extLst>
                <a:ext uri="{FF2B5EF4-FFF2-40B4-BE49-F238E27FC236}">
                  <a16:creationId xmlns:a16="http://schemas.microsoft.com/office/drawing/2014/main" id="{5727F942-EDDA-4357-B288-3A9C8D7F4772}"/>
                </a:ext>
              </a:extLst>
            </p:cNvPr>
            <p:cNvCxnSpPr>
              <a:cxnSpLocks/>
            </p:cNvCxnSpPr>
            <p:nvPr/>
          </p:nvCxnSpPr>
          <p:spPr>
            <a:xfrm flipV="1">
              <a:off x="4289211"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2" name="Straight Connector 1331">
              <a:extLst>
                <a:ext uri="{FF2B5EF4-FFF2-40B4-BE49-F238E27FC236}">
                  <a16:creationId xmlns:a16="http://schemas.microsoft.com/office/drawing/2014/main" id="{BE583818-FA2D-4967-AD44-81D1447DF547}"/>
                </a:ext>
              </a:extLst>
            </p:cNvPr>
            <p:cNvCxnSpPr>
              <a:cxnSpLocks/>
            </p:cNvCxnSpPr>
            <p:nvPr/>
          </p:nvCxnSpPr>
          <p:spPr>
            <a:xfrm flipV="1">
              <a:off x="4380757"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3" name="Straight Connector 1332">
              <a:extLst>
                <a:ext uri="{FF2B5EF4-FFF2-40B4-BE49-F238E27FC236}">
                  <a16:creationId xmlns:a16="http://schemas.microsoft.com/office/drawing/2014/main" id="{D5B050F9-4F8B-490F-AE94-3BE5D205D57A}"/>
                </a:ext>
              </a:extLst>
            </p:cNvPr>
            <p:cNvCxnSpPr>
              <a:cxnSpLocks/>
            </p:cNvCxnSpPr>
            <p:nvPr/>
          </p:nvCxnSpPr>
          <p:spPr>
            <a:xfrm flipV="1">
              <a:off x="4472303"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4" name="Straight Connector 1333">
              <a:extLst>
                <a:ext uri="{FF2B5EF4-FFF2-40B4-BE49-F238E27FC236}">
                  <a16:creationId xmlns:a16="http://schemas.microsoft.com/office/drawing/2014/main" id="{B6446667-1BB4-436C-85B9-A8024E5F6965}"/>
                </a:ext>
              </a:extLst>
            </p:cNvPr>
            <p:cNvCxnSpPr>
              <a:cxnSpLocks/>
            </p:cNvCxnSpPr>
            <p:nvPr/>
          </p:nvCxnSpPr>
          <p:spPr>
            <a:xfrm flipV="1">
              <a:off x="4563848"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5" name="Straight Connector 1334">
              <a:extLst>
                <a:ext uri="{FF2B5EF4-FFF2-40B4-BE49-F238E27FC236}">
                  <a16:creationId xmlns:a16="http://schemas.microsoft.com/office/drawing/2014/main" id="{27A8F9F4-42A3-4633-B3D6-0BAABE7B5F15}"/>
                </a:ext>
              </a:extLst>
            </p:cNvPr>
            <p:cNvCxnSpPr>
              <a:cxnSpLocks/>
            </p:cNvCxnSpPr>
            <p:nvPr/>
          </p:nvCxnSpPr>
          <p:spPr>
            <a:xfrm flipV="1">
              <a:off x="4655394" y="2339850"/>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6" name="Straight Connector 1335">
              <a:extLst>
                <a:ext uri="{FF2B5EF4-FFF2-40B4-BE49-F238E27FC236}">
                  <a16:creationId xmlns:a16="http://schemas.microsoft.com/office/drawing/2014/main" id="{57781168-B579-422B-AFEE-2C82AC926EBC}"/>
                </a:ext>
              </a:extLst>
            </p:cNvPr>
            <p:cNvCxnSpPr>
              <a:cxnSpLocks/>
            </p:cNvCxnSpPr>
            <p:nvPr/>
          </p:nvCxnSpPr>
          <p:spPr>
            <a:xfrm flipV="1">
              <a:off x="4746940" y="2337805"/>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7" name="Straight Connector 1336">
              <a:extLst>
                <a:ext uri="{FF2B5EF4-FFF2-40B4-BE49-F238E27FC236}">
                  <a16:creationId xmlns:a16="http://schemas.microsoft.com/office/drawing/2014/main" id="{A13F6888-6F84-4291-ABB3-2CE4DCE06C0A}"/>
                </a:ext>
              </a:extLst>
            </p:cNvPr>
            <p:cNvCxnSpPr>
              <a:cxnSpLocks/>
            </p:cNvCxnSpPr>
            <p:nvPr/>
          </p:nvCxnSpPr>
          <p:spPr>
            <a:xfrm flipV="1">
              <a:off x="4838485" y="2340684"/>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8" name="Straight Connector 1337">
              <a:extLst>
                <a:ext uri="{FF2B5EF4-FFF2-40B4-BE49-F238E27FC236}">
                  <a16:creationId xmlns:a16="http://schemas.microsoft.com/office/drawing/2014/main" id="{9E649E02-2CF8-4D06-97EC-2EC6FB0B6D04}"/>
                </a:ext>
              </a:extLst>
            </p:cNvPr>
            <p:cNvCxnSpPr>
              <a:cxnSpLocks/>
            </p:cNvCxnSpPr>
            <p:nvPr/>
          </p:nvCxnSpPr>
          <p:spPr>
            <a:xfrm flipV="1">
              <a:off x="4930031" y="2338639"/>
              <a:ext cx="0" cy="485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343" name="Straight Connector 1342">
            <a:extLst>
              <a:ext uri="{FF2B5EF4-FFF2-40B4-BE49-F238E27FC236}">
                <a16:creationId xmlns:a16="http://schemas.microsoft.com/office/drawing/2014/main" id="{D5BC1F63-3A0E-4764-B2E0-F30E823517F3}"/>
              </a:ext>
            </a:extLst>
          </p:cNvPr>
          <p:cNvCxnSpPr>
            <a:cxnSpLocks/>
          </p:cNvCxnSpPr>
          <p:nvPr/>
        </p:nvCxnSpPr>
        <p:spPr>
          <a:xfrm>
            <a:off x="7912046" y="5095642"/>
            <a:ext cx="4028617" cy="975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44" name="Straight Connector 1343">
            <a:extLst>
              <a:ext uri="{FF2B5EF4-FFF2-40B4-BE49-F238E27FC236}">
                <a16:creationId xmlns:a16="http://schemas.microsoft.com/office/drawing/2014/main" id="{199CFCBA-0B8D-4C0A-A568-C37455ECE9DA}"/>
              </a:ext>
            </a:extLst>
          </p:cNvPr>
          <p:cNvCxnSpPr>
            <a:cxnSpLocks/>
          </p:cNvCxnSpPr>
          <p:nvPr/>
        </p:nvCxnSpPr>
        <p:spPr>
          <a:xfrm>
            <a:off x="7923769" y="1447800"/>
            <a:ext cx="4028617" cy="975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861" name="Group 860">
            <a:extLst>
              <a:ext uri="{FF2B5EF4-FFF2-40B4-BE49-F238E27FC236}">
                <a16:creationId xmlns:a16="http://schemas.microsoft.com/office/drawing/2014/main" id="{79690664-BAEC-483B-A999-1AADCC002C3D}"/>
              </a:ext>
            </a:extLst>
          </p:cNvPr>
          <p:cNvGrpSpPr/>
          <p:nvPr/>
        </p:nvGrpSpPr>
        <p:grpSpPr>
          <a:xfrm>
            <a:off x="4063976" y="2607807"/>
            <a:ext cx="933789" cy="906021"/>
            <a:chOff x="4028252" y="4747393"/>
            <a:chExt cx="933789" cy="354981"/>
          </a:xfrm>
        </p:grpSpPr>
        <p:cxnSp>
          <p:nvCxnSpPr>
            <p:cNvPr id="862" name="Straight Connector 861">
              <a:extLst>
                <a:ext uri="{FF2B5EF4-FFF2-40B4-BE49-F238E27FC236}">
                  <a16:creationId xmlns:a16="http://schemas.microsoft.com/office/drawing/2014/main" id="{81AA74EA-E43F-4FEB-B77B-4DB1ED772BBE}"/>
                </a:ext>
              </a:extLst>
            </p:cNvPr>
            <p:cNvCxnSpPr>
              <a:cxnSpLocks/>
            </p:cNvCxnSpPr>
            <p:nvPr/>
          </p:nvCxnSpPr>
          <p:spPr>
            <a:xfrm flipH="1">
              <a:off x="4397491" y="4747393"/>
              <a:ext cx="190137" cy="34830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3" name="Straight Connector 862">
              <a:extLst>
                <a:ext uri="{FF2B5EF4-FFF2-40B4-BE49-F238E27FC236}">
                  <a16:creationId xmlns:a16="http://schemas.microsoft.com/office/drawing/2014/main" id="{13A17058-0B9E-4642-B11A-264A041346C7}"/>
                </a:ext>
              </a:extLst>
            </p:cNvPr>
            <p:cNvCxnSpPr>
              <a:cxnSpLocks/>
            </p:cNvCxnSpPr>
            <p:nvPr/>
          </p:nvCxnSpPr>
          <p:spPr>
            <a:xfrm>
              <a:off x="4028252" y="4757435"/>
              <a:ext cx="927274"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a:extLst>
                <a:ext uri="{FF2B5EF4-FFF2-40B4-BE49-F238E27FC236}">
                  <a16:creationId xmlns:a16="http://schemas.microsoft.com/office/drawing/2014/main" id="{256A8C34-41B5-4EEF-BAD9-639FE97B1A7B}"/>
                </a:ext>
              </a:extLst>
            </p:cNvPr>
            <p:cNvCxnSpPr>
              <a:cxnSpLocks/>
            </p:cNvCxnSpPr>
            <p:nvPr/>
          </p:nvCxnSpPr>
          <p:spPr>
            <a:xfrm flipH="1">
              <a:off x="4041190" y="4754494"/>
              <a:ext cx="920851" cy="3478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5" name="Straight Connector 864">
              <a:extLst>
                <a:ext uri="{FF2B5EF4-FFF2-40B4-BE49-F238E27FC236}">
                  <a16:creationId xmlns:a16="http://schemas.microsoft.com/office/drawing/2014/main" id="{FE5845D2-5810-428F-BDAD-A3C77F86C843}"/>
                </a:ext>
              </a:extLst>
            </p:cNvPr>
            <p:cNvCxnSpPr>
              <a:cxnSpLocks/>
            </p:cNvCxnSpPr>
            <p:nvPr/>
          </p:nvCxnSpPr>
          <p:spPr>
            <a:xfrm>
              <a:off x="4405314" y="4750359"/>
              <a:ext cx="194083" cy="35201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a:extLst>
                <a:ext uri="{FF2B5EF4-FFF2-40B4-BE49-F238E27FC236}">
                  <a16:creationId xmlns:a16="http://schemas.microsoft.com/office/drawing/2014/main" id="{5F9D1FB9-5B5C-407E-96ED-662A19BCC926}"/>
                </a:ext>
              </a:extLst>
            </p:cNvPr>
            <p:cNvCxnSpPr>
              <a:cxnSpLocks/>
            </p:cNvCxnSpPr>
            <p:nvPr/>
          </p:nvCxnSpPr>
          <p:spPr>
            <a:xfrm flipH="1">
              <a:off x="4279797" y="4757435"/>
              <a:ext cx="442271"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7" name="Straight Connector 866">
              <a:extLst>
                <a:ext uri="{FF2B5EF4-FFF2-40B4-BE49-F238E27FC236}">
                  <a16:creationId xmlns:a16="http://schemas.microsoft.com/office/drawing/2014/main" id="{EDA125DD-FE2F-4134-93B5-C00702EDDB13}"/>
                </a:ext>
              </a:extLst>
            </p:cNvPr>
            <p:cNvCxnSpPr>
              <a:cxnSpLocks/>
            </p:cNvCxnSpPr>
            <p:nvPr/>
          </p:nvCxnSpPr>
          <p:spPr>
            <a:xfrm>
              <a:off x="4273282" y="4750038"/>
              <a:ext cx="453642" cy="35233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8" name="Rectangle 867">
              <a:extLst>
                <a:ext uri="{FF2B5EF4-FFF2-40B4-BE49-F238E27FC236}">
                  <a16:creationId xmlns:a16="http://schemas.microsoft.com/office/drawing/2014/main" id="{67C3E95C-9E57-4DA1-9CF1-006C10E4B4BE}"/>
                </a:ext>
              </a:extLst>
            </p:cNvPr>
            <p:cNvSpPr/>
            <p:nvPr/>
          </p:nvSpPr>
          <p:spPr>
            <a:xfrm>
              <a:off x="4038595" y="4750359"/>
              <a:ext cx="916931" cy="352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869" name="Group 868">
            <a:extLst>
              <a:ext uri="{FF2B5EF4-FFF2-40B4-BE49-F238E27FC236}">
                <a16:creationId xmlns:a16="http://schemas.microsoft.com/office/drawing/2014/main" id="{37E77B92-3205-44F1-B830-A2B7DF6650D2}"/>
              </a:ext>
            </a:extLst>
          </p:cNvPr>
          <p:cNvGrpSpPr/>
          <p:nvPr/>
        </p:nvGrpSpPr>
        <p:grpSpPr>
          <a:xfrm>
            <a:off x="5649148" y="2320985"/>
            <a:ext cx="1865132" cy="1766556"/>
            <a:chOff x="4028252" y="4747393"/>
            <a:chExt cx="933789" cy="354981"/>
          </a:xfrm>
        </p:grpSpPr>
        <p:cxnSp>
          <p:nvCxnSpPr>
            <p:cNvPr id="870" name="Straight Connector 869">
              <a:extLst>
                <a:ext uri="{FF2B5EF4-FFF2-40B4-BE49-F238E27FC236}">
                  <a16:creationId xmlns:a16="http://schemas.microsoft.com/office/drawing/2014/main" id="{C9CB97C0-6B8C-4ACD-AFD2-E8111BBFDA81}"/>
                </a:ext>
              </a:extLst>
            </p:cNvPr>
            <p:cNvCxnSpPr>
              <a:cxnSpLocks/>
            </p:cNvCxnSpPr>
            <p:nvPr/>
          </p:nvCxnSpPr>
          <p:spPr>
            <a:xfrm flipH="1">
              <a:off x="4397491" y="4747393"/>
              <a:ext cx="190137" cy="34830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1" name="Straight Connector 870">
              <a:extLst>
                <a:ext uri="{FF2B5EF4-FFF2-40B4-BE49-F238E27FC236}">
                  <a16:creationId xmlns:a16="http://schemas.microsoft.com/office/drawing/2014/main" id="{42EB97B7-C5B8-4864-8FB2-1BCD97BEF1C4}"/>
                </a:ext>
              </a:extLst>
            </p:cNvPr>
            <p:cNvCxnSpPr>
              <a:cxnSpLocks/>
            </p:cNvCxnSpPr>
            <p:nvPr/>
          </p:nvCxnSpPr>
          <p:spPr>
            <a:xfrm>
              <a:off x="4028252" y="4757435"/>
              <a:ext cx="927274"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2" name="Straight Connector 871">
              <a:extLst>
                <a:ext uri="{FF2B5EF4-FFF2-40B4-BE49-F238E27FC236}">
                  <a16:creationId xmlns:a16="http://schemas.microsoft.com/office/drawing/2014/main" id="{48F86C43-FD48-4B05-AC1A-9B25748F4352}"/>
                </a:ext>
              </a:extLst>
            </p:cNvPr>
            <p:cNvCxnSpPr>
              <a:cxnSpLocks/>
            </p:cNvCxnSpPr>
            <p:nvPr/>
          </p:nvCxnSpPr>
          <p:spPr>
            <a:xfrm flipH="1">
              <a:off x="4041190" y="4754494"/>
              <a:ext cx="920851" cy="3478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3" name="Straight Connector 872">
              <a:extLst>
                <a:ext uri="{FF2B5EF4-FFF2-40B4-BE49-F238E27FC236}">
                  <a16:creationId xmlns:a16="http://schemas.microsoft.com/office/drawing/2014/main" id="{F2B9EBF2-9FCE-4FB6-ABA8-C48452C9CDFB}"/>
                </a:ext>
              </a:extLst>
            </p:cNvPr>
            <p:cNvCxnSpPr>
              <a:cxnSpLocks/>
            </p:cNvCxnSpPr>
            <p:nvPr/>
          </p:nvCxnSpPr>
          <p:spPr>
            <a:xfrm>
              <a:off x="4405314" y="4750359"/>
              <a:ext cx="194083" cy="35201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4" name="Straight Connector 873">
              <a:extLst>
                <a:ext uri="{FF2B5EF4-FFF2-40B4-BE49-F238E27FC236}">
                  <a16:creationId xmlns:a16="http://schemas.microsoft.com/office/drawing/2014/main" id="{14E77DA1-36D7-4C23-957E-5B77D7B79A13}"/>
                </a:ext>
              </a:extLst>
            </p:cNvPr>
            <p:cNvCxnSpPr>
              <a:cxnSpLocks/>
            </p:cNvCxnSpPr>
            <p:nvPr/>
          </p:nvCxnSpPr>
          <p:spPr>
            <a:xfrm flipH="1">
              <a:off x="4279797" y="4757435"/>
              <a:ext cx="442271"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5" name="Straight Connector 874">
              <a:extLst>
                <a:ext uri="{FF2B5EF4-FFF2-40B4-BE49-F238E27FC236}">
                  <a16:creationId xmlns:a16="http://schemas.microsoft.com/office/drawing/2014/main" id="{4E677056-A16D-4491-AD29-E89AC4F07F6B}"/>
                </a:ext>
              </a:extLst>
            </p:cNvPr>
            <p:cNvCxnSpPr>
              <a:cxnSpLocks/>
            </p:cNvCxnSpPr>
            <p:nvPr/>
          </p:nvCxnSpPr>
          <p:spPr>
            <a:xfrm>
              <a:off x="4273282" y="4750038"/>
              <a:ext cx="453642" cy="35233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6" name="Rectangle 875">
              <a:extLst>
                <a:ext uri="{FF2B5EF4-FFF2-40B4-BE49-F238E27FC236}">
                  <a16:creationId xmlns:a16="http://schemas.microsoft.com/office/drawing/2014/main" id="{976E4B4C-F165-4D7F-A83A-EEA659525B93}"/>
                </a:ext>
              </a:extLst>
            </p:cNvPr>
            <p:cNvSpPr/>
            <p:nvPr/>
          </p:nvSpPr>
          <p:spPr>
            <a:xfrm>
              <a:off x="4038595" y="4750359"/>
              <a:ext cx="916931" cy="352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grpSp>
        <p:nvGrpSpPr>
          <p:cNvPr id="1067" name="Group 1066">
            <a:extLst>
              <a:ext uri="{FF2B5EF4-FFF2-40B4-BE49-F238E27FC236}">
                <a16:creationId xmlns:a16="http://schemas.microsoft.com/office/drawing/2014/main" id="{7A66198A-26C3-4F5E-98F6-345ADD5FF142}"/>
              </a:ext>
            </a:extLst>
          </p:cNvPr>
          <p:cNvGrpSpPr/>
          <p:nvPr/>
        </p:nvGrpSpPr>
        <p:grpSpPr>
          <a:xfrm>
            <a:off x="7964903" y="1447800"/>
            <a:ext cx="3750310" cy="3646398"/>
            <a:chOff x="4028252" y="4747393"/>
            <a:chExt cx="933789" cy="354981"/>
          </a:xfrm>
        </p:grpSpPr>
        <p:cxnSp>
          <p:nvCxnSpPr>
            <p:cNvPr id="1068" name="Straight Connector 1067">
              <a:extLst>
                <a:ext uri="{FF2B5EF4-FFF2-40B4-BE49-F238E27FC236}">
                  <a16:creationId xmlns:a16="http://schemas.microsoft.com/office/drawing/2014/main" id="{48C8D865-53AB-4FFD-8ED0-A5EDDBDEFDBB}"/>
                </a:ext>
              </a:extLst>
            </p:cNvPr>
            <p:cNvCxnSpPr>
              <a:cxnSpLocks/>
            </p:cNvCxnSpPr>
            <p:nvPr/>
          </p:nvCxnSpPr>
          <p:spPr>
            <a:xfrm flipH="1">
              <a:off x="4397491" y="4747393"/>
              <a:ext cx="190137" cy="34830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CD5DF827-FDF4-4EBF-8057-B2A4ED63C386}"/>
                </a:ext>
              </a:extLst>
            </p:cNvPr>
            <p:cNvCxnSpPr>
              <a:cxnSpLocks/>
            </p:cNvCxnSpPr>
            <p:nvPr/>
          </p:nvCxnSpPr>
          <p:spPr>
            <a:xfrm>
              <a:off x="4028252" y="4757435"/>
              <a:ext cx="927274"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E133EDCC-E3EB-4D6F-9CD8-FB1074E02806}"/>
                </a:ext>
              </a:extLst>
            </p:cNvPr>
            <p:cNvCxnSpPr>
              <a:cxnSpLocks/>
            </p:cNvCxnSpPr>
            <p:nvPr/>
          </p:nvCxnSpPr>
          <p:spPr>
            <a:xfrm flipH="1">
              <a:off x="4041190" y="4754494"/>
              <a:ext cx="920851" cy="3478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1F90AD40-A26A-4D78-8833-3EF63BBADE58}"/>
                </a:ext>
              </a:extLst>
            </p:cNvPr>
            <p:cNvCxnSpPr>
              <a:cxnSpLocks/>
            </p:cNvCxnSpPr>
            <p:nvPr/>
          </p:nvCxnSpPr>
          <p:spPr>
            <a:xfrm>
              <a:off x="4405314" y="4750359"/>
              <a:ext cx="194083" cy="35201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1DD6EED2-05CD-492D-895E-A25EA0FC3D70}"/>
                </a:ext>
              </a:extLst>
            </p:cNvPr>
            <p:cNvCxnSpPr>
              <a:cxnSpLocks/>
            </p:cNvCxnSpPr>
            <p:nvPr/>
          </p:nvCxnSpPr>
          <p:spPr>
            <a:xfrm flipH="1">
              <a:off x="4279797" y="4757435"/>
              <a:ext cx="442271" cy="344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29381659-4DFA-46F7-ACA2-3B0E59AFEC71}"/>
                </a:ext>
              </a:extLst>
            </p:cNvPr>
            <p:cNvCxnSpPr>
              <a:cxnSpLocks/>
            </p:cNvCxnSpPr>
            <p:nvPr/>
          </p:nvCxnSpPr>
          <p:spPr>
            <a:xfrm>
              <a:off x="4273282" y="4750038"/>
              <a:ext cx="453642" cy="35233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74" name="Rectangle 1073">
              <a:extLst>
                <a:ext uri="{FF2B5EF4-FFF2-40B4-BE49-F238E27FC236}">
                  <a16:creationId xmlns:a16="http://schemas.microsoft.com/office/drawing/2014/main" id="{D353785E-6B2D-4F0D-A19F-B36BF8842244}"/>
                </a:ext>
              </a:extLst>
            </p:cNvPr>
            <p:cNvSpPr/>
            <p:nvPr/>
          </p:nvSpPr>
          <p:spPr>
            <a:xfrm>
              <a:off x="4038595" y="4750359"/>
              <a:ext cx="916931" cy="352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1353" name="TextBox 1352">
            <a:extLst>
              <a:ext uri="{FF2B5EF4-FFF2-40B4-BE49-F238E27FC236}">
                <a16:creationId xmlns:a16="http://schemas.microsoft.com/office/drawing/2014/main" id="{780A1792-360A-4D0B-BDD4-946B8170EB97}"/>
              </a:ext>
            </a:extLst>
          </p:cNvPr>
          <p:cNvSpPr txBox="1"/>
          <p:nvPr/>
        </p:nvSpPr>
        <p:spPr>
          <a:xfrm>
            <a:off x="5749385" y="2984822"/>
            <a:ext cx="765043" cy="553998"/>
          </a:xfrm>
          <a:prstGeom prst="rect">
            <a:avLst/>
          </a:prstGeom>
          <a:noFill/>
        </p:spPr>
        <p:txBody>
          <a:bodyPr wrap="square" lIns="0" tIns="0" rIns="0" bIns="0" rtlCol="0">
            <a:spAutoFit/>
          </a:bodyPr>
          <a:lstStyle/>
          <a:p>
            <a:pPr algn="l"/>
            <a:r>
              <a:rPr lang="en-US" dirty="0">
                <a:solidFill>
                  <a:schemeClr val="tx1">
                    <a:lumMod val="85000"/>
                    <a:lumOff val="15000"/>
                  </a:schemeClr>
                </a:solidFill>
              </a:rPr>
              <a:t>Wire Twizzle</a:t>
            </a:r>
          </a:p>
        </p:txBody>
      </p:sp>
      <p:sp>
        <p:nvSpPr>
          <p:cNvPr id="1354" name="TextBox 1353">
            <a:extLst>
              <a:ext uri="{FF2B5EF4-FFF2-40B4-BE49-F238E27FC236}">
                <a16:creationId xmlns:a16="http://schemas.microsoft.com/office/drawing/2014/main" id="{50027BE9-6D1E-4034-A62A-0AE5629B0F79}"/>
              </a:ext>
            </a:extLst>
          </p:cNvPr>
          <p:cNvSpPr txBox="1"/>
          <p:nvPr/>
        </p:nvSpPr>
        <p:spPr>
          <a:xfrm>
            <a:off x="6203420" y="5101894"/>
            <a:ext cx="1200025" cy="553998"/>
          </a:xfrm>
          <a:prstGeom prst="rect">
            <a:avLst/>
          </a:prstGeom>
          <a:noFill/>
        </p:spPr>
        <p:txBody>
          <a:bodyPr wrap="square" lIns="0" tIns="0" rIns="0" bIns="0" rtlCol="0">
            <a:spAutoFit/>
          </a:bodyPr>
          <a:lstStyle/>
          <a:p>
            <a:pPr algn="l"/>
            <a:r>
              <a:rPr lang="en-US" dirty="0">
                <a:solidFill>
                  <a:schemeClr val="tx1">
                    <a:lumMod val="85000"/>
                    <a:lumOff val="15000"/>
                  </a:schemeClr>
                </a:solidFill>
              </a:rPr>
              <a:t>Link Layer Twizzle</a:t>
            </a:r>
          </a:p>
        </p:txBody>
      </p:sp>
      <p:cxnSp>
        <p:nvCxnSpPr>
          <p:cNvPr id="1356" name="Straight Arrow Connector 1355">
            <a:extLst>
              <a:ext uri="{FF2B5EF4-FFF2-40B4-BE49-F238E27FC236}">
                <a16:creationId xmlns:a16="http://schemas.microsoft.com/office/drawing/2014/main" id="{D30D4847-68B8-41DB-AFA3-7EFCC3302C71}"/>
              </a:ext>
            </a:extLst>
          </p:cNvPr>
          <p:cNvCxnSpPr>
            <a:stCxn id="1354" idx="0"/>
          </p:cNvCxnSpPr>
          <p:nvPr/>
        </p:nvCxnSpPr>
        <p:spPr>
          <a:xfrm flipH="1" flipV="1">
            <a:off x="6642686" y="4800600"/>
            <a:ext cx="160747" cy="30129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7" name="TextBox 1356">
            <a:extLst>
              <a:ext uri="{FF2B5EF4-FFF2-40B4-BE49-F238E27FC236}">
                <a16:creationId xmlns:a16="http://schemas.microsoft.com/office/drawing/2014/main" id="{69453C68-2757-40A5-B719-BF97D3E0F5C9}"/>
              </a:ext>
            </a:extLst>
          </p:cNvPr>
          <p:cNvSpPr txBox="1"/>
          <p:nvPr/>
        </p:nvSpPr>
        <p:spPr>
          <a:xfrm>
            <a:off x="3886200" y="6276201"/>
            <a:ext cx="4825526" cy="184666"/>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Real twizzles are done with Manhattan routing</a:t>
            </a:r>
          </a:p>
        </p:txBody>
      </p:sp>
      <p:cxnSp>
        <p:nvCxnSpPr>
          <p:cNvPr id="1359" name="Straight Arrow Connector 1358">
            <a:extLst>
              <a:ext uri="{FF2B5EF4-FFF2-40B4-BE49-F238E27FC236}">
                <a16:creationId xmlns:a16="http://schemas.microsoft.com/office/drawing/2014/main" id="{1716815B-1EB0-46F4-B856-0F0FF84E95BD}"/>
              </a:ext>
            </a:extLst>
          </p:cNvPr>
          <p:cNvCxnSpPr>
            <a:cxnSpLocks/>
          </p:cNvCxnSpPr>
          <p:nvPr/>
        </p:nvCxnSpPr>
        <p:spPr>
          <a:xfrm>
            <a:off x="3687752" y="514416"/>
            <a:ext cx="27800" cy="3600384"/>
          </a:xfrm>
          <a:prstGeom prst="straightConnector1">
            <a:avLst/>
          </a:prstGeom>
          <a:ln w="1905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0" name="TextBox 1359">
            <a:extLst>
              <a:ext uri="{FF2B5EF4-FFF2-40B4-BE49-F238E27FC236}">
                <a16:creationId xmlns:a16="http://schemas.microsoft.com/office/drawing/2014/main" id="{F36676FF-E70C-4166-8FA9-BEB90B7D97E1}"/>
              </a:ext>
            </a:extLst>
          </p:cNvPr>
          <p:cNvSpPr txBox="1"/>
          <p:nvPr/>
        </p:nvSpPr>
        <p:spPr>
          <a:xfrm rot="16200000">
            <a:off x="2033731" y="2021545"/>
            <a:ext cx="3266843" cy="492443"/>
          </a:xfrm>
          <a:prstGeom prst="rect">
            <a:avLst/>
          </a:prstGeom>
          <a:noFill/>
        </p:spPr>
        <p:txBody>
          <a:bodyPr wrap="square" lIns="0" tIns="0" rIns="0" bIns="0" rtlCol="0">
            <a:spAutoFit/>
          </a:bodyPr>
          <a:lstStyle/>
          <a:p>
            <a:pPr algn="l"/>
            <a:r>
              <a:rPr lang="en-US" sz="1600" dirty="0">
                <a:solidFill>
                  <a:schemeClr val="tx1">
                    <a:lumMod val="85000"/>
                    <a:lumOff val="15000"/>
                  </a:schemeClr>
                </a:solidFill>
              </a:rPr>
              <a:t>2.5 mm </a:t>
            </a:r>
          </a:p>
          <a:p>
            <a:pPr algn="l"/>
            <a:r>
              <a:rPr lang="en-US" sz="1600" dirty="0">
                <a:solidFill>
                  <a:schemeClr val="tx1">
                    <a:lumMod val="85000"/>
                    <a:lumOff val="15000"/>
                  </a:schemeClr>
                </a:solidFill>
              </a:rPr>
              <a:t>min chip-to-chip</a:t>
            </a:r>
          </a:p>
        </p:txBody>
      </p:sp>
    </p:spTree>
    <p:extLst>
      <p:ext uri="{BB962C8B-B14F-4D97-AF65-F5344CB8AC3E}">
        <p14:creationId xmlns:p14="http://schemas.microsoft.com/office/powerpoint/2010/main" val="157711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Rectangle 574">
            <a:extLst>
              <a:ext uri="{FF2B5EF4-FFF2-40B4-BE49-F238E27FC236}">
                <a16:creationId xmlns:a16="http://schemas.microsoft.com/office/drawing/2014/main" id="{9DB0203E-DA8F-449B-958C-F68118357FBB}"/>
              </a:ext>
            </a:extLst>
          </p:cNvPr>
          <p:cNvSpPr/>
          <p:nvPr/>
        </p:nvSpPr>
        <p:spPr>
          <a:xfrm>
            <a:off x="6581401" y="3990112"/>
            <a:ext cx="4952982" cy="2400415"/>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dirty="0">
                <a:solidFill>
                  <a:schemeClr val="tx1"/>
                </a:solidFill>
              </a:rPr>
              <a:t>Chiplet A</a:t>
            </a:r>
          </a:p>
        </p:txBody>
      </p:sp>
      <p:sp>
        <p:nvSpPr>
          <p:cNvPr id="10" name="Rectangle 9">
            <a:extLst>
              <a:ext uri="{FF2B5EF4-FFF2-40B4-BE49-F238E27FC236}">
                <a16:creationId xmlns:a16="http://schemas.microsoft.com/office/drawing/2014/main" id="{E794B1CD-F9EE-4A63-A17B-1547689D7F77}"/>
              </a:ext>
            </a:extLst>
          </p:cNvPr>
          <p:cNvSpPr/>
          <p:nvPr/>
        </p:nvSpPr>
        <p:spPr>
          <a:xfrm>
            <a:off x="6629400" y="77288"/>
            <a:ext cx="4952982" cy="2405348"/>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dirty="0">
                <a:solidFill>
                  <a:schemeClr val="tx1"/>
                </a:solidFill>
              </a:rPr>
              <a:t>Chiplet B</a:t>
            </a:r>
          </a:p>
        </p:txBody>
      </p:sp>
      <p:sp>
        <p:nvSpPr>
          <p:cNvPr id="2" name="Title 1">
            <a:extLst>
              <a:ext uri="{FF2B5EF4-FFF2-40B4-BE49-F238E27FC236}">
                <a16:creationId xmlns:a16="http://schemas.microsoft.com/office/drawing/2014/main" id="{F1E36DCE-3495-4112-B1DA-3BC34BBCEEAC}"/>
              </a:ext>
            </a:extLst>
          </p:cNvPr>
          <p:cNvSpPr>
            <a:spLocks noGrp="1"/>
          </p:cNvSpPr>
          <p:nvPr>
            <p:ph type="title"/>
          </p:nvPr>
        </p:nvSpPr>
        <p:spPr>
          <a:ln>
            <a:noFill/>
          </a:ln>
        </p:spPr>
        <p:txBody>
          <a:bodyPr/>
          <a:lstStyle/>
          <a:p>
            <a:r>
              <a:rPr lang="en-US" dirty="0"/>
              <a:t>Wires and Bumps</a:t>
            </a:r>
          </a:p>
        </p:txBody>
      </p:sp>
      <p:sp>
        <p:nvSpPr>
          <p:cNvPr id="3" name="Content Placeholder 2">
            <a:extLst>
              <a:ext uri="{FF2B5EF4-FFF2-40B4-BE49-F238E27FC236}">
                <a16:creationId xmlns:a16="http://schemas.microsoft.com/office/drawing/2014/main" id="{CA1D21A6-BAB1-44AA-A6B6-AC79EDE315F7}"/>
              </a:ext>
            </a:extLst>
          </p:cNvPr>
          <p:cNvSpPr>
            <a:spLocks noGrp="1"/>
          </p:cNvSpPr>
          <p:nvPr>
            <p:ph idx="1"/>
          </p:nvPr>
        </p:nvSpPr>
        <p:spPr>
          <a:xfrm>
            <a:off x="200281" y="943711"/>
            <a:ext cx="6566843" cy="2103120"/>
          </a:xfrm>
        </p:spPr>
        <p:txBody>
          <a:bodyPr/>
          <a:lstStyle/>
          <a:p>
            <a:r>
              <a:rPr lang="en-US" dirty="0"/>
              <a:t>The BoW spec is for the </a:t>
            </a:r>
            <a:r>
              <a:rPr lang="en-US" i="1" dirty="0"/>
              <a:t>wire</a:t>
            </a:r>
            <a:r>
              <a:rPr lang="en-US" dirty="0"/>
              <a:t> order</a:t>
            </a:r>
          </a:p>
          <a:p>
            <a:pPr lvl="1"/>
            <a:r>
              <a:rPr lang="en-US" dirty="0"/>
              <a:t>For Tx, wires are numbered clockwise around chip perimeter</a:t>
            </a:r>
          </a:p>
          <a:p>
            <a:pPr lvl="1"/>
            <a:r>
              <a:rPr lang="en-US" dirty="0"/>
              <a:t>For Rx, numbered CCW </a:t>
            </a:r>
          </a:p>
          <a:p>
            <a:pPr lvl="1"/>
            <a:r>
              <a:rPr lang="en-US" dirty="0"/>
              <a:t>Wires AUX and FEC are optional as a pair</a:t>
            </a:r>
          </a:p>
          <a:p>
            <a:endParaRPr lang="en-US" dirty="0"/>
          </a:p>
          <a:p>
            <a:r>
              <a:rPr lang="en-US" dirty="0"/>
              <a:t>This is merely an </a:t>
            </a:r>
            <a:r>
              <a:rPr lang="en-US" i="1" dirty="0"/>
              <a:t>example</a:t>
            </a:r>
            <a:r>
              <a:rPr lang="en-US" dirty="0"/>
              <a:t> bump pattern</a:t>
            </a:r>
          </a:p>
          <a:p>
            <a:pPr lvl="1"/>
            <a:r>
              <a:rPr lang="en-US" dirty="0"/>
              <a:t>This is the most-efficient hexagonal-packing pattern</a:t>
            </a:r>
          </a:p>
          <a:p>
            <a:pPr lvl="1"/>
            <a:r>
              <a:rPr lang="en-US" dirty="0"/>
              <a:t>Three rows of signal bumps may be used</a:t>
            </a:r>
          </a:p>
          <a:p>
            <a:pPr lvl="1"/>
            <a:r>
              <a:rPr lang="en-US" dirty="0"/>
              <a:t>Square or other bump patterns may be used</a:t>
            </a:r>
          </a:p>
          <a:p>
            <a:pPr lvl="1"/>
            <a:r>
              <a:rPr lang="en-US" dirty="0"/>
              <a:t>The order of the ground and power bumps may be changed</a:t>
            </a:r>
          </a:p>
          <a:p>
            <a:pPr lvl="1"/>
            <a:r>
              <a:rPr lang="en-US" dirty="0"/>
              <a:t>The placement or number of the power/ground rows may be changed</a:t>
            </a:r>
          </a:p>
          <a:p>
            <a:pPr lvl="1"/>
            <a:r>
              <a:rPr lang="en-US" dirty="0"/>
              <a:t>The number of slices may be varied</a:t>
            </a:r>
          </a:p>
          <a:p>
            <a:endParaRPr lang="en-US" dirty="0"/>
          </a:p>
          <a:p>
            <a:pPr lvl="2"/>
            <a:endParaRPr lang="en-US" dirty="0"/>
          </a:p>
          <a:p>
            <a:endParaRPr lang="en-US" dirty="0"/>
          </a:p>
        </p:txBody>
      </p:sp>
      <p:cxnSp>
        <p:nvCxnSpPr>
          <p:cNvPr id="12" name="Straight Connector 11">
            <a:extLst>
              <a:ext uri="{FF2B5EF4-FFF2-40B4-BE49-F238E27FC236}">
                <a16:creationId xmlns:a16="http://schemas.microsoft.com/office/drawing/2014/main" id="{2C4EFD59-486D-4C3A-8ABA-F82F5E315810}"/>
              </a:ext>
            </a:extLst>
          </p:cNvPr>
          <p:cNvCxnSpPr>
            <a:cxnSpLocks/>
          </p:cNvCxnSpPr>
          <p:nvPr/>
        </p:nvCxnSpPr>
        <p:spPr>
          <a:xfrm flipV="1">
            <a:off x="6553200" y="3980989"/>
            <a:ext cx="4981183" cy="2340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D01EB969-A22E-4DE4-B884-A0D3AE8F507A}"/>
              </a:ext>
            </a:extLst>
          </p:cNvPr>
          <p:cNvCxnSpPr>
            <a:cxnSpLocks/>
          </p:cNvCxnSpPr>
          <p:nvPr/>
        </p:nvCxnSpPr>
        <p:spPr>
          <a:xfrm flipV="1">
            <a:off x="6646774" y="2473301"/>
            <a:ext cx="4981183" cy="2340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04927DFE-7371-4FE2-970C-4B74205F9E6E}"/>
              </a:ext>
            </a:extLst>
          </p:cNvPr>
          <p:cNvGrpSpPr/>
          <p:nvPr/>
        </p:nvGrpSpPr>
        <p:grpSpPr>
          <a:xfrm rot="10800000">
            <a:off x="7060932" y="1414306"/>
            <a:ext cx="3985589" cy="962941"/>
            <a:chOff x="5943600" y="2757661"/>
            <a:chExt cx="3985589" cy="962941"/>
          </a:xfrm>
        </p:grpSpPr>
        <p:sp>
          <p:nvSpPr>
            <p:cNvPr id="164" name="Rectangle 163">
              <a:extLst>
                <a:ext uri="{FF2B5EF4-FFF2-40B4-BE49-F238E27FC236}">
                  <a16:creationId xmlns:a16="http://schemas.microsoft.com/office/drawing/2014/main" id="{69187B39-0543-4587-91BF-573CD24E11DD}"/>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5" name="Oval 164">
              <a:extLst>
                <a:ext uri="{FF2B5EF4-FFF2-40B4-BE49-F238E27FC236}">
                  <a16:creationId xmlns:a16="http://schemas.microsoft.com/office/drawing/2014/main" id="{49943252-AB2C-433A-A686-628BEEE56D2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66" name="Oval 165">
              <a:extLst>
                <a:ext uri="{FF2B5EF4-FFF2-40B4-BE49-F238E27FC236}">
                  <a16:creationId xmlns:a16="http://schemas.microsoft.com/office/drawing/2014/main" id="{C67D3AAB-CA7C-4335-BD6B-2CE230404F3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67" name="Oval 166">
              <a:extLst>
                <a:ext uri="{FF2B5EF4-FFF2-40B4-BE49-F238E27FC236}">
                  <a16:creationId xmlns:a16="http://schemas.microsoft.com/office/drawing/2014/main" id="{667B6E4E-C3F7-40C8-8193-11C1CC7145C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68" name="Oval 167">
              <a:extLst>
                <a:ext uri="{FF2B5EF4-FFF2-40B4-BE49-F238E27FC236}">
                  <a16:creationId xmlns:a16="http://schemas.microsoft.com/office/drawing/2014/main" id="{A546BF09-BE04-4EEF-B15B-A490EA2163A2}"/>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69" name="Oval 168">
              <a:extLst>
                <a:ext uri="{FF2B5EF4-FFF2-40B4-BE49-F238E27FC236}">
                  <a16:creationId xmlns:a16="http://schemas.microsoft.com/office/drawing/2014/main" id="{0D88EEF9-0FD6-4829-9D77-3A4432E10D5E}"/>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70" name="Oval 169">
              <a:extLst>
                <a:ext uri="{FF2B5EF4-FFF2-40B4-BE49-F238E27FC236}">
                  <a16:creationId xmlns:a16="http://schemas.microsoft.com/office/drawing/2014/main" id="{DDEED124-AB4E-4B49-A3AD-1AD688D466E3}"/>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71" name="Oval 170">
              <a:extLst>
                <a:ext uri="{FF2B5EF4-FFF2-40B4-BE49-F238E27FC236}">
                  <a16:creationId xmlns:a16="http://schemas.microsoft.com/office/drawing/2014/main" id="{3BE9AF1C-8D53-4A3B-A0DB-480DD3ED71C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72" name="Oval 171">
              <a:extLst>
                <a:ext uri="{FF2B5EF4-FFF2-40B4-BE49-F238E27FC236}">
                  <a16:creationId xmlns:a16="http://schemas.microsoft.com/office/drawing/2014/main" id="{1A2FE2D6-9E14-4390-A10C-06CF5766DB04}"/>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73" name="Oval 172">
              <a:extLst>
                <a:ext uri="{FF2B5EF4-FFF2-40B4-BE49-F238E27FC236}">
                  <a16:creationId xmlns:a16="http://schemas.microsoft.com/office/drawing/2014/main" id="{AF3B1AC1-71DB-414C-AFAF-B583A03A835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4" name="Oval 173">
              <a:extLst>
                <a:ext uri="{FF2B5EF4-FFF2-40B4-BE49-F238E27FC236}">
                  <a16:creationId xmlns:a16="http://schemas.microsoft.com/office/drawing/2014/main" id="{BE5479A6-E0C0-46FF-AA90-0112AA2FB75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75" name="Oval 174">
              <a:extLst>
                <a:ext uri="{FF2B5EF4-FFF2-40B4-BE49-F238E27FC236}">
                  <a16:creationId xmlns:a16="http://schemas.microsoft.com/office/drawing/2014/main" id="{AC284B7B-060F-44B9-9793-8F3685E9BD29}"/>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6" name="Oval 175">
              <a:extLst>
                <a:ext uri="{FF2B5EF4-FFF2-40B4-BE49-F238E27FC236}">
                  <a16:creationId xmlns:a16="http://schemas.microsoft.com/office/drawing/2014/main" id="{C95F0CEF-9006-42A4-A469-B9A854B65024}"/>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77" name="Oval 176">
              <a:extLst>
                <a:ext uri="{FF2B5EF4-FFF2-40B4-BE49-F238E27FC236}">
                  <a16:creationId xmlns:a16="http://schemas.microsoft.com/office/drawing/2014/main" id="{0AF88E5E-9651-41BA-B671-CD998E15FD0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78" name="Oval 177">
              <a:extLst>
                <a:ext uri="{FF2B5EF4-FFF2-40B4-BE49-F238E27FC236}">
                  <a16:creationId xmlns:a16="http://schemas.microsoft.com/office/drawing/2014/main" id="{A3470765-B33F-46AF-BE6C-4AA4ABC091A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79" name="Oval 178">
              <a:extLst>
                <a:ext uri="{FF2B5EF4-FFF2-40B4-BE49-F238E27FC236}">
                  <a16:creationId xmlns:a16="http://schemas.microsoft.com/office/drawing/2014/main" id="{DB84CCE9-A3A6-4BBD-8534-7BB10413F4D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80" name="Oval 179">
              <a:extLst>
                <a:ext uri="{FF2B5EF4-FFF2-40B4-BE49-F238E27FC236}">
                  <a16:creationId xmlns:a16="http://schemas.microsoft.com/office/drawing/2014/main" id="{321CC657-C191-4FC8-AF8C-5149F4B593E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81" name="Oval 180">
              <a:extLst>
                <a:ext uri="{FF2B5EF4-FFF2-40B4-BE49-F238E27FC236}">
                  <a16:creationId xmlns:a16="http://schemas.microsoft.com/office/drawing/2014/main" id="{DB74DBFD-C569-480E-8DAB-D3A8535FB50D}"/>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82" name="Oval 181">
              <a:extLst>
                <a:ext uri="{FF2B5EF4-FFF2-40B4-BE49-F238E27FC236}">
                  <a16:creationId xmlns:a16="http://schemas.microsoft.com/office/drawing/2014/main" id="{3B391BED-2247-4A66-B40E-B11B13B46E73}"/>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15" name="Oval 214">
              <a:extLst>
                <a:ext uri="{FF2B5EF4-FFF2-40B4-BE49-F238E27FC236}">
                  <a16:creationId xmlns:a16="http://schemas.microsoft.com/office/drawing/2014/main" id="{BF61BC30-4409-4B6B-B28C-32468822899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216" name="Oval 215">
              <a:extLst>
                <a:ext uri="{FF2B5EF4-FFF2-40B4-BE49-F238E27FC236}">
                  <a16:creationId xmlns:a16="http://schemas.microsoft.com/office/drawing/2014/main" id="{F074432C-B4E2-4D45-8AA4-B8EC6EA23EA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17" name="Oval 216">
              <a:extLst>
                <a:ext uri="{FF2B5EF4-FFF2-40B4-BE49-F238E27FC236}">
                  <a16:creationId xmlns:a16="http://schemas.microsoft.com/office/drawing/2014/main" id="{233D8641-59DF-4EF9-A5DD-946DE09DAD2E}"/>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8" name="Oval 217">
              <a:extLst>
                <a:ext uri="{FF2B5EF4-FFF2-40B4-BE49-F238E27FC236}">
                  <a16:creationId xmlns:a16="http://schemas.microsoft.com/office/drawing/2014/main" id="{5EFED306-20AE-4746-A4BD-97B3AC4BB9C1}"/>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9" name="Oval 218">
              <a:extLst>
                <a:ext uri="{FF2B5EF4-FFF2-40B4-BE49-F238E27FC236}">
                  <a16:creationId xmlns:a16="http://schemas.microsoft.com/office/drawing/2014/main" id="{973A6997-1F5E-4EB2-BCD6-7531D1C389E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0" name="Oval 219">
              <a:extLst>
                <a:ext uri="{FF2B5EF4-FFF2-40B4-BE49-F238E27FC236}">
                  <a16:creationId xmlns:a16="http://schemas.microsoft.com/office/drawing/2014/main" id="{8981FD1E-F586-4379-8674-D54A31B88101}"/>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1" name="Oval 220">
              <a:extLst>
                <a:ext uri="{FF2B5EF4-FFF2-40B4-BE49-F238E27FC236}">
                  <a16:creationId xmlns:a16="http://schemas.microsoft.com/office/drawing/2014/main" id="{9E72B68D-8D64-47DA-B7FF-00D11A507E4C}"/>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2" name="Oval 221">
              <a:extLst>
                <a:ext uri="{FF2B5EF4-FFF2-40B4-BE49-F238E27FC236}">
                  <a16:creationId xmlns:a16="http://schemas.microsoft.com/office/drawing/2014/main" id="{FE3CE1F3-6924-47FB-AAD6-D18E2486486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3" name="Oval 222">
              <a:extLst>
                <a:ext uri="{FF2B5EF4-FFF2-40B4-BE49-F238E27FC236}">
                  <a16:creationId xmlns:a16="http://schemas.microsoft.com/office/drawing/2014/main" id="{5E48F18C-2D90-4240-8410-F028854CE5D9}"/>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4" name="Oval 223">
              <a:extLst>
                <a:ext uri="{FF2B5EF4-FFF2-40B4-BE49-F238E27FC236}">
                  <a16:creationId xmlns:a16="http://schemas.microsoft.com/office/drawing/2014/main" id="{9909E2A7-F813-45FA-9713-BFA55C37076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5" name="Oval 224">
              <a:extLst>
                <a:ext uri="{FF2B5EF4-FFF2-40B4-BE49-F238E27FC236}">
                  <a16:creationId xmlns:a16="http://schemas.microsoft.com/office/drawing/2014/main" id="{2488BC73-4090-41BD-B4E9-4349BF5A549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6" name="Oval 225">
              <a:extLst>
                <a:ext uri="{FF2B5EF4-FFF2-40B4-BE49-F238E27FC236}">
                  <a16:creationId xmlns:a16="http://schemas.microsoft.com/office/drawing/2014/main" id="{214C1DC9-C406-4E26-BB69-84EAA8AF588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7" name="TextBox 226">
              <a:extLst>
                <a:ext uri="{FF2B5EF4-FFF2-40B4-BE49-F238E27FC236}">
                  <a16:creationId xmlns:a16="http://schemas.microsoft.com/office/drawing/2014/main" id="{BBFCFEF2-E153-481C-9317-A48A0E75505F}"/>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228" name="Group 227">
            <a:extLst>
              <a:ext uri="{FF2B5EF4-FFF2-40B4-BE49-F238E27FC236}">
                <a16:creationId xmlns:a16="http://schemas.microsoft.com/office/drawing/2014/main" id="{E142D409-C5FD-48B3-9453-8554B7FFDCAD}"/>
              </a:ext>
            </a:extLst>
          </p:cNvPr>
          <p:cNvGrpSpPr/>
          <p:nvPr/>
        </p:nvGrpSpPr>
        <p:grpSpPr>
          <a:xfrm rot="10800000">
            <a:off x="7032416" y="457201"/>
            <a:ext cx="4012141" cy="959224"/>
            <a:chOff x="7060048" y="4615381"/>
            <a:chExt cx="4012141" cy="959224"/>
          </a:xfrm>
        </p:grpSpPr>
        <p:sp>
          <p:nvSpPr>
            <p:cNvPr id="229" name="Rectangle 228">
              <a:extLst>
                <a:ext uri="{FF2B5EF4-FFF2-40B4-BE49-F238E27FC236}">
                  <a16:creationId xmlns:a16="http://schemas.microsoft.com/office/drawing/2014/main" id="{46E4B759-6D52-414A-A173-F93916E5FDAB}"/>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30" name="Oval 229">
              <a:extLst>
                <a:ext uri="{FF2B5EF4-FFF2-40B4-BE49-F238E27FC236}">
                  <a16:creationId xmlns:a16="http://schemas.microsoft.com/office/drawing/2014/main" id="{4B3B2179-E846-42CB-8185-9A7392B3A61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31" name="Oval 230">
              <a:extLst>
                <a:ext uri="{FF2B5EF4-FFF2-40B4-BE49-F238E27FC236}">
                  <a16:creationId xmlns:a16="http://schemas.microsoft.com/office/drawing/2014/main" id="{BDFF3A8E-A0D7-46EB-B949-5FED80420296}"/>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232" name="Oval 231">
              <a:extLst>
                <a:ext uri="{FF2B5EF4-FFF2-40B4-BE49-F238E27FC236}">
                  <a16:creationId xmlns:a16="http://schemas.microsoft.com/office/drawing/2014/main" id="{79370481-3B8C-4C62-9E02-8E7D91081EA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33" name="Oval 232">
              <a:extLst>
                <a:ext uri="{FF2B5EF4-FFF2-40B4-BE49-F238E27FC236}">
                  <a16:creationId xmlns:a16="http://schemas.microsoft.com/office/drawing/2014/main" id="{5BBE4437-FEE9-49A6-89D2-0F64A8667D5D}"/>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34" name="Oval 233">
              <a:extLst>
                <a:ext uri="{FF2B5EF4-FFF2-40B4-BE49-F238E27FC236}">
                  <a16:creationId xmlns:a16="http://schemas.microsoft.com/office/drawing/2014/main" id="{C793D8B8-7166-42F1-85A6-9B765F466307}"/>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35" name="Oval 234">
              <a:extLst>
                <a:ext uri="{FF2B5EF4-FFF2-40B4-BE49-F238E27FC236}">
                  <a16:creationId xmlns:a16="http://schemas.microsoft.com/office/drawing/2014/main" id="{479A5F3A-C044-424B-8E97-6218EAE7B49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36" name="Oval 235">
              <a:extLst>
                <a:ext uri="{FF2B5EF4-FFF2-40B4-BE49-F238E27FC236}">
                  <a16:creationId xmlns:a16="http://schemas.microsoft.com/office/drawing/2014/main" id="{E31F57C6-F220-48EA-A4C8-200D04EC2D43}"/>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37" name="Oval 236">
              <a:extLst>
                <a:ext uri="{FF2B5EF4-FFF2-40B4-BE49-F238E27FC236}">
                  <a16:creationId xmlns:a16="http://schemas.microsoft.com/office/drawing/2014/main" id="{4ED54BB9-9244-4EC8-A6B9-2B248756DD77}"/>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38" name="Oval 237">
              <a:extLst>
                <a:ext uri="{FF2B5EF4-FFF2-40B4-BE49-F238E27FC236}">
                  <a16:creationId xmlns:a16="http://schemas.microsoft.com/office/drawing/2014/main" id="{9895AB2C-D3C1-41B0-8910-F34D389FBF5C}"/>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39" name="Oval 238">
              <a:extLst>
                <a:ext uri="{FF2B5EF4-FFF2-40B4-BE49-F238E27FC236}">
                  <a16:creationId xmlns:a16="http://schemas.microsoft.com/office/drawing/2014/main" id="{7DD8844D-3393-4BFA-9BF7-C4889A12680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40" name="Oval 239">
              <a:extLst>
                <a:ext uri="{FF2B5EF4-FFF2-40B4-BE49-F238E27FC236}">
                  <a16:creationId xmlns:a16="http://schemas.microsoft.com/office/drawing/2014/main" id="{3678762C-6281-41FD-BBDF-49D38165B92C}"/>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41" name="Oval 240">
              <a:extLst>
                <a:ext uri="{FF2B5EF4-FFF2-40B4-BE49-F238E27FC236}">
                  <a16:creationId xmlns:a16="http://schemas.microsoft.com/office/drawing/2014/main" id="{999A6058-D19E-41D2-82EC-BF3DBACBFCF5}"/>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242" name="Oval 241">
              <a:extLst>
                <a:ext uri="{FF2B5EF4-FFF2-40B4-BE49-F238E27FC236}">
                  <a16:creationId xmlns:a16="http://schemas.microsoft.com/office/drawing/2014/main" id="{E12AB488-81DA-4056-8457-402B63803565}"/>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243" name="Oval 242">
              <a:extLst>
                <a:ext uri="{FF2B5EF4-FFF2-40B4-BE49-F238E27FC236}">
                  <a16:creationId xmlns:a16="http://schemas.microsoft.com/office/drawing/2014/main" id="{43B8C13C-049B-4FD3-963F-37F395B98BE1}"/>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244" name="Oval 243">
              <a:extLst>
                <a:ext uri="{FF2B5EF4-FFF2-40B4-BE49-F238E27FC236}">
                  <a16:creationId xmlns:a16="http://schemas.microsoft.com/office/drawing/2014/main" id="{90E442A5-5E27-4568-906A-3BFC5354BFE4}"/>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245" name="Oval 244">
              <a:extLst>
                <a:ext uri="{FF2B5EF4-FFF2-40B4-BE49-F238E27FC236}">
                  <a16:creationId xmlns:a16="http://schemas.microsoft.com/office/drawing/2014/main" id="{B62DD960-34CB-45F7-9F30-E466FAE63D90}"/>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246" name="Oval 245">
              <a:extLst>
                <a:ext uri="{FF2B5EF4-FFF2-40B4-BE49-F238E27FC236}">
                  <a16:creationId xmlns:a16="http://schemas.microsoft.com/office/drawing/2014/main" id="{27079B4C-2626-49DD-BDB9-8EA30621A84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247" name="Oval 246">
              <a:extLst>
                <a:ext uri="{FF2B5EF4-FFF2-40B4-BE49-F238E27FC236}">
                  <a16:creationId xmlns:a16="http://schemas.microsoft.com/office/drawing/2014/main" id="{816A89D8-D6F0-4B63-BDED-0BE100CB19E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248" name="Oval 247">
              <a:extLst>
                <a:ext uri="{FF2B5EF4-FFF2-40B4-BE49-F238E27FC236}">
                  <a16:creationId xmlns:a16="http://schemas.microsoft.com/office/drawing/2014/main" id="{7159D702-DBDE-4B8A-A78E-DBEA87D7CD5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249" name="Oval 248">
              <a:extLst>
                <a:ext uri="{FF2B5EF4-FFF2-40B4-BE49-F238E27FC236}">
                  <a16:creationId xmlns:a16="http://schemas.microsoft.com/office/drawing/2014/main" id="{22700C67-7757-4D3C-AF6A-2633468E9DB8}"/>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250" name="Oval 249">
              <a:extLst>
                <a:ext uri="{FF2B5EF4-FFF2-40B4-BE49-F238E27FC236}">
                  <a16:creationId xmlns:a16="http://schemas.microsoft.com/office/drawing/2014/main" id="{62DCCA08-4A64-4CDB-9D0D-CEFADF18E804}"/>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71" name="Oval 270">
              <a:extLst>
                <a:ext uri="{FF2B5EF4-FFF2-40B4-BE49-F238E27FC236}">
                  <a16:creationId xmlns:a16="http://schemas.microsoft.com/office/drawing/2014/main" id="{96C9B0C9-8121-4B8D-8458-174AD46EB13C}"/>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07" name="Oval 306">
              <a:extLst>
                <a:ext uri="{FF2B5EF4-FFF2-40B4-BE49-F238E27FC236}">
                  <a16:creationId xmlns:a16="http://schemas.microsoft.com/office/drawing/2014/main" id="{4C9E4D70-10EB-4749-9A42-536A48EBBA64}"/>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8" name="Oval 307">
              <a:extLst>
                <a:ext uri="{FF2B5EF4-FFF2-40B4-BE49-F238E27FC236}">
                  <a16:creationId xmlns:a16="http://schemas.microsoft.com/office/drawing/2014/main" id="{D4F6CC30-E514-40B3-BBC8-DB35F59C99A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9" name="Oval 308">
              <a:extLst>
                <a:ext uri="{FF2B5EF4-FFF2-40B4-BE49-F238E27FC236}">
                  <a16:creationId xmlns:a16="http://schemas.microsoft.com/office/drawing/2014/main" id="{D617785B-892A-4EBB-ADC7-78FBD58DE56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0" name="Oval 309">
              <a:extLst>
                <a:ext uri="{FF2B5EF4-FFF2-40B4-BE49-F238E27FC236}">
                  <a16:creationId xmlns:a16="http://schemas.microsoft.com/office/drawing/2014/main" id="{1FB67A4C-E94B-486B-8B93-3187EE1BBCD3}"/>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1" name="Oval 310">
              <a:extLst>
                <a:ext uri="{FF2B5EF4-FFF2-40B4-BE49-F238E27FC236}">
                  <a16:creationId xmlns:a16="http://schemas.microsoft.com/office/drawing/2014/main" id="{646B5DC8-6DC8-4278-98F6-0B210F9E046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2" name="Oval 311">
              <a:extLst>
                <a:ext uri="{FF2B5EF4-FFF2-40B4-BE49-F238E27FC236}">
                  <a16:creationId xmlns:a16="http://schemas.microsoft.com/office/drawing/2014/main" id="{F9D7745C-0E08-4C95-8378-8647E257DE18}"/>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3" name="Oval 312">
              <a:extLst>
                <a:ext uri="{FF2B5EF4-FFF2-40B4-BE49-F238E27FC236}">
                  <a16:creationId xmlns:a16="http://schemas.microsoft.com/office/drawing/2014/main" id="{FFFDEAB0-F90F-4D96-AEDA-D63F32846B4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4" name="Oval 313">
              <a:extLst>
                <a:ext uri="{FF2B5EF4-FFF2-40B4-BE49-F238E27FC236}">
                  <a16:creationId xmlns:a16="http://schemas.microsoft.com/office/drawing/2014/main" id="{A484110F-2E29-4DE6-91BA-C035840263B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5" name="TextBox 314">
              <a:extLst>
                <a:ext uri="{FF2B5EF4-FFF2-40B4-BE49-F238E27FC236}">
                  <a16:creationId xmlns:a16="http://schemas.microsoft.com/office/drawing/2014/main" id="{9502FE62-95B6-4AF2-95B1-C89427004429}"/>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grpSp>
        <p:nvGrpSpPr>
          <p:cNvPr id="316" name="Group 315">
            <a:extLst>
              <a:ext uri="{FF2B5EF4-FFF2-40B4-BE49-F238E27FC236}">
                <a16:creationId xmlns:a16="http://schemas.microsoft.com/office/drawing/2014/main" id="{D52DE52C-88AC-4646-B938-EB245225812A}"/>
              </a:ext>
            </a:extLst>
          </p:cNvPr>
          <p:cNvGrpSpPr/>
          <p:nvPr/>
        </p:nvGrpSpPr>
        <p:grpSpPr>
          <a:xfrm>
            <a:off x="7011658" y="4105875"/>
            <a:ext cx="3985589" cy="959224"/>
            <a:chOff x="5943600" y="2757661"/>
            <a:chExt cx="3985589" cy="959224"/>
          </a:xfrm>
        </p:grpSpPr>
        <p:sp>
          <p:nvSpPr>
            <p:cNvPr id="317" name="Rectangle 316">
              <a:extLst>
                <a:ext uri="{FF2B5EF4-FFF2-40B4-BE49-F238E27FC236}">
                  <a16:creationId xmlns:a16="http://schemas.microsoft.com/office/drawing/2014/main" id="{1F2D9A45-E68E-4F6E-8EC5-A5D2C9635DA0}"/>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18" name="Oval 317">
              <a:extLst>
                <a:ext uri="{FF2B5EF4-FFF2-40B4-BE49-F238E27FC236}">
                  <a16:creationId xmlns:a16="http://schemas.microsoft.com/office/drawing/2014/main" id="{AF41374B-C254-4661-828E-3305A6B1403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19" name="Oval 318">
              <a:extLst>
                <a:ext uri="{FF2B5EF4-FFF2-40B4-BE49-F238E27FC236}">
                  <a16:creationId xmlns:a16="http://schemas.microsoft.com/office/drawing/2014/main" id="{993761F4-F8E9-4ED2-9D7D-1DE149D403B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20" name="Oval 319">
              <a:extLst>
                <a:ext uri="{FF2B5EF4-FFF2-40B4-BE49-F238E27FC236}">
                  <a16:creationId xmlns:a16="http://schemas.microsoft.com/office/drawing/2014/main" id="{68CA2CF2-D638-44ED-B628-A27275D8974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21" name="Oval 320">
              <a:extLst>
                <a:ext uri="{FF2B5EF4-FFF2-40B4-BE49-F238E27FC236}">
                  <a16:creationId xmlns:a16="http://schemas.microsoft.com/office/drawing/2014/main" id="{82E52D13-DD52-4A5D-811A-F461BBE69BC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22" name="Oval 321">
              <a:extLst>
                <a:ext uri="{FF2B5EF4-FFF2-40B4-BE49-F238E27FC236}">
                  <a16:creationId xmlns:a16="http://schemas.microsoft.com/office/drawing/2014/main" id="{4A908135-E341-46BD-9847-A8C4B03AA39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23" name="Oval 322">
              <a:extLst>
                <a:ext uri="{FF2B5EF4-FFF2-40B4-BE49-F238E27FC236}">
                  <a16:creationId xmlns:a16="http://schemas.microsoft.com/office/drawing/2014/main" id="{0AA3E22C-F278-4793-9779-A5D6C38CFD08}"/>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24" name="Oval 323">
              <a:extLst>
                <a:ext uri="{FF2B5EF4-FFF2-40B4-BE49-F238E27FC236}">
                  <a16:creationId xmlns:a16="http://schemas.microsoft.com/office/drawing/2014/main" id="{F9A6CD06-12CA-4715-A41E-A0B18CA575B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25" name="Oval 324">
              <a:extLst>
                <a:ext uri="{FF2B5EF4-FFF2-40B4-BE49-F238E27FC236}">
                  <a16:creationId xmlns:a16="http://schemas.microsoft.com/office/drawing/2014/main" id="{9BCE370E-7679-4B5E-BD05-66512C2EB66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26" name="Oval 325">
              <a:extLst>
                <a:ext uri="{FF2B5EF4-FFF2-40B4-BE49-F238E27FC236}">
                  <a16:creationId xmlns:a16="http://schemas.microsoft.com/office/drawing/2014/main" id="{F8BA1F19-1783-4164-A342-117E348187F1}"/>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7" name="Oval 326">
              <a:extLst>
                <a:ext uri="{FF2B5EF4-FFF2-40B4-BE49-F238E27FC236}">
                  <a16:creationId xmlns:a16="http://schemas.microsoft.com/office/drawing/2014/main" id="{59C99ADB-43DD-436B-A52E-53069E68514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28" name="Oval 327">
              <a:extLst>
                <a:ext uri="{FF2B5EF4-FFF2-40B4-BE49-F238E27FC236}">
                  <a16:creationId xmlns:a16="http://schemas.microsoft.com/office/drawing/2014/main" id="{87290338-FD43-4141-8A3C-5C29F5EDD40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9" name="Oval 328">
              <a:extLst>
                <a:ext uri="{FF2B5EF4-FFF2-40B4-BE49-F238E27FC236}">
                  <a16:creationId xmlns:a16="http://schemas.microsoft.com/office/drawing/2014/main" id="{BB99B011-CBA4-426D-9380-136EC0552476}"/>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30" name="Oval 329">
              <a:extLst>
                <a:ext uri="{FF2B5EF4-FFF2-40B4-BE49-F238E27FC236}">
                  <a16:creationId xmlns:a16="http://schemas.microsoft.com/office/drawing/2014/main" id="{8429635F-5875-4833-B501-C3402D2CF837}"/>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31" name="Oval 330">
              <a:extLst>
                <a:ext uri="{FF2B5EF4-FFF2-40B4-BE49-F238E27FC236}">
                  <a16:creationId xmlns:a16="http://schemas.microsoft.com/office/drawing/2014/main" id="{EDBF992D-A854-43F3-90BE-ADA556766737}"/>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32" name="Oval 331">
              <a:extLst>
                <a:ext uri="{FF2B5EF4-FFF2-40B4-BE49-F238E27FC236}">
                  <a16:creationId xmlns:a16="http://schemas.microsoft.com/office/drawing/2014/main" id="{45E97314-C4C4-4500-936A-3E50197E1741}"/>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33" name="Oval 332">
              <a:extLst>
                <a:ext uri="{FF2B5EF4-FFF2-40B4-BE49-F238E27FC236}">
                  <a16:creationId xmlns:a16="http://schemas.microsoft.com/office/drawing/2014/main" id="{9D0C6704-CB2F-4113-BC98-9713B59724E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34" name="Oval 333">
              <a:extLst>
                <a:ext uri="{FF2B5EF4-FFF2-40B4-BE49-F238E27FC236}">
                  <a16:creationId xmlns:a16="http://schemas.microsoft.com/office/drawing/2014/main" id="{CD8964E2-EAC9-416C-BA96-80DB87C68A90}"/>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35" name="Oval 334">
              <a:extLst>
                <a:ext uri="{FF2B5EF4-FFF2-40B4-BE49-F238E27FC236}">
                  <a16:creationId xmlns:a16="http://schemas.microsoft.com/office/drawing/2014/main" id="{DF330055-B946-4E32-AFF0-29851802B02E}"/>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36" name="Oval 335">
              <a:extLst>
                <a:ext uri="{FF2B5EF4-FFF2-40B4-BE49-F238E27FC236}">
                  <a16:creationId xmlns:a16="http://schemas.microsoft.com/office/drawing/2014/main" id="{1E23EDFC-1247-4BDA-A07E-9F035832EA4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37" name="Oval 336">
              <a:extLst>
                <a:ext uri="{FF2B5EF4-FFF2-40B4-BE49-F238E27FC236}">
                  <a16:creationId xmlns:a16="http://schemas.microsoft.com/office/drawing/2014/main" id="{EA8F9467-08CD-46A1-9B7D-D50505FE5B5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38" name="Oval 337">
              <a:extLst>
                <a:ext uri="{FF2B5EF4-FFF2-40B4-BE49-F238E27FC236}">
                  <a16:creationId xmlns:a16="http://schemas.microsoft.com/office/drawing/2014/main" id="{1880C6D9-A4D4-49B1-AD44-E593E69167B8}"/>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39" name="Oval 338">
              <a:extLst>
                <a:ext uri="{FF2B5EF4-FFF2-40B4-BE49-F238E27FC236}">
                  <a16:creationId xmlns:a16="http://schemas.microsoft.com/office/drawing/2014/main" id="{A8DBF7D8-085A-4892-AD87-4A754E6CEC4B}"/>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0" name="Oval 339">
              <a:extLst>
                <a:ext uri="{FF2B5EF4-FFF2-40B4-BE49-F238E27FC236}">
                  <a16:creationId xmlns:a16="http://schemas.microsoft.com/office/drawing/2014/main" id="{B3E6893B-39E9-4A8A-B924-E643817FF7DD}"/>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1" name="Oval 340">
              <a:extLst>
                <a:ext uri="{FF2B5EF4-FFF2-40B4-BE49-F238E27FC236}">
                  <a16:creationId xmlns:a16="http://schemas.microsoft.com/office/drawing/2014/main" id="{5906FAE4-FAC6-4697-9D0C-E0721DEE660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2" name="Oval 341">
              <a:extLst>
                <a:ext uri="{FF2B5EF4-FFF2-40B4-BE49-F238E27FC236}">
                  <a16:creationId xmlns:a16="http://schemas.microsoft.com/office/drawing/2014/main" id="{335A1108-46F6-4539-A060-39D16334C0F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3" name="Oval 342">
              <a:extLst>
                <a:ext uri="{FF2B5EF4-FFF2-40B4-BE49-F238E27FC236}">
                  <a16:creationId xmlns:a16="http://schemas.microsoft.com/office/drawing/2014/main" id="{7A6143E1-F9EC-4EA1-AC8B-D5DCBE9FE21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4" name="Oval 343">
              <a:extLst>
                <a:ext uri="{FF2B5EF4-FFF2-40B4-BE49-F238E27FC236}">
                  <a16:creationId xmlns:a16="http://schemas.microsoft.com/office/drawing/2014/main" id="{1B4F053C-DAA3-408F-BECD-4A717454106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5" name="Oval 344">
              <a:extLst>
                <a:ext uri="{FF2B5EF4-FFF2-40B4-BE49-F238E27FC236}">
                  <a16:creationId xmlns:a16="http://schemas.microsoft.com/office/drawing/2014/main" id="{0CDCEC00-D712-4666-B126-D05F2E5EC48B}"/>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6" name="Oval 345">
              <a:extLst>
                <a:ext uri="{FF2B5EF4-FFF2-40B4-BE49-F238E27FC236}">
                  <a16:creationId xmlns:a16="http://schemas.microsoft.com/office/drawing/2014/main" id="{16EEA4BF-C1D3-46A1-B4D5-8A8785AB107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7" name="Oval 346">
              <a:extLst>
                <a:ext uri="{FF2B5EF4-FFF2-40B4-BE49-F238E27FC236}">
                  <a16:creationId xmlns:a16="http://schemas.microsoft.com/office/drawing/2014/main" id="{AF674221-E81B-4AAE-80A2-17DCA150725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8" name="TextBox 347">
              <a:extLst>
                <a:ext uri="{FF2B5EF4-FFF2-40B4-BE49-F238E27FC236}">
                  <a16:creationId xmlns:a16="http://schemas.microsoft.com/office/drawing/2014/main" id="{A51180BD-CA68-4571-BB9F-8203DB4CF302}"/>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349" name="Group 348">
            <a:extLst>
              <a:ext uri="{FF2B5EF4-FFF2-40B4-BE49-F238E27FC236}">
                <a16:creationId xmlns:a16="http://schemas.microsoft.com/office/drawing/2014/main" id="{4FE28930-6FA6-44E5-A516-A7D44EA6DEB9}"/>
              </a:ext>
            </a:extLst>
          </p:cNvPr>
          <p:cNvGrpSpPr/>
          <p:nvPr/>
        </p:nvGrpSpPr>
        <p:grpSpPr>
          <a:xfrm>
            <a:off x="7010400" y="5060200"/>
            <a:ext cx="4012141" cy="959600"/>
            <a:chOff x="7060048" y="4615381"/>
            <a:chExt cx="4012141" cy="959600"/>
          </a:xfrm>
        </p:grpSpPr>
        <p:sp>
          <p:nvSpPr>
            <p:cNvPr id="350" name="Rectangle 349">
              <a:extLst>
                <a:ext uri="{FF2B5EF4-FFF2-40B4-BE49-F238E27FC236}">
                  <a16:creationId xmlns:a16="http://schemas.microsoft.com/office/drawing/2014/main" id="{9D692A68-D242-47AF-A13B-66E66E909078}"/>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51" name="Oval 350">
              <a:extLst>
                <a:ext uri="{FF2B5EF4-FFF2-40B4-BE49-F238E27FC236}">
                  <a16:creationId xmlns:a16="http://schemas.microsoft.com/office/drawing/2014/main" id="{7DB481A8-8E03-4DAF-986F-B7F52FE6E29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52" name="Oval 351">
              <a:extLst>
                <a:ext uri="{FF2B5EF4-FFF2-40B4-BE49-F238E27FC236}">
                  <a16:creationId xmlns:a16="http://schemas.microsoft.com/office/drawing/2014/main" id="{46D42FE6-DE1F-430A-B580-B10A0CC85BF2}"/>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53" name="Oval 352">
              <a:extLst>
                <a:ext uri="{FF2B5EF4-FFF2-40B4-BE49-F238E27FC236}">
                  <a16:creationId xmlns:a16="http://schemas.microsoft.com/office/drawing/2014/main" id="{C96D9F51-CA27-4975-B379-90D5023D76D0}"/>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54" name="Oval 353">
              <a:extLst>
                <a:ext uri="{FF2B5EF4-FFF2-40B4-BE49-F238E27FC236}">
                  <a16:creationId xmlns:a16="http://schemas.microsoft.com/office/drawing/2014/main" id="{640743AB-1B8C-4A2C-B8CB-C8E1049A280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55" name="Oval 354">
              <a:extLst>
                <a:ext uri="{FF2B5EF4-FFF2-40B4-BE49-F238E27FC236}">
                  <a16:creationId xmlns:a16="http://schemas.microsoft.com/office/drawing/2014/main" id="{5E1A7E2D-CE50-4478-A65A-15CFB8F25B62}"/>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56" name="Oval 355">
              <a:extLst>
                <a:ext uri="{FF2B5EF4-FFF2-40B4-BE49-F238E27FC236}">
                  <a16:creationId xmlns:a16="http://schemas.microsoft.com/office/drawing/2014/main" id="{AFD25410-0121-4420-8FC3-087CEDF39275}"/>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57" name="Oval 356">
              <a:extLst>
                <a:ext uri="{FF2B5EF4-FFF2-40B4-BE49-F238E27FC236}">
                  <a16:creationId xmlns:a16="http://schemas.microsoft.com/office/drawing/2014/main" id="{E27CD80E-D403-4B10-A233-2E001F86C5D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58" name="Oval 357">
              <a:extLst>
                <a:ext uri="{FF2B5EF4-FFF2-40B4-BE49-F238E27FC236}">
                  <a16:creationId xmlns:a16="http://schemas.microsoft.com/office/drawing/2014/main" id="{5F3F58F5-466D-4FB2-9458-5234EC3300E0}"/>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59" name="Oval 358">
              <a:extLst>
                <a:ext uri="{FF2B5EF4-FFF2-40B4-BE49-F238E27FC236}">
                  <a16:creationId xmlns:a16="http://schemas.microsoft.com/office/drawing/2014/main" id="{9E6031F7-0B81-424E-9B71-072A59158DA7}"/>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0" name="Oval 359">
              <a:extLst>
                <a:ext uri="{FF2B5EF4-FFF2-40B4-BE49-F238E27FC236}">
                  <a16:creationId xmlns:a16="http://schemas.microsoft.com/office/drawing/2014/main" id="{B190C1E3-8A00-4BE7-85EE-4FB16BDC700B}"/>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61" name="Oval 360">
              <a:extLst>
                <a:ext uri="{FF2B5EF4-FFF2-40B4-BE49-F238E27FC236}">
                  <a16:creationId xmlns:a16="http://schemas.microsoft.com/office/drawing/2014/main" id="{174A16A4-24B5-4DD5-8FF4-39F485BE01B3}"/>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2" name="Oval 361">
              <a:extLst>
                <a:ext uri="{FF2B5EF4-FFF2-40B4-BE49-F238E27FC236}">
                  <a16:creationId xmlns:a16="http://schemas.microsoft.com/office/drawing/2014/main" id="{E8400E53-B2A3-488A-A8EA-8639346854A0}"/>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63" name="Oval 362">
              <a:extLst>
                <a:ext uri="{FF2B5EF4-FFF2-40B4-BE49-F238E27FC236}">
                  <a16:creationId xmlns:a16="http://schemas.microsoft.com/office/drawing/2014/main" id="{7A7B6450-AF7D-4613-A7D4-C9CD8C232C18}"/>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64" name="Oval 363">
              <a:extLst>
                <a:ext uri="{FF2B5EF4-FFF2-40B4-BE49-F238E27FC236}">
                  <a16:creationId xmlns:a16="http://schemas.microsoft.com/office/drawing/2014/main" id="{EA050112-4769-4786-96A3-4CCEAD93A678}"/>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65" name="Oval 364">
              <a:extLst>
                <a:ext uri="{FF2B5EF4-FFF2-40B4-BE49-F238E27FC236}">
                  <a16:creationId xmlns:a16="http://schemas.microsoft.com/office/drawing/2014/main" id="{D0F51E16-772C-4DFE-B13D-C1F2CAE8EF8E}"/>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66" name="Oval 365">
              <a:extLst>
                <a:ext uri="{FF2B5EF4-FFF2-40B4-BE49-F238E27FC236}">
                  <a16:creationId xmlns:a16="http://schemas.microsoft.com/office/drawing/2014/main" id="{14D0D1F6-2A9A-4A10-976A-817C7951BA0C}"/>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67" name="Oval 366">
              <a:extLst>
                <a:ext uri="{FF2B5EF4-FFF2-40B4-BE49-F238E27FC236}">
                  <a16:creationId xmlns:a16="http://schemas.microsoft.com/office/drawing/2014/main" id="{5CF7B637-8FD4-45F6-BD30-5E44BB53703C}"/>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68" name="Oval 367">
              <a:extLst>
                <a:ext uri="{FF2B5EF4-FFF2-40B4-BE49-F238E27FC236}">
                  <a16:creationId xmlns:a16="http://schemas.microsoft.com/office/drawing/2014/main" id="{206DCE8C-11D4-423E-900B-E28DF024FBB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69" name="Oval 368">
              <a:extLst>
                <a:ext uri="{FF2B5EF4-FFF2-40B4-BE49-F238E27FC236}">
                  <a16:creationId xmlns:a16="http://schemas.microsoft.com/office/drawing/2014/main" id="{FE8E0BBB-B292-4745-8DEF-EB815D06D4CF}"/>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70" name="Oval 369">
              <a:extLst>
                <a:ext uri="{FF2B5EF4-FFF2-40B4-BE49-F238E27FC236}">
                  <a16:creationId xmlns:a16="http://schemas.microsoft.com/office/drawing/2014/main" id="{F6DFF89A-A364-440E-9382-F2F086FDD916}"/>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71" name="Oval 370">
              <a:extLst>
                <a:ext uri="{FF2B5EF4-FFF2-40B4-BE49-F238E27FC236}">
                  <a16:creationId xmlns:a16="http://schemas.microsoft.com/office/drawing/2014/main" id="{F25A9AE7-B32F-40D8-A6A7-B33C96A9601E}"/>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2" name="Oval 371">
              <a:extLst>
                <a:ext uri="{FF2B5EF4-FFF2-40B4-BE49-F238E27FC236}">
                  <a16:creationId xmlns:a16="http://schemas.microsoft.com/office/drawing/2014/main" id="{054ABD96-1E6E-426E-BEC2-D087A2FFBFDE}"/>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3" name="Oval 372">
              <a:extLst>
                <a:ext uri="{FF2B5EF4-FFF2-40B4-BE49-F238E27FC236}">
                  <a16:creationId xmlns:a16="http://schemas.microsoft.com/office/drawing/2014/main" id="{A4B16AC1-0263-43F2-ABBC-0746B97C2BC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4" name="Oval 373">
              <a:extLst>
                <a:ext uri="{FF2B5EF4-FFF2-40B4-BE49-F238E27FC236}">
                  <a16:creationId xmlns:a16="http://schemas.microsoft.com/office/drawing/2014/main" id="{EAE33A2D-FFFB-4477-BA5B-7865FCC59A39}"/>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5" name="Oval 374">
              <a:extLst>
                <a:ext uri="{FF2B5EF4-FFF2-40B4-BE49-F238E27FC236}">
                  <a16:creationId xmlns:a16="http://schemas.microsoft.com/office/drawing/2014/main" id="{61F39B37-8F39-4DF4-BF0B-C0F3B155102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6" name="Oval 375">
              <a:extLst>
                <a:ext uri="{FF2B5EF4-FFF2-40B4-BE49-F238E27FC236}">
                  <a16:creationId xmlns:a16="http://schemas.microsoft.com/office/drawing/2014/main" id="{F13F14AD-6685-4B5F-BCC8-FC0CF16CE1EA}"/>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7" name="Oval 376">
              <a:extLst>
                <a:ext uri="{FF2B5EF4-FFF2-40B4-BE49-F238E27FC236}">
                  <a16:creationId xmlns:a16="http://schemas.microsoft.com/office/drawing/2014/main" id="{C6DEE017-37CB-40AF-983A-6A9B1F13EE17}"/>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8" name="Oval 377">
              <a:extLst>
                <a:ext uri="{FF2B5EF4-FFF2-40B4-BE49-F238E27FC236}">
                  <a16:creationId xmlns:a16="http://schemas.microsoft.com/office/drawing/2014/main" id="{71C801FA-CA6C-43EA-AC7D-C65F87E1894D}"/>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9" name="Oval 378">
              <a:extLst>
                <a:ext uri="{FF2B5EF4-FFF2-40B4-BE49-F238E27FC236}">
                  <a16:creationId xmlns:a16="http://schemas.microsoft.com/office/drawing/2014/main" id="{1AE06D31-B689-437E-AFFF-D377EBF020E1}"/>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0" name="Oval 379">
              <a:extLst>
                <a:ext uri="{FF2B5EF4-FFF2-40B4-BE49-F238E27FC236}">
                  <a16:creationId xmlns:a16="http://schemas.microsoft.com/office/drawing/2014/main" id="{505D6687-9C93-412D-9C47-6BFAE601A78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1" name="TextBox 380">
              <a:extLst>
                <a:ext uri="{FF2B5EF4-FFF2-40B4-BE49-F238E27FC236}">
                  <a16:creationId xmlns:a16="http://schemas.microsoft.com/office/drawing/2014/main" id="{6D35EB5C-474D-416F-857D-B278E44CDF8F}"/>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grpSp>
        <p:nvGrpSpPr>
          <p:cNvPr id="4" name="Group 3">
            <a:extLst>
              <a:ext uri="{FF2B5EF4-FFF2-40B4-BE49-F238E27FC236}">
                <a16:creationId xmlns:a16="http://schemas.microsoft.com/office/drawing/2014/main" id="{FEC92E4B-B4B8-47ED-A8A6-28AE730CA250}"/>
              </a:ext>
            </a:extLst>
          </p:cNvPr>
          <p:cNvGrpSpPr/>
          <p:nvPr/>
        </p:nvGrpSpPr>
        <p:grpSpPr>
          <a:xfrm>
            <a:off x="7405969" y="2330897"/>
            <a:ext cx="3436074" cy="2126453"/>
            <a:chOff x="7558369" y="2679519"/>
            <a:chExt cx="3436074" cy="1340349"/>
          </a:xfrm>
        </p:grpSpPr>
        <p:cxnSp>
          <p:nvCxnSpPr>
            <p:cNvPr id="384" name="Straight Connector 383">
              <a:extLst>
                <a:ext uri="{FF2B5EF4-FFF2-40B4-BE49-F238E27FC236}">
                  <a16:creationId xmlns:a16="http://schemas.microsoft.com/office/drawing/2014/main" id="{CDC95981-591C-4C9E-80A5-234DD531CCDD}"/>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D5ED2BF7-C6B3-414F-94DD-789498F616CC}"/>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60399C3-804B-43AC-93A9-0F916099A282}"/>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9EDFC735-7276-4F4D-BB08-108070943CBD}"/>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C165F77B-7633-4CD4-8E29-57845C7F572C}"/>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B11FB3FD-2F01-4949-AD24-9626B959D8C6}"/>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EC16F2E9-334C-41C3-AEEA-B4D6C3957C0B}"/>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F20AD076-23E9-4B3E-B8A0-A01C20826519}"/>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3C4F896-4344-42B7-924C-2E021A848290}"/>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1B1ADBB6-2892-437E-84DE-8DBEAF3A0B80}"/>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8D206154-6B1B-46FE-A258-CCA5D7A83718}"/>
              </a:ext>
            </a:extLst>
          </p:cNvPr>
          <p:cNvGrpSpPr/>
          <p:nvPr/>
        </p:nvGrpSpPr>
        <p:grpSpPr>
          <a:xfrm>
            <a:off x="7202819" y="2026097"/>
            <a:ext cx="3436074" cy="2126453"/>
            <a:chOff x="7558369" y="2679519"/>
            <a:chExt cx="3436074" cy="1340349"/>
          </a:xfrm>
        </p:grpSpPr>
        <p:cxnSp>
          <p:nvCxnSpPr>
            <p:cNvPr id="184" name="Straight Connector 183">
              <a:extLst>
                <a:ext uri="{FF2B5EF4-FFF2-40B4-BE49-F238E27FC236}">
                  <a16:creationId xmlns:a16="http://schemas.microsoft.com/office/drawing/2014/main" id="{E409DB94-742B-48BB-A0AC-01CF5CA97360}"/>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B9DEFD5-DF7F-4485-9391-CA0301BF6DF4}"/>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19F5EBC-2248-4A57-9A5C-0B407CD0C561}"/>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BF22D2E-9670-4204-A785-C3D4791EA4AC}"/>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A6BE693-9EF1-4244-B268-F1A0A4672B82}"/>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59EA6CD-702D-4E7D-B52E-A35099F09A11}"/>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11FAF72-7C1F-429A-9C36-6F162500FB80}"/>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96D1FBF-B6E2-47A7-B27C-A7AFF8AA93C3}"/>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BF706E4-02DC-4EDD-B768-983DD0D56FCE}"/>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9F51953-E641-4F84-9CEB-F3D3776EBE75}"/>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33" name="TextBox 432">
            <a:extLst>
              <a:ext uri="{FF2B5EF4-FFF2-40B4-BE49-F238E27FC236}">
                <a16:creationId xmlns:a16="http://schemas.microsoft.com/office/drawing/2014/main" id="{C6D2D791-5C1B-483A-B833-51612FFD97F7}"/>
              </a:ext>
            </a:extLst>
          </p:cNvPr>
          <p:cNvSpPr txBox="1"/>
          <p:nvPr/>
        </p:nvSpPr>
        <p:spPr>
          <a:xfrm rot="16200000">
            <a:off x="8819688" y="1669497"/>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sp>
        <p:nvSpPr>
          <p:cNvPr id="194" name="TextBox 193">
            <a:extLst>
              <a:ext uri="{FF2B5EF4-FFF2-40B4-BE49-F238E27FC236}">
                <a16:creationId xmlns:a16="http://schemas.microsoft.com/office/drawing/2014/main" id="{C4652EE8-AC01-44D1-91DE-0A0CF107C5A8}"/>
              </a:ext>
            </a:extLst>
          </p:cNvPr>
          <p:cNvSpPr txBox="1"/>
          <p:nvPr/>
        </p:nvSpPr>
        <p:spPr>
          <a:xfrm rot="5400000">
            <a:off x="8793304" y="96709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i="0" u="none" strike="noStrike" kern="1200" cap="none" spc="0" normalizeH="0" baseline="0" noProof="0" dirty="0">
                <a:ln>
                  <a:noFill/>
                </a:ln>
                <a:solidFill>
                  <a:srgbClr val="00B050"/>
                </a:solidFill>
                <a:effectLst/>
                <a:uLnTx/>
                <a:uFillTx/>
                <a:latin typeface="Arial"/>
                <a:ea typeface="+mn-ea"/>
                <a:cs typeface="+mn-cs"/>
              </a:rPr>
              <a:t>FEC</a:t>
            </a:r>
          </a:p>
        </p:txBody>
      </p:sp>
      <p:sp>
        <p:nvSpPr>
          <p:cNvPr id="5" name="TextBox 4">
            <a:extLst>
              <a:ext uri="{FF2B5EF4-FFF2-40B4-BE49-F238E27FC236}">
                <a16:creationId xmlns:a16="http://schemas.microsoft.com/office/drawing/2014/main" id="{EA22946B-C5D1-4CCE-A9D0-4714DAB6F1DA}"/>
              </a:ext>
            </a:extLst>
          </p:cNvPr>
          <p:cNvSpPr txBox="1"/>
          <p:nvPr/>
        </p:nvSpPr>
        <p:spPr>
          <a:xfrm>
            <a:off x="11149517" y="3429000"/>
            <a:ext cx="890083" cy="553998"/>
          </a:xfrm>
          <a:prstGeom prst="rect">
            <a:avLst/>
          </a:prstGeom>
          <a:noFill/>
        </p:spPr>
        <p:txBody>
          <a:bodyPr wrap="square" lIns="0" tIns="0" rIns="0" bIns="0" rtlCol="0">
            <a:spAutoFit/>
          </a:bodyPr>
          <a:lstStyle/>
          <a:p>
            <a:pPr algn="l"/>
            <a:r>
              <a:rPr lang="en-US" b="1" dirty="0">
                <a:solidFill>
                  <a:schemeClr val="tx1">
                    <a:lumMod val="85000"/>
                    <a:lumOff val="15000"/>
                  </a:schemeClr>
                </a:solidFill>
              </a:rPr>
              <a:t>Slice 0   </a:t>
            </a:r>
          </a:p>
          <a:p>
            <a:pPr algn="l"/>
            <a:r>
              <a:rPr lang="en-US" b="1" dirty="0">
                <a:solidFill>
                  <a:schemeClr val="tx1">
                    <a:lumMod val="85000"/>
                    <a:lumOff val="15000"/>
                  </a:schemeClr>
                </a:solidFill>
              </a:rPr>
              <a:t>(and 2)</a:t>
            </a:r>
          </a:p>
        </p:txBody>
      </p:sp>
      <p:cxnSp>
        <p:nvCxnSpPr>
          <p:cNvPr id="7" name="Straight Arrow Connector 6">
            <a:extLst>
              <a:ext uri="{FF2B5EF4-FFF2-40B4-BE49-F238E27FC236}">
                <a16:creationId xmlns:a16="http://schemas.microsoft.com/office/drawing/2014/main" id="{83EAD256-258F-4B7F-BCA9-B3AA3AF49AD1}"/>
              </a:ext>
            </a:extLst>
          </p:cNvPr>
          <p:cNvCxnSpPr/>
          <p:nvPr/>
        </p:nvCxnSpPr>
        <p:spPr>
          <a:xfrm flipV="1">
            <a:off x="11044557" y="3429000"/>
            <a:ext cx="0" cy="48660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AE5412F2-EE7A-4721-934A-0D3812923FAF}"/>
              </a:ext>
            </a:extLst>
          </p:cNvPr>
          <p:cNvSpPr txBox="1"/>
          <p:nvPr/>
        </p:nvSpPr>
        <p:spPr>
          <a:xfrm>
            <a:off x="11111656" y="2532850"/>
            <a:ext cx="890083" cy="553998"/>
          </a:xfrm>
          <a:prstGeom prst="rect">
            <a:avLst/>
          </a:prstGeom>
          <a:noFill/>
        </p:spPr>
        <p:txBody>
          <a:bodyPr wrap="square" lIns="0" tIns="0" rIns="0" bIns="0" rtlCol="0">
            <a:spAutoFit/>
          </a:bodyPr>
          <a:lstStyle/>
          <a:p>
            <a:pPr algn="l"/>
            <a:r>
              <a:rPr lang="en-US" dirty="0">
                <a:solidFill>
                  <a:srgbClr val="00B050"/>
                </a:solidFill>
              </a:rPr>
              <a:t>Slice 1   </a:t>
            </a:r>
          </a:p>
          <a:p>
            <a:pPr algn="l"/>
            <a:r>
              <a:rPr lang="en-US" dirty="0">
                <a:solidFill>
                  <a:srgbClr val="00B050"/>
                </a:solidFill>
              </a:rPr>
              <a:t>(and 3)</a:t>
            </a:r>
          </a:p>
        </p:txBody>
      </p:sp>
      <p:cxnSp>
        <p:nvCxnSpPr>
          <p:cNvPr id="196" name="Straight Arrow Connector 195">
            <a:extLst>
              <a:ext uri="{FF2B5EF4-FFF2-40B4-BE49-F238E27FC236}">
                <a16:creationId xmlns:a16="http://schemas.microsoft.com/office/drawing/2014/main" id="{90DEC108-D4A8-4F6C-90B6-2EDD21ACD329}"/>
              </a:ext>
            </a:extLst>
          </p:cNvPr>
          <p:cNvCxnSpPr/>
          <p:nvPr/>
        </p:nvCxnSpPr>
        <p:spPr>
          <a:xfrm flipV="1">
            <a:off x="11006696" y="2532850"/>
            <a:ext cx="0" cy="486600"/>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0A0C61F8-F951-4D7F-9EE7-7346F8B60E17}"/>
              </a:ext>
            </a:extLst>
          </p:cNvPr>
          <p:cNvSpPr txBox="1"/>
          <p:nvPr/>
        </p:nvSpPr>
        <p:spPr>
          <a:xfrm>
            <a:off x="11065120" y="4411933"/>
            <a:ext cx="1048554" cy="1107996"/>
          </a:xfrm>
          <a:prstGeom prst="rect">
            <a:avLst/>
          </a:prstGeom>
          <a:noFill/>
        </p:spPr>
        <p:txBody>
          <a:bodyPr wrap="square" lIns="0" tIns="0" rIns="0" bIns="0" rtlCol="0">
            <a:spAutoFit/>
          </a:bodyPr>
          <a:lstStyle/>
          <a:p>
            <a:pPr algn="l"/>
            <a:r>
              <a:rPr lang="en-US" dirty="0">
                <a:solidFill>
                  <a:schemeClr val="tx1">
                    <a:lumMod val="85000"/>
                    <a:lumOff val="15000"/>
                  </a:schemeClr>
                </a:solidFill>
              </a:rPr>
              <a:t>Tx Slice 0   </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a:p>
            <a:pPr algn="l"/>
            <a:r>
              <a:rPr lang="en-US" dirty="0">
                <a:solidFill>
                  <a:schemeClr val="tx1">
                    <a:lumMod val="85000"/>
                    <a:lumOff val="15000"/>
                  </a:schemeClr>
                </a:solidFill>
              </a:rPr>
              <a:t>Rx Slice 1</a:t>
            </a:r>
          </a:p>
        </p:txBody>
      </p:sp>
      <p:sp>
        <p:nvSpPr>
          <p:cNvPr id="198" name="TextBox 197">
            <a:extLst>
              <a:ext uri="{FF2B5EF4-FFF2-40B4-BE49-F238E27FC236}">
                <a16:creationId xmlns:a16="http://schemas.microsoft.com/office/drawing/2014/main" id="{881F91A3-9057-4511-97B4-BEAF79E902CE}"/>
              </a:ext>
            </a:extLst>
          </p:cNvPr>
          <p:cNvSpPr txBox="1"/>
          <p:nvPr/>
        </p:nvSpPr>
        <p:spPr>
          <a:xfrm>
            <a:off x="11131303" y="885452"/>
            <a:ext cx="1048555" cy="1107996"/>
          </a:xfrm>
          <a:prstGeom prst="rect">
            <a:avLst/>
          </a:prstGeom>
          <a:noFill/>
        </p:spPr>
        <p:txBody>
          <a:bodyPr wrap="square" lIns="0" tIns="0" rIns="0" bIns="0" rtlCol="0">
            <a:spAutoFit/>
          </a:bodyPr>
          <a:lstStyle/>
          <a:p>
            <a:pPr algn="l"/>
            <a:r>
              <a:rPr lang="en-US" dirty="0">
                <a:solidFill>
                  <a:schemeClr val="tx1">
                    <a:lumMod val="85000"/>
                    <a:lumOff val="15000"/>
                  </a:schemeClr>
                </a:solidFill>
              </a:rPr>
              <a:t>Tx Slice 1   </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a:p>
            <a:pPr algn="l"/>
            <a:r>
              <a:rPr lang="en-US" dirty="0">
                <a:solidFill>
                  <a:schemeClr val="tx1">
                    <a:lumMod val="85000"/>
                    <a:lumOff val="15000"/>
                  </a:schemeClr>
                </a:solidFill>
              </a:rPr>
              <a:t>Rx Slice 0</a:t>
            </a:r>
          </a:p>
        </p:txBody>
      </p:sp>
    </p:spTree>
    <p:extLst>
      <p:ext uri="{BB962C8B-B14F-4D97-AF65-F5344CB8AC3E}">
        <p14:creationId xmlns:p14="http://schemas.microsoft.com/office/powerpoint/2010/main" val="15678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Rectangle 574">
            <a:extLst>
              <a:ext uri="{FF2B5EF4-FFF2-40B4-BE49-F238E27FC236}">
                <a16:creationId xmlns:a16="http://schemas.microsoft.com/office/drawing/2014/main" id="{9DB0203E-DA8F-449B-958C-F68118357FBB}"/>
              </a:ext>
            </a:extLst>
          </p:cNvPr>
          <p:cNvSpPr/>
          <p:nvPr/>
        </p:nvSpPr>
        <p:spPr>
          <a:xfrm>
            <a:off x="3400160" y="3990112"/>
            <a:ext cx="8317921" cy="2400415"/>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dirty="0">
                <a:solidFill>
                  <a:schemeClr val="tx1"/>
                </a:solidFill>
              </a:rPr>
              <a:t>Chiplet A</a:t>
            </a:r>
          </a:p>
        </p:txBody>
      </p:sp>
      <p:sp>
        <p:nvSpPr>
          <p:cNvPr id="10" name="Rectangle 9">
            <a:extLst>
              <a:ext uri="{FF2B5EF4-FFF2-40B4-BE49-F238E27FC236}">
                <a16:creationId xmlns:a16="http://schemas.microsoft.com/office/drawing/2014/main" id="{E794B1CD-F9EE-4A63-A17B-1547689D7F77}"/>
              </a:ext>
            </a:extLst>
          </p:cNvPr>
          <p:cNvSpPr/>
          <p:nvPr/>
        </p:nvSpPr>
        <p:spPr>
          <a:xfrm>
            <a:off x="3448159" y="77288"/>
            <a:ext cx="8317921" cy="2405348"/>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dirty="0">
                <a:solidFill>
                  <a:schemeClr val="tx1"/>
                </a:solidFill>
              </a:rPr>
              <a:t>Chiplet B</a:t>
            </a:r>
          </a:p>
        </p:txBody>
      </p:sp>
      <p:cxnSp>
        <p:nvCxnSpPr>
          <p:cNvPr id="12" name="Straight Connector 11">
            <a:extLst>
              <a:ext uri="{FF2B5EF4-FFF2-40B4-BE49-F238E27FC236}">
                <a16:creationId xmlns:a16="http://schemas.microsoft.com/office/drawing/2014/main" id="{2C4EFD59-486D-4C3A-8ABA-F82F5E315810}"/>
              </a:ext>
            </a:extLst>
          </p:cNvPr>
          <p:cNvCxnSpPr>
            <a:cxnSpLocks/>
          </p:cNvCxnSpPr>
          <p:nvPr/>
        </p:nvCxnSpPr>
        <p:spPr>
          <a:xfrm flipV="1">
            <a:off x="3352800" y="3980990"/>
            <a:ext cx="8365281" cy="584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D01EB969-A22E-4DE4-B884-A0D3AE8F507A}"/>
              </a:ext>
            </a:extLst>
          </p:cNvPr>
          <p:cNvCxnSpPr>
            <a:cxnSpLocks/>
          </p:cNvCxnSpPr>
          <p:nvPr/>
        </p:nvCxnSpPr>
        <p:spPr>
          <a:xfrm flipV="1">
            <a:off x="3446374" y="2473302"/>
            <a:ext cx="8365281" cy="584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A22946B-C5D1-4CCE-A9D0-4714DAB6F1DA}"/>
              </a:ext>
            </a:extLst>
          </p:cNvPr>
          <p:cNvSpPr txBox="1"/>
          <p:nvPr/>
        </p:nvSpPr>
        <p:spPr>
          <a:xfrm>
            <a:off x="11544062" y="3429000"/>
            <a:ext cx="675690" cy="430887"/>
          </a:xfrm>
          <a:prstGeom prst="rect">
            <a:avLst/>
          </a:prstGeom>
          <a:noFill/>
        </p:spPr>
        <p:txBody>
          <a:bodyPr wrap="square" lIns="0" tIns="0" rIns="0" bIns="0" rtlCol="0">
            <a:spAutoFit/>
          </a:bodyPr>
          <a:lstStyle/>
          <a:p>
            <a:pPr algn="l"/>
            <a:r>
              <a:rPr lang="en-US" sz="1400" b="1" dirty="0">
                <a:solidFill>
                  <a:schemeClr val="tx1">
                    <a:lumMod val="85000"/>
                    <a:lumOff val="15000"/>
                  </a:schemeClr>
                </a:solidFill>
              </a:rPr>
              <a:t>Top layer</a:t>
            </a:r>
          </a:p>
        </p:txBody>
      </p:sp>
      <p:sp>
        <p:nvSpPr>
          <p:cNvPr id="195" name="TextBox 194">
            <a:extLst>
              <a:ext uri="{FF2B5EF4-FFF2-40B4-BE49-F238E27FC236}">
                <a16:creationId xmlns:a16="http://schemas.microsoft.com/office/drawing/2014/main" id="{AE5412F2-EE7A-4721-934A-0D3812923FAF}"/>
              </a:ext>
            </a:extLst>
          </p:cNvPr>
          <p:cNvSpPr txBox="1"/>
          <p:nvPr/>
        </p:nvSpPr>
        <p:spPr>
          <a:xfrm>
            <a:off x="11506201" y="2680156"/>
            <a:ext cx="675690" cy="215444"/>
          </a:xfrm>
          <a:prstGeom prst="rect">
            <a:avLst/>
          </a:prstGeom>
          <a:noFill/>
        </p:spPr>
        <p:txBody>
          <a:bodyPr wrap="square" lIns="0" tIns="0" rIns="0" bIns="0" rtlCol="0">
            <a:spAutoFit/>
          </a:bodyPr>
          <a:lstStyle/>
          <a:p>
            <a:pPr algn="l"/>
            <a:r>
              <a:rPr lang="en-US" sz="1400" dirty="0">
                <a:solidFill>
                  <a:srgbClr val="00B050"/>
                </a:solidFill>
              </a:rPr>
              <a:t>Layer 2</a:t>
            </a:r>
          </a:p>
        </p:txBody>
      </p:sp>
      <p:grpSp>
        <p:nvGrpSpPr>
          <p:cNvPr id="163" name="Group 162">
            <a:extLst>
              <a:ext uri="{FF2B5EF4-FFF2-40B4-BE49-F238E27FC236}">
                <a16:creationId xmlns:a16="http://schemas.microsoft.com/office/drawing/2014/main" id="{04927DFE-7371-4FE2-970C-4B74205F9E6E}"/>
              </a:ext>
            </a:extLst>
          </p:cNvPr>
          <p:cNvGrpSpPr/>
          <p:nvPr/>
        </p:nvGrpSpPr>
        <p:grpSpPr>
          <a:xfrm>
            <a:off x="7498898" y="4099754"/>
            <a:ext cx="3985589" cy="962941"/>
            <a:chOff x="5943600" y="2757661"/>
            <a:chExt cx="3985589" cy="962941"/>
          </a:xfrm>
        </p:grpSpPr>
        <p:sp>
          <p:nvSpPr>
            <p:cNvPr id="164" name="Rectangle 163">
              <a:extLst>
                <a:ext uri="{FF2B5EF4-FFF2-40B4-BE49-F238E27FC236}">
                  <a16:creationId xmlns:a16="http://schemas.microsoft.com/office/drawing/2014/main" id="{69187B39-0543-4587-91BF-573CD24E11DD}"/>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5" name="Oval 164">
              <a:extLst>
                <a:ext uri="{FF2B5EF4-FFF2-40B4-BE49-F238E27FC236}">
                  <a16:creationId xmlns:a16="http://schemas.microsoft.com/office/drawing/2014/main" id="{49943252-AB2C-433A-A686-628BEEE56D2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166" name="Oval 165">
              <a:extLst>
                <a:ext uri="{FF2B5EF4-FFF2-40B4-BE49-F238E27FC236}">
                  <a16:creationId xmlns:a16="http://schemas.microsoft.com/office/drawing/2014/main" id="{C67D3AAB-CA7C-4335-BD6B-2CE230404F3C}"/>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167" name="Oval 166">
              <a:extLst>
                <a:ext uri="{FF2B5EF4-FFF2-40B4-BE49-F238E27FC236}">
                  <a16:creationId xmlns:a16="http://schemas.microsoft.com/office/drawing/2014/main" id="{667B6E4E-C3F7-40C8-8193-11C1CC7145C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168" name="Oval 167">
              <a:extLst>
                <a:ext uri="{FF2B5EF4-FFF2-40B4-BE49-F238E27FC236}">
                  <a16:creationId xmlns:a16="http://schemas.microsoft.com/office/drawing/2014/main" id="{A546BF09-BE04-4EEF-B15B-A490EA2163A2}"/>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169" name="Oval 168">
              <a:extLst>
                <a:ext uri="{FF2B5EF4-FFF2-40B4-BE49-F238E27FC236}">
                  <a16:creationId xmlns:a16="http://schemas.microsoft.com/office/drawing/2014/main" id="{0D88EEF9-0FD6-4829-9D77-3A4432E10D5E}"/>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170" name="Oval 169">
              <a:extLst>
                <a:ext uri="{FF2B5EF4-FFF2-40B4-BE49-F238E27FC236}">
                  <a16:creationId xmlns:a16="http://schemas.microsoft.com/office/drawing/2014/main" id="{DDEED124-AB4E-4B49-A3AD-1AD688D466E3}"/>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171" name="Oval 170">
              <a:extLst>
                <a:ext uri="{FF2B5EF4-FFF2-40B4-BE49-F238E27FC236}">
                  <a16:creationId xmlns:a16="http://schemas.microsoft.com/office/drawing/2014/main" id="{3BE9AF1C-8D53-4A3B-A0DB-480DD3ED71C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172" name="Oval 171">
              <a:extLst>
                <a:ext uri="{FF2B5EF4-FFF2-40B4-BE49-F238E27FC236}">
                  <a16:creationId xmlns:a16="http://schemas.microsoft.com/office/drawing/2014/main" id="{1A2FE2D6-9E14-4390-A10C-06CF5766DB04}"/>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173" name="Oval 172">
              <a:extLst>
                <a:ext uri="{FF2B5EF4-FFF2-40B4-BE49-F238E27FC236}">
                  <a16:creationId xmlns:a16="http://schemas.microsoft.com/office/drawing/2014/main" id="{AF3B1AC1-71DB-414C-AFAF-B583A03A835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4" name="Oval 173">
              <a:extLst>
                <a:ext uri="{FF2B5EF4-FFF2-40B4-BE49-F238E27FC236}">
                  <a16:creationId xmlns:a16="http://schemas.microsoft.com/office/drawing/2014/main" id="{BE5479A6-E0C0-46FF-AA90-0112AA2FB75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175" name="Oval 174">
              <a:extLst>
                <a:ext uri="{FF2B5EF4-FFF2-40B4-BE49-F238E27FC236}">
                  <a16:creationId xmlns:a16="http://schemas.microsoft.com/office/drawing/2014/main" id="{AC284B7B-060F-44B9-9793-8F3685E9BD29}"/>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76" name="Oval 175">
              <a:extLst>
                <a:ext uri="{FF2B5EF4-FFF2-40B4-BE49-F238E27FC236}">
                  <a16:creationId xmlns:a16="http://schemas.microsoft.com/office/drawing/2014/main" id="{C95F0CEF-9006-42A4-A469-B9A854B65024}"/>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177" name="Oval 176">
              <a:extLst>
                <a:ext uri="{FF2B5EF4-FFF2-40B4-BE49-F238E27FC236}">
                  <a16:creationId xmlns:a16="http://schemas.microsoft.com/office/drawing/2014/main" id="{0AF88E5E-9651-41BA-B671-CD998E15FD08}"/>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178" name="Oval 177">
              <a:extLst>
                <a:ext uri="{FF2B5EF4-FFF2-40B4-BE49-F238E27FC236}">
                  <a16:creationId xmlns:a16="http://schemas.microsoft.com/office/drawing/2014/main" id="{A3470765-B33F-46AF-BE6C-4AA4ABC091A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179" name="Oval 178">
              <a:extLst>
                <a:ext uri="{FF2B5EF4-FFF2-40B4-BE49-F238E27FC236}">
                  <a16:creationId xmlns:a16="http://schemas.microsoft.com/office/drawing/2014/main" id="{DB84CCE9-A3A6-4BBD-8534-7BB10413F4D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180" name="Oval 179">
              <a:extLst>
                <a:ext uri="{FF2B5EF4-FFF2-40B4-BE49-F238E27FC236}">
                  <a16:creationId xmlns:a16="http://schemas.microsoft.com/office/drawing/2014/main" id="{321CC657-C191-4FC8-AF8C-5149F4B593EE}"/>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181" name="Oval 180">
              <a:extLst>
                <a:ext uri="{FF2B5EF4-FFF2-40B4-BE49-F238E27FC236}">
                  <a16:creationId xmlns:a16="http://schemas.microsoft.com/office/drawing/2014/main" id="{DB74DBFD-C569-480E-8DAB-D3A8535FB50D}"/>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182" name="Oval 181">
              <a:extLst>
                <a:ext uri="{FF2B5EF4-FFF2-40B4-BE49-F238E27FC236}">
                  <a16:creationId xmlns:a16="http://schemas.microsoft.com/office/drawing/2014/main" id="{3B391BED-2247-4A66-B40E-B11B13B46E73}"/>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15" name="Oval 214">
              <a:extLst>
                <a:ext uri="{FF2B5EF4-FFF2-40B4-BE49-F238E27FC236}">
                  <a16:creationId xmlns:a16="http://schemas.microsoft.com/office/drawing/2014/main" id="{BF61BC30-4409-4B6B-B28C-32468822899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216" name="Oval 215">
              <a:extLst>
                <a:ext uri="{FF2B5EF4-FFF2-40B4-BE49-F238E27FC236}">
                  <a16:creationId xmlns:a16="http://schemas.microsoft.com/office/drawing/2014/main" id="{F074432C-B4E2-4D45-8AA4-B8EC6EA23EA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17" name="Oval 216">
              <a:extLst>
                <a:ext uri="{FF2B5EF4-FFF2-40B4-BE49-F238E27FC236}">
                  <a16:creationId xmlns:a16="http://schemas.microsoft.com/office/drawing/2014/main" id="{233D8641-59DF-4EF9-A5DD-946DE09DAD2E}"/>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8" name="Oval 217">
              <a:extLst>
                <a:ext uri="{FF2B5EF4-FFF2-40B4-BE49-F238E27FC236}">
                  <a16:creationId xmlns:a16="http://schemas.microsoft.com/office/drawing/2014/main" id="{5EFED306-20AE-4746-A4BD-97B3AC4BB9C1}"/>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19" name="Oval 218">
              <a:extLst>
                <a:ext uri="{FF2B5EF4-FFF2-40B4-BE49-F238E27FC236}">
                  <a16:creationId xmlns:a16="http://schemas.microsoft.com/office/drawing/2014/main" id="{973A6997-1F5E-4EB2-BCD6-7531D1C389EA}"/>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0" name="Oval 219">
              <a:extLst>
                <a:ext uri="{FF2B5EF4-FFF2-40B4-BE49-F238E27FC236}">
                  <a16:creationId xmlns:a16="http://schemas.microsoft.com/office/drawing/2014/main" id="{8981FD1E-F586-4379-8674-D54A31B88101}"/>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1" name="Oval 220">
              <a:extLst>
                <a:ext uri="{FF2B5EF4-FFF2-40B4-BE49-F238E27FC236}">
                  <a16:creationId xmlns:a16="http://schemas.microsoft.com/office/drawing/2014/main" id="{9E72B68D-8D64-47DA-B7FF-00D11A507E4C}"/>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2" name="Oval 221">
              <a:extLst>
                <a:ext uri="{FF2B5EF4-FFF2-40B4-BE49-F238E27FC236}">
                  <a16:creationId xmlns:a16="http://schemas.microsoft.com/office/drawing/2014/main" id="{FE3CE1F3-6924-47FB-AAD6-D18E2486486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23" name="Oval 222">
              <a:extLst>
                <a:ext uri="{FF2B5EF4-FFF2-40B4-BE49-F238E27FC236}">
                  <a16:creationId xmlns:a16="http://schemas.microsoft.com/office/drawing/2014/main" id="{5E48F18C-2D90-4240-8410-F028854CE5D9}"/>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4" name="Oval 223">
              <a:extLst>
                <a:ext uri="{FF2B5EF4-FFF2-40B4-BE49-F238E27FC236}">
                  <a16:creationId xmlns:a16="http://schemas.microsoft.com/office/drawing/2014/main" id="{9909E2A7-F813-45FA-9713-BFA55C370760}"/>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5" name="Oval 224">
              <a:extLst>
                <a:ext uri="{FF2B5EF4-FFF2-40B4-BE49-F238E27FC236}">
                  <a16:creationId xmlns:a16="http://schemas.microsoft.com/office/drawing/2014/main" id="{2488BC73-4090-41BD-B4E9-4349BF5A549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6" name="Oval 225">
              <a:extLst>
                <a:ext uri="{FF2B5EF4-FFF2-40B4-BE49-F238E27FC236}">
                  <a16:creationId xmlns:a16="http://schemas.microsoft.com/office/drawing/2014/main" id="{214C1DC9-C406-4E26-BB69-84EAA8AF588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27" name="TextBox 226">
              <a:extLst>
                <a:ext uri="{FF2B5EF4-FFF2-40B4-BE49-F238E27FC236}">
                  <a16:creationId xmlns:a16="http://schemas.microsoft.com/office/drawing/2014/main" id="{BBFCFEF2-E153-481C-9317-A48A0E75505F}"/>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228" name="Group 227">
            <a:extLst>
              <a:ext uri="{FF2B5EF4-FFF2-40B4-BE49-F238E27FC236}">
                <a16:creationId xmlns:a16="http://schemas.microsoft.com/office/drawing/2014/main" id="{E142D409-C5FD-48B3-9453-8554B7FFDCAD}"/>
              </a:ext>
            </a:extLst>
          </p:cNvPr>
          <p:cNvGrpSpPr/>
          <p:nvPr/>
        </p:nvGrpSpPr>
        <p:grpSpPr>
          <a:xfrm>
            <a:off x="7500862" y="5060576"/>
            <a:ext cx="4012141" cy="959224"/>
            <a:chOff x="7060048" y="4615381"/>
            <a:chExt cx="4012141" cy="959224"/>
          </a:xfrm>
        </p:grpSpPr>
        <p:sp>
          <p:nvSpPr>
            <p:cNvPr id="229" name="Rectangle 228">
              <a:extLst>
                <a:ext uri="{FF2B5EF4-FFF2-40B4-BE49-F238E27FC236}">
                  <a16:creationId xmlns:a16="http://schemas.microsoft.com/office/drawing/2014/main" id="{46E4B759-6D52-414A-A173-F93916E5FDAB}"/>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30" name="Oval 229">
              <a:extLst>
                <a:ext uri="{FF2B5EF4-FFF2-40B4-BE49-F238E27FC236}">
                  <a16:creationId xmlns:a16="http://schemas.microsoft.com/office/drawing/2014/main" id="{4B3B2179-E846-42CB-8185-9A7392B3A61A}"/>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31" name="Oval 230">
              <a:extLst>
                <a:ext uri="{FF2B5EF4-FFF2-40B4-BE49-F238E27FC236}">
                  <a16:creationId xmlns:a16="http://schemas.microsoft.com/office/drawing/2014/main" id="{BDFF3A8E-A0D7-46EB-B949-5FED80420296}"/>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232" name="Oval 231">
              <a:extLst>
                <a:ext uri="{FF2B5EF4-FFF2-40B4-BE49-F238E27FC236}">
                  <a16:creationId xmlns:a16="http://schemas.microsoft.com/office/drawing/2014/main" id="{79370481-3B8C-4C62-9E02-8E7D91081EA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33" name="Oval 232">
              <a:extLst>
                <a:ext uri="{FF2B5EF4-FFF2-40B4-BE49-F238E27FC236}">
                  <a16:creationId xmlns:a16="http://schemas.microsoft.com/office/drawing/2014/main" id="{5BBE4437-FEE9-49A6-89D2-0F64A8667D5D}"/>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34" name="Oval 233">
              <a:extLst>
                <a:ext uri="{FF2B5EF4-FFF2-40B4-BE49-F238E27FC236}">
                  <a16:creationId xmlns:a16="http://schemas.microsoft.com/office/drawing/2014/main" id="{C793D8B8-7166-42F1-85A6-9B765F466307}"/>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35" name="Oval 234">
              <a:extLst>
                <a:ext uri="{FF2B5EF4-FFF2-40B4-BE49-F238E27FC236}">
                  <a16:creationId xmlns:a16="http://schemas.microsoft.com/office/drawing/2014/main" id="{479A5F3A-C044-424B-8E97-6218EAE7B499}"/>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36" name="Oval 235">
              <a:extLst>
                <a:ext uri="{FF2B5EF4-FFF2-40B4-BE49-F238E27FC236}">
                  <a16:creationId xmlns:a16="http://schemas.microsoft.com/office/drawing/2014/main" id="{E31F57C6-F220-48EA-A4C8-200D04EC2D43}"/>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37" name="Oval 236">
              <a:extLst>
                <a:ext uri="{FF2B5EF4-FFF2-40B4-BE49-F238E27FC236}">
                  <a16:creationId xmlns:a16="http://schemas.microsoft.com/office/drawing/2014/main" id="{4ED54BB9-9244-4EC8-A6B9-2B248756DD77}"/>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38" name="Oval 237">
              <a:extLst>
                <a:ext uri="{FF2B5EF4-FFF2-40B4-BE49-F238E27FC236}">
                  <a16:creationId xmlns:a16="http://schemas.microsoft.com/office/drawing/2014/main" id="{9895AB2C-D3C1-41B0-8910-F34D389FBF5C}"/>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39" name="Oval 238">
              <a:extLst>
                <a:ext uri="{FF2B5EF4-FFF2-40B4-BE49-F238E27FC236}">
                  <a16:creationId xmlns:a16="http://schemas.microsoft.com/office/drawing/2014/main" id="{7DD8844D-3393-4BFA-9BF7-C4889A12680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40" name="Oval 239">
              <a:extLst>
                <a:ext uri="{FF2B5EF4-FFF2-40B4-BE49-F238E27FC236}">
                  <a16:creationId xmlns:a16="http://schemas.microsoft.com/office/drawing/2014/main" id="{3678762C-6281-41FD-BBDF-49D38165B92C}"/>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41" name="Oval 240">
              <a:extLst>
                <a:ext uri="{FF2B5EF4-FFF2-40B4-BE49-F238E27FC236}">
                  <a16:creationId xmlns:a16="http://schemas.microsoft.com/office/drawing/2014/main" id="{999A6058-D19E-41D2-82EC-BF3DBACBFCF5}"/>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242" name="Oval 241">
              <a:extLst>
                <a:ext uri="{FF2B5EF4-FFF2-40B4-BE49-F238E27FC236}">
                  <a16:creationId xmlns:a16="http://schemas.microsoft.com/office/drawing/2014/main" id="{E12AB488-81DA-4056-8457-402B63803565}"/>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243" name="Oval 242">
              <a:extLst>
                <a:ext uri="{FF2B5EF4-FFF2-40B4-BE49-F238E27FC236}">
                  <a16:creationId xmlns:a16="http://schemas.microsoft.com/office/drawing/2014/main" id="{43B8C13C-049B-4FD3-963F-37F395B98BE1}"/>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244" name="Oval 243">
              <a:extLst>
                <a:ext uri="{FF2B5EF4-FFF2-40B4-BE49-F238E27FC236}">
                  <a16:creationId xmlns:a16="http://schemas.microsoft.com/office/drawing/2014/main" id="{90E442A5-5E27-4568-906A-3BFC5354BFE4}"/>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245" name="Oval 244">
              <a:extLst>
                <a:ext uri="{FF2B5EF4-FFF2-40B4-BE49-F238E27FC236}">
                  <a16:creationId xmlns:a16="http://schemas.microsoft.com/office/drawing/2014/main" id="{B62DD960-34CB-45F7-9F30-E466FAE63D90}"/>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246" name="Oval 245">
              <a:extLst>
                <a:ext uri="{FF2B5EF4-FFF2-40B4-BE49-F238E27FC236}">
                  <a16:creationId xmlns:a16="http://schemas.microsoft.com/office/drawing/2014/main" id="{27079B4C-2626-49DD-BDB9-8EA30621A84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247" name="Oval 246">
              <a:extLst>
                <a:ext uri="{FF2B5EF4-FFF2-40B4-BE49-F238E27FC236}">
                  <a16:creationId xmlns:a16="http://schemas.microsoft.com/office/drawing/2014/main" id="{816A89D8-D6F0-4B63-BDED-0BE100CB19E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248" name="Oval 247">
              <a:extLst>
                <a:ext uri="{FF2B5EF4-FFF2-40B4-BE49-F238E27FC236}">
                  <a16:creationId xmlns:a16="http://schemas.microsoft.com/office/drawing/2014/main" id="{7159D702-DBDE-4B8A-A78E-DBEA87D7CD5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249" name="Oval 248">
              <a:extLst>
                <a:ext uri="{FF2B5EF4-FFF2-40B4-BE49-F238E27FC236}">
                  <a16:creationId xmlns:a16="http://schemas.microsoft.com/office/drawing/2014/main" id="{22700C67-7757-4D3C-AF6A-2633468E9DB8}"/>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250" name="Oval 249">
              <a:extLst>
                <a:ext uri="{FF2B5EF4-FFF2-40B4-BE49-F238E27FC236}">
                  <a16:creationId xmlns:a16="http://schemas.microsoft.com/office/drawing/2014/main" id="{62DCCA08-4A64-4CDB-9D0D-CEFADF18E804}"/>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71" name="Oval 270">
              <a:extLst>
                <a:ext uri="{FF2B5EF4-FFF2-40B4-BE49-F238E27FC236}">
                  <a16:creationId xmlns:a16="http://schemas.microsoft.com/office/drawing/2014/main" id="{96C9B0C9-8121-4B8D-8458-174AD46EB13C}"/>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07" name="Oval 306">
              <a:extLst>
                <a:ext uri="{FF2B5EF4-FFF2-40B4-BE49-F238E27FC236}">
                  <a16:creationId xmlns:a16="http://schemas.microsoft.com/office/drawing/2014/main" id="{4C9E4D70-10EB-4749-9A42-536A48EBBA64}"/>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8" name="Oval 307">
              <a:extLst>
                <a:ext uri="{FF2B5EF4-FFF2-40B4-BE49-F238E27FC236}">
                  <a16:creationId xmlns:a16="http://schemas.microsoft.com/office/drawing/2014/main" id="{D4F6CC30-E514-40B3-BBC8-DB35F59C99A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9" name="Oval 308">
              <a:extLst>
                <a:ext uri="{FF2B5EF4-FFF2-40B4-BE49-F238E27FC236}">
                  <a16:creationId xmlns:a16="http://schemas.microsoft.com/office/drawing/2014/main" id="{D617785B-892A-4EBB-ADC7-78FBD58DE56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0" name="Oval 309">
              <a:extLst>
                <a:ext uri="{FF2B5EF4-FFF2-40B4-BE49-F238E27FC236}">
                  <a16:creationId xmlns:a16="http://schemas.microsoft.com/office/drawing/2014/main" id="{1FB67A4C-E94B-486B-8B93-3187EE1BBCD3}"/>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11" name="Oval 310">
              <a:extLst>
                <a:ext uri="{FF2B5EF4-FFF2-40B4-BE49-F238E27FC236}">
                  <a16:creationId xmlns:a16="http://schemas.microsoft.com/office/drawing/2014/main" id="{646B5DC8-6DC8-4278-98F6-0B210F9E046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2" name="Oval 311">
              <a:extLst>
                <a:ext uri="{FF2B5EF4-FFF2-40B4-BE49-F238E27FC236}">
                  <a16:creationId xmlns:a16="http://schemas.microsoft.com/office/drawing/2014/main" id="{F9D7745C-0E08-4C95-8378-8647E257DE18}"/>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3" name="Oval 312">
              <a:extLst>
                <a:ext uri="{FF2B5EF4-FFF2-40B4-BE49-F238E27FC236}">
                  <a16:creationId xmlns:a16="http://schemas.microsoft.com/office/drawing/2014/main" id="{FFFDEAB0-F90F-4D96-AEDA-D63F32846B4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4" name="Oval 313">
              <a:extLst>
                <a:ext uri="{FF2B5EF4-FFF2-40B4-BE49-F238E27FC236}">
                  <a16:creationId xmlns:a16="http://schemas.microsoft.com/office/drawing/2014/main" id="{A484110F-2E29-4DE6-91BA-C035840263B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15" name="TextBox 314">
              <a:extLst>
                <a:ext uri="{FF2B5EF4-FFF2-40B4-BE49-F238E27FC236}">
                  <a16:creationId xmlns:a16="http://schemas.microsoft.com/office/drawing/2014/main" id="{9502FE62-95B6-4AF2-95B1-C89427004429}"/>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sp>
        <p:nvSpPr>
          <p:cNvPr id="197" name="TextBox 196">
            <a:extLst>
              <a:ext uri="{FF2B5EF4-FFF2-40B4-BE49-F238E27FC236}">
                <a16:creationId xmlns:a16="http://schemas.microsoft.com/office/drawing/2014/main" id="{0A0C61F8-F951-4D7F-9EE7-7346F8B60E17}"/>
              </a:ext>
            </a:extLst>
          </p:cNvPr>
          <p:cNvSpPr txBox="1"/>
          <p:nvPr/>
        </p:nvSpPr>
        <p:spPr>
          <a:xfrm>
            <a:off x="11553618" y="4411933"/>
            <a:ext cx="570705" cy="1292662"/>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Tx Slice 0   </a:t>
            </a:r>
          </a:p>
          <a:p>
            <a:pPr algn="l"/>
            <a:endParaRPr lang="en-US" sz="1400" dirty="0">
              <a:solidFill>
                <a:schemeClr val="tx1">
                  <a:lumMod val="85000"/>
                  <a:lumOff val="15000"/>
                </a:schemeClr>
              </a:solidFill>
            </a:endParaRPr>
          </a:p>
          <a:p>
            <a:pPr algn="l"/>
            <a:endParaRPr lang="en-US" sz="1400" dirty="0">
              <a:solidFill>
                <a:schemeClr val="tx1">
                  <a:lumMod val="85000"/>
                  <a:lumOff val="15000"/>
                </a:schemeClr>
              </a:solidFill>
            </a:endParaRPr>
          </a:p>
          <a:p>
            <a:pPr algn="l"/>
            <a:r>
              <a:rPr lang="en-US" sz="1400" dirty="0">
                <a:solidFill>
                  <a:schemeClr val="tx1">
                    <a:lumMod val="85000"/>
                    <a:lumOff val="15000"/>
                  </a:schemeClr>
                </a:solidFill>
              </a:rPr>
              <a:t>Rx Slice 1</a:t>
            </a:r>
          </a:p>
        </p:txBody>
      </p:sp>
      <p:sp>
        <p:nvSpPr>
          <p:cNvPr id="198" name="TextBox 197">
            <a:extLst>
              <a:ext uri="{FF2B5EF4-FFF2-40B4-BE49-F238E27FC236}">
                <a16:creationId xmlns:a16="http://schemas.microsoft.com/office/drawing/2014/main" id="{881F91A3-9057-4511-97B4-BEAF79E902CE}"/>
              </a:ext>
            </a:extLst>
          </p:cNvPr>
          <p:cNvSpPr txBox="1"/>
          <p:nvPr/>
        </p:nvSpPr>
        <p:spPr>
          <a:xfrm>
            <a:off x="11619801" y="885452"/>
            <a:ext cx="567529" cy="1292662"/>
          </a:xfrm>
          <a:prstGeom prst="rect">
            <a:avLst/>
          </a:prstGeom>
          <a:noFill/>
        </p:spPr>
        <p:txBody>
          <a:bodyPr wrap="square" lIns="0" tIns="0" rIns="0" bIns="0" rtlCol="0">
            <a:spAutoFit/>
          </a:bodyPr>
          <a:lstStyle/>
          <a:p>
            <a:pPr algn="l"/>
            <a:r>
              <a:rPr lang="en-US" sz="1400" dirty="0">
                <a:solidFill>
                  <a:schemeClr val="tx1">
                    <a:lumMod val="85000"/>
                    <a:lumOff val="15000"/>
                  </a:schemeClr>
                </a:solidFill>
              </a:rPr>
              <a:t>Tx Slice 1   </a:t>
            </a:r>
          </a:p>
          <a:p>
            <a:pPr algn="l"/>
            <a:endParaRPr lang="en-US" sz="1400" dirty="0">
              <a:solidFill>
                <a:schemeClr val="tx1">
                  <a:lumMod val="85000"/>
                  <a:lumOff val="15000"/>
                </a:schemeClr>
              </a:solidFill>
            </a:endParaRPr>
          </a:p>
          <a:p>
            <a:pPr algn="l"/>
            <a:endParaRPr lang="en-US" sz="1400" dirty="0">
              <a:solidFill>
                <a:schemeClr val="tx1">
                  <a:lumMod val="85000"/>
                  <a:lumOff val="15000"/>
                </a:schemeClr>
              </a:solidFill>
            </a:endParaRPr>
          </a:p>
          <a:p>
            <a:pPr algn="l"/>
            <a:r>
              <a:rPr lang="en-US" sz="1400" dirty="0">
                <a:solidFill>
                  <a:schemeClr val="tx1">
                    <a:lumMod val="85000"/>
                    <a:lumOff val="15000"/>
                  </a:schemeClr>
                </a:solidFill>
              </a:rPr>
              <a:t>Rx Slice 0</a:t>
            </a:r>
          </a:p>
        </p:txBody>
      </p:sp>
      <p:grpSp>
        <p:nvGrpSpPr>
          <p:cNvPr id="199" name="Group 198">
            <a:extLst>
              <a:ext uri="{FF2B5EF4-FFF2-40B4-BE49-F238E27FC236}">
                <a16:creationId xmlns:a16="http://schemas.microsoft.com/office/drawing/2014/main" id="{B79565BE-3441-47AE-9952-82E05ECE0EC5}"/>
              </a:ext>
            </a:extLst>
          </p:cNvPr>
          <p:cNvGrpSpPr/>
          <p:nvPr/>
        </p:nvGrpSpPr>
        <p:grpSpPr>
          <a:xfrm>
            <a:off x="3676756" y="457575"/>
            <a:ext cx="4036121" cy="5562599"/>
            <a:chOff x="7632142" y="457201"/>
            <a:chExt cx="4036121" cy="5562599"/>
          </a:xfrm>
        </p:grpSpPr>
        <p:grpSp>
          <p:nvGrpSpPr>
            <p:cNvPr id="200" name="Group 199">
              <a:extLst>
                <a:ext uri="{FF2B5EF4-FFF2-40B4-BE49-F238E27FC236}">
                  <a16:creationId xmlns:a16="http://schemas.microsoft.com/office/drawing/2014/main" id="{8867A263-8C5B-4E40-9D85-5771C3B724A4}"/>
                </a:ext>
              </a:extLst>
            </p:cNvPr>
            <p:cNvGrpSpPr/>
            <p:nvPr/>
          </p:nvGrpSpPr>
          <p:grpSpPr>
            <a:xfrm rot="10800000">
              <a:off x="7682674" y="1414306"/>
              <a:ext cx="3985589" cy="962941"/>
              <a:chOff x="5943600" y="2757661"/>
              <a:chExt cx="3985589" cy="962941"/>
            </a:xfrm>
          </p:grpSpPr>
          <p:sp>
            <p:nvSpPr>
              <p:cNvPr id="449" name="Rectangle 448">
                <a:extLst>
                  <a:ext uri="{FF2B5EF4-FFF2-40B4-BE49-F238E27FC236}">
                    <a16:creationId xmlns:a16="http://schemas.microsoft.com/office/drawing/2014/main" id="{FBAC3C79-A7C8-49AA-A310-A74D2528CE1E}"/>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50" name="Oval 449">
                <a:extLst>
                  <a:ext uri="{FF2B5EF4-FFF2-40B4-BE49-F238E27FC236}">
                    <a16:creationId xmlns:a16="http://schemas.microsoft.com/office/drawing/2014/main" id="{04670209-8622-42D3-BF36-1A05117ADCF5}"/>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51" name="Oval 450">
                <a:extLst>
                  <a:ext uri="{FF2B5EF4-FFF2-40B4-BE49-F238E27FC236}">
                    <a16:creationId xmlns:a16="http://schemas.microsoft.com/office/drawing/2014/main" id="{4ED3FBC7-485E-4096-A48C-BDAFA002576E}"/>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452" name="Oval 451">
                <a:extLst>
                  <a:ext uri="{FF2B5EF4-FFF2-40B4-BE49-F238E27FC236}">
                    <a16:creationId xmlns:a16="http://schemas.microsoft.com/office/drawing/2014/main" id="{F878E567-135E-4275-B4AC-068877307324}"/>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53" name="Oval 452">
                <a:extLst>
                  <a:ext uri="{FF2B5EF4-FFF2-40B4-BE49-F238E27FC236}">
                    <a16:creationId xmlns:a16="http://schemas.microsoft.com/office/drawing/2014/main" id="{4D4EBC19-DA8D-4578-84F4-02CB98D07EB0}"/>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54" name="Oval 453">
                <a:extLst>
                  <a:ext uri="{FF2B5EF4-FFF2-40B4-BE49-F238E27FC236}">
                    <a16:creationId xmlns:a16="http://schemas.microsoft.com/office/drawing/2014/main" id="{2BBF62F0-55E0-4169-BC49-4FB51B1FE622}"/>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55" name="Oval 454">
                <a:extLst>
                  <a:ext uri="{FF2B5EF4-FFF2-40B4-BE49-F238E27FC236}">
                    <a16:creationId xmlns:a16="http://schemas.microsoft.com/office/drawing/2014/main" id="{4949B236-2250-479E-85E9-FD7D966FB4E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56" name="Oval 455">
                <a:extLst>
                  <a:ext uri="{FF2B5EF4-FFF2-40B4-BE49-F238E27FC236}">
                    <a16:creationId xmlns:a16="http://schemas.microsoft.com/office/drawing/2014/main" id="{60E087BB-D2AB-45A6-859D-8E3C95CF00AE}"/>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57" name="Oval 456">
                <a:extLst>
                  <a:ext uri="{FF2B5EF4-FFF2-40B4-BE49-F238E27FC236}">
                    <a16:creationId xmlns:a16="http://schemas.microsoft.com/office/drawing/2014/main" id="{99F7031B-049C-48C4-9C39-79ED5369C307}"/>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58" name="Oval 457">
                <a:extLst>
                  <a:ext uri="{FF2B5EF4-FFF2-40B4-BE49-F238E27FC236}">
                    <a16:creationId xmlns:a16="http://schemas.microsoft.com/office/drawing/2014/main" id="{B46D6A42-BDB6-4120-8007-D25701F5CCEE}"/>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59" name="Oval 458">
                <a:extLst>
                  <a:ext uri="{FF2B5EF4-FFF2-40B4-BE49-F238E27FC236}">
                    <a16:creationId xmlns:a16="http://schemas.microsoft.com/office/drawing/2014/main" id="{8D1E8B34-3776-47F1-AAD2-69749DE4868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60" name="Oval 459">
                <a:extLst>
                  <a:ext uri="{FF2B5EF4-FFF2-40B4-BE49-F238E27FC236}">
                    <a16:creationId xmlns:a16="http://schemas.microsoft.com/office/drawing/2014/main" id="{A782A0D0-712E-41BC-A684-88E9B362BAF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61" name="Oval 460">
                <a:extLst>
                  <a:ext uri="{FF2B5EF4-FFF2-40B4-BE49-F238E27FC236}">
                    <a16:creationId xmlns:a16="http://schemas.microsoft.com/office/drawing/2014/main" id="{3F5F1883-721D-4079-9A80-C7F0645D2C59}"/>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62" name="Oval 461">
                <a:extLst>
                  <a:ext uri="{FF2B5EF4-FFF2-40B4-BE49-F238E27FC236}">
                    <a16:creationId xmlns:a16="http://schemas.microsoft.com/office/drawing/2014/main" id="{5E017B69-4EAA-4326-A3B9-6E5C03027B7A}"/>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63" name="Oval 462">
                <a:extLst>
                  <a:ext uri="{FF2B5EF4-FFF2-40B4-BE49-F238E27FC236}">
                    <a16:creationId xmlns:a16="http://schemas.microsoft.com/office/drawing/2014/main" id="{46E9999A-1099-43F1-835E-3CD5DAD66BA4}"/>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64" name="Oval 463">
                <a:extLst>
                  <a:ext uri="{FF2B5EF4-FFF2-40B4-BE49-F238E27FC236}">
                    <a16:creationId xmlns:a16="http://schemas.microsoft.com/office/drawing/2014/main" id="{25454731-4945-4377-A501-30D4BF98B3F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65" name="Oval 464">
                <a:extLst>
                  <a:ext uri="{FF2B5EF4-FFF2-40B4-BE49-F238E27FC236}">
                    <a16:creationId xmlns:a16="http://schemas.microsoft.com/office/drawing/2014/main" id="{2AB59A4C-C4A1-4C9B-AA55-F26C4B9EB035}"/>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66" name="Oval 465">
                <a:extLst>
                  <a:ext uri="{FF2B5EF4-FFF2-40B4-BE49-F238E27FC236}">
                    <a16:creationId xmlns:a16="http://schemas.microsoft.com/office/drawing/2014/main" id="{3B034748-D747-448F-BE8F-AC56EA11A006}"/>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67" name="Oval 466">
                <a:extLst>
                  <a:ext uri="{FF2B5EF4-FFF2-40B4-BE49-F238E27FC236}">
                    <a16:creationId xmlns:a16="http://schemas.microsoft.com/office/drawing/2014/main" id="{0C315FDB-795B-44FB-B3A7-1D7B0142D5A2}"/>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68" name="Oval 467">
                <a:extLst>
                  <a:ext uri="{FF2B5EF4-FFF2-40B4-BE49-F238E27FC236}">
                    <a16:creationId xmlns:a16="http://schemas.microsoft.com/office/drawing/2014/main" id="{A8D12C4F-6C60-41A1-AA94-DB9EA489E763}"/>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469" name="Oval 468">
                <a:extLst>
                  <a:ext uri="{FF2B5EF4-FFF2-40B4-BE49-F238E27FC236}">
                    <a16:creationId xmlns:a16="http://schemas.microsoft.com/office/drawing/2014/main" id="{3A48FFDB-A285-41BC-B61A-FBA81E705ED8}"/>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70" name="Oval 469">
                <a:extLst>
                  <a:ext uri="{FF2B5EF4-FFF2-40B4-BE49-F238E27FC236}">
                    <a16:creationId xmlns:a16="http://schemas.microsoft.com/office/drawing/2014/main" id="{2AB0BC7A-9B87-4A5F-A317-B33760631A1C}"/>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1" name="Oval 470">
                <a:extLst>
                  <a:ext uri="{FF2B5EF4-FFF2-40B4-BE49-F238E27FC236}">
                    <a16:creationId xmlns:a16="http://schemas.microsoft.com/office/drawing/2014/main" id="{3BB21E15-F947-4FBA-BEF4-9ECD83E20FC8}"/>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2" name="Oval 471">
                <a:extLst>
                  <a:ext uri="{FF2B5EF4-FFF2-40B4-BE49-F238E27FC236}">
                    <a16:creationId xmlns:a16="http://schemas.microsoft.com/office/drawing/2014/main" id="{5CDDC941-A03F-4EA7-85FD-9766BA5148E0}"/>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3" name="Oval 472">
                <a:extLst>
                  <a:ext uri="{FF2B5EF4-FFF2-40B4-BE49-F238E27FC236}">
                    <a16:creationId xmlns:a16="http://schemas.microsoft.com/office/drawing/2014/main" id="{80D9AB79-388C-407F-BD25-C8D014E006AA}"/>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4" name="Oval 473">
                <a:extLst>
                  <a:ext uri="{FF2B5EF4-FFF2-40B4-BE49-F238E27FC236}">
                    <a16:creationId xmlns:a16="http://schemas.microsoft.com/office/drawing/2014/main" id="{73A6BCFA-0710-41BC-81F0-0DB84CF996CD}"/>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5" name="Oval 474">
                <a:extLst>
                  <a:ext uri="{FF2B5EF4-FFF2-40B4-BE49-F238E27FC236}">
                    <a16:creationId xmlns:a16="http://schemas.microsoft.com/office/drawing/2014/main" id="{903ADCEF-1518-4BC5-ACA4-E5BF7E5EBD52}"/>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76" name="Oval 475">
                <a:extLst>
                  <a:ext uri="{FF2B5EF4-FFF2-40B4-BE49-F238E27FC236}">
                    <a16:creationId xmlns:a16="http://schemas.microsoft.com/office/drawing/2014/main" id="{A5168EE5-735A-416E-90A1-E8F58782584D}"/>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7" name="Oval 476">
                <a:extLst>
                  <a:ext uri="{FF2B5EF4-FFF2-40B4-BE49-F238E27FC236}">
                    <a16:creationId xmlns:a16="http://schemas.microsoft.com/office/drawing/2014/main" id="{AD34CF87-31EC-4577-99F9-3A7ABB6D6E0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8" name="Oval 477">
                <a:extLst>
                  <a:ext uri="{FF2B5EF4-FFF2-40B4-BE49-F238E27FC236}">
                    <a16:creationId xmlns:a16="http://schemas.microsoft.com/office/drawing/2014/main" id="{7F353B00-DAAF-4C1C-BFD2-5A35F4264E5A}"/>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79" name="Oval 478">
                <a:extLst>
                  <a:ext uri="{FF2B5EF4-FFF2-40B4-BE49-F238E27FC236}">
                    <a16:creationId xmlns:a16="http://schemas.microsoft.com/office/drawing/2014/main" id="{3A583AC9-3D36-4A5C-B19D-C0153521EAB2}"/>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80" name="TextBox 479">
                <a:extLst>
                  <a:ext uri="{FF2B5EF4-FFF2-40B4-BE49-F238E27FC236}">
                    <a16:creationId xmlns:a16="http://schemas.microsoft.com/office/drawing/2014/main" id="{C2DB9192-56DF-4C70-B95A-48F5FCE83939}"/>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201" name="Group 200">
              <a:extLst>
                <a:ext uri="{FF2B5EF4-FFF2-40B4-BE49-F238E27FC236}">
                  <a16:creationId xmlns:a16="http://schemas.microsoft.com/office/drawing/2014/main" id="{BB0E88FF-E757-403C-B872-0506A3C47EF7}"/>
                </a:ext>
              </a:extLst>
            </p:cNvPr>
            <p:cNvGrpSpPr/>
            <p:nvPr/>
          </p:nvGrpSpPr>
          <p:grpSpPr>
            <a:xfrm rot="10800000">
              <a:off x="7654158" y="457201"/>
              <a:ext cx="4012141" cy="959224"/>
              <a:chOff x="7060048" y="4615381"/>
              <a:chExt cx="4012141" cy="959224"/>
            </a:xfrm>
          </p:grpSpPr>
          <p:sp>
            <p:nvSpPr>
              <p:cNvPr id="409" name="Rectangle 408">
                <a:extLst>
                  <a:ext uri="{FF2B5EF4-FFF2-40B4-BE49-F238E27FC236}">
                    <a16:creationId xmlns:a16="http://schemas.microsoft.com/office/drawing/2014/main" id="{1F594B30-66D4-4E5F-8C36-EBFED0A9A2DF}"/>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10" name="Oval 409">
                <a:extLst>
                  <a:ext uri="{FF2B5EF4-FFF2-40B4-BE49-F238E27FC236}">
                    <a16:creationId xmlns:a16="http://schemas.microsoft.com/office/drawing/2014/main" id="{9C39DF38-4C79-45B8-85A8-6C340EFCBE87}"/>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11" name="Oval 410">
                <a:extLst>
                  <a:ext uri="{FF2B5EF4-FFF2-40B4-BE49-F238E27FC236}">
                    <a16:creationId xmlns:a16="http://schemas.microsoft.com/office/drawing/2014/main" id="{7EE1527E-335C-483B-9F6D-F3283637E201}"/>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412" name="Oval 411">
                <a:extLst>
                  <a:ext uri="{FF2B5EF4-FFF2-40B4-BE49-F238E27FC236}">
                    <a16:creationId xmlns:a16="http://schemas.microsoft.com/office/drawing/2014/main" id="{F4E95F07-DCC6-4F55-9068-BC63C2F75C78}"/>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13" name="Oval 412">
                <a:extLst>
                  <a:ext uri="{FF2B5EF4-FFF2-40B4-BE49-F238E27FC236}">
                    <a16:creationId xmlns:a16="http://schemas.microsoft.com/office/drawing/2014/main" id="{90A2B6DC-CA78-417F-9372-3E97C4918E54}"/>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14" name="Oval 413">
                <a:extLst>
                  <a:ext uri="{FF2B5EF4-FFF2-40B4-BE49-F238E27FC236}">
                    <a16:creationId xmlns:a16="http://schemas.microsoft.com/office/drawing/2014/main" id="{0E259843-B991-4AC4-B490-29723D3856EA}"/>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15" name="Oval 414">
                <a:extLst>
                  <a:ext uri="{FF2B5EF4-FFF2-40B4-BE49-F238E27FC236}">
                    <a16:creationId xmlns:a16="http://schemas.microsoft.com/office/drawing/2014/main" id="{5C5F7357-0E84-4A03-847F-4703875A23C2}"/>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16" name="Oval 415">
                <a:extLst>
                  <a:ext uri="{FF2B5EF4-FFF2-40B4-BE49-F238E27FC236}">
                    <a16:creationId xmlns:a16="http://schemas.microsoft.com/office/drawing/2014/main" id="{75BB035A-07D3-440E-A8A3-CD5918461FA8}"/>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17" name="Oval 416">
                <a:extLst>
                  <a:ext uri="{FF2B5EF4-FFF2-40B4-BE49-F238E27FC236}">
                    <a16:creationId xmlns:a16="http://schemas.microsoft.com/office/drawing/2014/main" id="{B8C6C73E-0E43-4E66-B797-78C959CB2A52}"/>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19" name="Oval 418">
                <a:extLst>
                  <a:ext uri="{FF2B5EF4-FFF2-40B4-BE49-F238E27FC236}">
                    <a16:creationId xmlns:a16="http://schemas.microsoft.com/office/drawing/2014/main" id="{36F7EDD8-4490-41F2-B941-88179DE36FB2}"/>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20" name="Oval 419">
                <a:extLst>
                  <a:ext uri="{FF2B5EF4-FFF2-40B4-BE49-F238E27FC236}">
                    <a16:creationId xmlns:a16="http://schemas.microsoft.com/office/drawing/2014/main" id="{97EAD056-740D-4FF6-A3ED-624525F7CDDF}"/>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21" name="Oval 420">
                <a:extLst>
                  <a:ext uri="{FF2B5EF4-FFF2-40B4-BE49-F238E27FC236}">
                    <a16:creationId xmlns:a16="http://schemas.microsoft.com/office/drawing/2014/main" id="{2BF6EAB7-3627-4E46-8246-1061E8480808}"/>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23" name="Oval 422">
                <a:extLst>
                  <a:ext uri="{FF2B5EF4-FFF2-40B4-BE49-F238E27FC236}">
                    <a16:creationId xmlns:a16="http://schemas.microsoft.com/office/drawing/2014/main" id="{586FB43E-1638-46B8-B044-47F5AFA655A3}"/>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25" name="Oval 424">
                <a:extLst>
                  <a:ext uri="{FF2B5EF4-FFF2-40B4-BE49-F238E27FC236}">
                    <a16:creationId xmlns:a16="http://schemas.microsoft.com/office/drawing/2014/main" id="{6921B755-1A85-4733-85D9-4981FAFAF149}"/>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27" name="Oval 426">
                <a:extLst>
                  <a:ext uri="{FF2B5EF4-FFF2-40B4-BE49-F238E27FC236}">
                    <a16:creationId xmlns:a16="http://schemas.microsoft.com/office/drawing/2014/main" id="{8AF709E8-6127-4848-B009-CE73962BFA50}"/>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29" name="Oval 428">
                <a:extLst>
                  <a:ext uri="{FF2B5EF4-FFF2-40B4-BE49-F238E27FC236}">
                    <a16:creationId xmlns:a16="http://schemas.microsoft.com/office/drawing/2014/main" id="{CF452E04-4CAC-49DF-8876-916014A67F59}"/>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31" name="Oval 430">
                <a:extLst>
                  <a:ext uri="{FF2B5EF4-FFF2-40B4-BE49-F238E27FC236}">
                    <a16:creationId xmlns:a16="http://schemas.microsoft.com/office/drawing/2014/main" id="{FC275C0D-5632-4BC6-B01C-3A145CDB05FC}"/>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34" name="Oval 433">
                <a:extLst>
                  <a:ext uri="{FF2B5EF4-FFF2-40B4-BE49-F238E27FC236}">
                    <a16:creationId xmlns:a16="http://schemas.microsoft.com/office/drawing/2014/main" id="{D15647FB-3F54-4FAB-B113-B593291715E8}"/>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35" name="Oval 434">
                <a:extLst>
                  <a:ext uri="{FF2B5EF4-FFF2-40B4-BE49-F238E27FC236}">
                    <a16:creationId xmlns:a16="http://schemas.microsoft.com/office/drawing/2014/main" id="{5AB0BBC3-CF64-4742-A8B3-A4037B6F12E5}"/>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36" name="Oval 435">
                <a:extLst>
                  <a:ext uri="{FF2B5EF4-FFF2-40B4-BE49-F238E27FC236}">
                    <a16:creationId xmlns:a16="http://schemas.microsoft.com/office/drawing/2014/main" id="{D24CEFF4-AC08-43AA-83AA-B96E45B9DAC5}"/>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437" name="Oval 436">
                <a:extLst>
                  <a:ext uri="{FF2B5EF4-FFF2-40B4-BE49-F238E27FC236}">
                    <a16:creationId xmlns:a16="http://schemas.microsoft.com/office/drawing/2014/main" id="{E1C6C0A1-E162-456E-9D61-41F5318897AF}"/>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38" name="Oval 437">
                <a:extLst>
                  <a:ext uri="{FF2B5EF4-FFF2-40B4-BE49-F238E27FC236}">
                    <a16:creationId xmlns:a16="http://schemas.microsoft.com/office/drawing/2014/main" id="{FB34D34A-E805-46A8-B740-8B995061B6BD}"/>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39" name="Oval 438">
                <a:extLst>
                  <a:ext uri="{FF2B5EF4-FFF2-40B4-BE49-F238E27FC236}">
                    <a16:creationId xmlns:a16="http://schemas.microsoft.com/office/drawing/2014/main" id="{62963FB1-ACEB-4323-9A7A-EE0B1B2C3249}"/>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40" name="Oval 439">
                <a:extLst>
                  <a:ext uri="{FF2B5EF4-FFF2-40B4-BE49-F238E27FC236}">
                    <a16:creationId xmlns:a16="http://schemas.microsoft.com/office/drawing/2014/main" id="{C6C7CE30-86AF-4D71-8A29-1A9E725CCC9F}"/>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1" name="Oval 440">
                <a:extLst>
                  <a:ext uri="{FF2B5EF4-FFF2-40B4-BE49-F238E27FC236}">
                    <a16:creationId xmlns:a16="http://schemas.microsoft.com/office/drawing/2014/main" id="{58C9B199-30C3-40AC-A058-424228F419DB}"/>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2" name="Oval 441">
                <a:extLst>
                  <a:ext uri="{FF2B5EF4-FFF2-40B4-BE49-F238E27FC236}">
                    <a16:creationId xmlns:a16="http://schemas.microsoft.com/office/drawing/2014/main" id="{B9CECF0D-42E1-4AC4-A7BA-406ADAA1BC97}"/>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43" name="Oval 442">
                <a:extLst>
                  <a:ext uri="{FF2B5EF4-FFF2-40B4-BE49-F238E27FC236}">
                    <a16:creationId xmlns:a16="http://schemas.microsoft.com/office/drawing/2014/main" id="{1A0F0A44-3774-4206-A4D2-C1628406AF24}"/>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44" name="Oval 443">
                <a:extLst>
                  <a:ext uri="{FF2B5EF4-FFF2-40B4-BE49-F238E27FC236}">
                    <a16:creationId xmlns:a16="http://schemas.microsoft.com/office/drawing/2014/main" id="{3675BDAE-C847-4EF7-B3E3-4C845BB1D2C0}"/>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5" name="Oval 444">
                <a:extLst>
                  <a:ext uri="{FF2B5EF4-FFF2-40B4-BE49-F238E27FC236}">
                    <a16:creationId xmlns:a16="http://schemas.microsoft.com/office/drawing/2014/main" id="{4137C811-7A04-446A-B87D-99757A2A7C95}"/>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6" name="Oval 445">
                <a:extLst>
                  <a:ext uri="{FF2B5EF4-FFF2-40B4-BE49-F238E27FC236}">
                    <a16:creationId xmlns:a16="http://schemas.microsoft.com/office/drawing/2014/main" id="{F75CC63C-BD69-4F6F-AC85-8064CB003F2A}"/>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7" name="Oval 446">
                <a:extLst>
                  <a:ext uri="{FF2B5EF4-FFF2-40B4-BE49-F238E27FC236}">
                    <a16:creationId xmlns:a16="http://schemas.microsoft.com/office/drawing/2014/main" id="{CAF7A5DC-1DA3-4CB7-B3C0-404A951ADE01}"/>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48" name="TextBox 447">
                <a:extLst>
                  <a:ext uri="{FF2B5EF4-FFF2-40B4-BE49-F238E27FC236}">
                    <a16:creationId xmlns:a16="http://schemas.microsoft.com/office/drawing/2014/main" id="{F3376919-A6FB-430A-A671-08D4FBD97CFA}"/>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grpSp>
          <p:nvGrpSpPr>
            <p:cNvPr id="202" name="Group 201">
              <a:extLst>
                <a:ext uri="{FF2B5EF4-FFF2-40B4-BE49-F238E27FC236}">
                  <a16:creationId xmlns:a16="http://schemas.microsoft.com/office/drawing/2014/main" id="{4530116A-1AFC-4919-990C-D85566B58679}"/>
                </a:ext>
              </a:extLst>
            </p:cNvPr>
            <p:cNvGrpSpPr/>
            <p:nvPr/>
          </p:nvGrpSpPr>
          <p:grpSpPr>
            <a:xfrm>
              <a:off x="7633400" y="4105875"/>
              <a:ext cx="3985589" cy="959224"/>
              <a:chOff x="5943600" y="2757661"/>
              <a:chExt cx="3985589" cy="959224"/>
            </a:xfrm>
          </p:grpSpPr>
          <p:sp>
            <p:nvSpPr>
              <p:cNvPr id="299" name="Rectangle 298">
                <a:extLst>
                  <a:ext uri="{FF2B5EF4-FFF2-40B4-BE49-F238E27FC236}">
                    <a16:creationId xmlns:a16="http://schemas.microsoft.com/office/drawing/2014/main" id="{3FEF7BB9-F309-4E3F-BE10-68AAF06026F3}"/>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00" name="Oval 299">
                <a:extLst>
                  <a:ext uri="{FF2B5EF4-FFF2-40B4-BE49-F238E27FC236}">
                    <a16:creationId xmlns:a16="http://schemas.microsoft.com/office/drawing/2014/main" id="{39209F01-B3BC-458D-B551-9FC3CBC3564D}"/>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01" name="Oval 300">
                <a:extLst>
                  <a:ext uri="{FF2B5EF4-FFF2-40B4-BE49-F238E27FC236}">
                    <a16:creationId xmlns:a16="http://schemas.microsoft.com/office/drawing/2014/main" id="{369BC381-6783-467E-877D-8068996D0057}"/>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02" name="Oval 301">
                <a:extLst>
                  <a:ext uri="{FF2B5EF4-FFF2-40B4-BE49-F238E27FC236}">
                    <a16:creationId xmlns:a16="http://schemas.microsoft.com/office/drawing/2014/main" id="{B26E7658-85F3-428E-BC32-ABDAEC24CA99}"/>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03" name="Oval 302">
                <a:extLst>
                  <a:ext uri="{FF2B5EF4-FFF2-40B4-BE49-F238E27FC236}">
                    <a16:creationId xmlns:a16="http://schemas.microsoft.com/office/drawing/2014/main" id="{08E0B834-B03A-4B28-85CF-D26248A533DE}"/>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04" name="Oval 303">
                <a:extLst>
                  <a:ext uri="{FF2B5EF4-FFF2-40B4-BE49-F238E27FC236}">
                    <a16:creationId xmlns:a16="http://schemas.microsoft.com/office/drawing/2014/main" id="{C3F2D812-F24A-470E-8888-6620EE98AC18}"/>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05" name="Oval 304">
                <a:extLst>
                  <a:ext uri="{FF2B5EF4-FFF2-40B4-BE49-F238E27FC236}">
                    <a16:creationId xmlns:a16="http://schemas.microsoft.com/office/drawing/2014/main" id="{FE7DF1AB-16DC-4F3F-9610-0B78CB166CA2}"/>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06" name="Oval 305">
                <a:extLst>
                  <a:ext uri="{FF2B5EF4-FFF2-40B4-BE49-F238E27FC236}">
                    <a16:creationId xmlns:a16="http://schemas.microsoft.com/office/drawing/2014/main" id="{BE3AF810-B88B-4518-85A2-B4444DB41514}"/>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82" name="Oval 381">
                <a:extLst>
                  <a:ext uri="{FF2B5EF4-FFF2-40B4-BE49-F238E27FC236}">
                    <a16:creationId xmlns:a16="http://schemas.microsoft.com/office/drawing/2014/main" id="{6D821068-385F-4274-BC06-A41CB988B3F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83" name="Oval 382">
                <a:extLst>
                  <a:ext uri="{FF2B5EF4-FFF2-40B4-BE49-F238E27FC236}">
                    <a16:creationId xmlns:a16="http://schemas.microsoft.com/office/drawing/2014/main" id="{506C5162-79C9-40F9-9CB5-0E63ED3F2068}"/>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85" name="Oval 384">
                <a:extLst>
                  <a:ext uri="{FF2B5EF4-FFF2-40B4-BE49-F238E27FC236}">
                    <a16:creationId xmlns:a16="http://schemas.microsoft.com/office/drawing/2014/main" id="{9192C1D6-2BB4-4046-8B3D-4C5CA35E6CD6}"/>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87" name="Oval 386">
                <a:extLst>
                  <a:ext uri="{FF2B5EF4-FFF2-40B4-BE49-F238E27FC236}">
                    <a16:creationId xmlns:a16="http://schemas.microsoft.com/office/drawing/2014/main" id="{A617EBCE-4034-40BD-B0D6-FBDB9277C81E}"/>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89" name="Oval 388">
                <a:extLst>
                  <a:ext uri="{FF2B5EF4-FFF2-40B4-BE49-F238E27FC236}">
                    <a16:creationId xmlns:a16="http://schemas.microsoft.com/office/drawing/2014/main" id="{9FF15D54-2629-48C9-A953-9AE7FD9E030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90" name="Oval 389">
                <a:extLst>
                  <a:ext uri="{FF2B5EF4-FFF2-40B4-BE49-F238E27FC236}">
                    <a16:creationId xmlns:a16="http://schemas.microsoft.com/office/drawing/2014/main" id="{7291089C-3383-45DB-801D-EAB8DD36E18E}"/>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91" name="Oval 390">
                <a:extLst>
                  <a:ext uri="{FF2B5EF4-FFF2-40B4-BE49-F238E27FC236}">
                    <a16:creationId xmlns:a16="http://schemas.microsoft.com/office/drawing/2014/main" id="{EA3C93BD-86BE-4E92-B699-3E59F9350C2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92" name="Oval 391">
                <a:extLst>
                  <a:ext uri="{FF2B5EF4-FFF2-40B4-BE49-F238E27FC236}">
                    <a16:creationId xmlns:a16="http://schemas.microsoft.com/office/drawing/2014/main" id="{CBF98D00-1A48-47C0-A25B-278E24F27047}"/>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93" name="Oval 392">
                <a:extLst>
                  <a:ext uri="{FF2B5EF4-FFF2-40B4-BE49-F238E27FC236}">
                    <a16:creationId xmlns:a16="http://schemas.microsoft.com/office/drawing/2014/main" id="{39BE6D6D-9611-4CE0-810A-0236DA67B120}"/>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94" name="Oval 393">
                <a:extLst>
                  <a:ext uri="{FF2B5EF4-FFF2-40B4-BE49-F238E27FC236}">
                    <a16:creationId xmlns:a16="http://schemas.microsoft.com/office/drawing/2014/main" id="{F5C855A8-B82B-4F05-A5D9-5379ACEF60AC}"/>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95" name="Oval 394">
                <a:extLst>
                  <a:ext uri="{FF2B5EF4-FFF2-40B4-BE49-F238E27FC236}">
                    <a16:creationId xmlns:a16="http://schemas.microsoft.com/office/drawing/2014/main" id="{170AE167-50EC-494B-ACE7-EC74B900346A}"/>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96" name="Oval 395">
                <a:extLst>
                  <a:ext uri="{FF2B5EF4-FFF2-40B4-BE49-F238E27FC236}">
                    <a16:creationId xmlns:a16="http://schemas.microsoft.com/office/drawing/2014/main" id="{5CD2EAA5-E324-4F7E-8598-9D9E98B6E2FF}"/>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97" name="Oval 396">
                <a:extLst>
                  <a:ext uri="{FF2B5EF4-FFF2-40B4-BE49-F238E27FC236}">
                    <a16:creationId xmlns:a16="http://schemas.microsoft.com/office/drawing/2014/main" id="{FAD104FC-1E8E-4053-AC82-E590407CFDB6}"/>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98" name="Oval 397">
                <a:extLst>
                  <a:ext uri="{FF2B5EF4-FFF2-40B4-BE49-F238E27FC236}">
                    <a16:creationId xmlns:a16="http://schemas.microsoft.com/office/drawing/2014/main" id="{F92B14A7-899F-4ADB-B0F4-D0E88EEB71E7}"/>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9" name="Oval 398">
                <a:extLst>
                  <a:ext uri="{FF2B5EF4-FFF2-40B4-BE49-F238E27FC236}">
                    <a16:creationId xmlns:a16="http://schemas.microsoft.com/office/drawing/2014/main" id="{C28EC382-C610-4BC4-944B-CED45532E7B9}"/>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00" name="Oval 399">
                <a:extLst>
                  <a:ext uri="{FF2B5EF4-FFF2-40B4-BE49-F238E27FC236}">
                    <a16:creationId xmlns:a16="http://schemas.microsoft.com/office/drawing/2014/main" id="{9533502D-F6A9-4A82-A3CC-46AF5E0C66F6}"/>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1" name="Oval 400">
                <a:extLst>
                  <a:ext uri="{FF2B5EF4-FFF2-40B4-BE49-F238E27FC236}">
                    <a16:creationId xmlns:a16="http://schemas.microsoft.com/office/drawing/2014/main" id="{5ACE242C-B92A-4C86-A5B7-5717D1792A24}"/>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2" name="Oval 401">
                <a:extLst>
                  <a:ext uri="{FF2B5EF4-FFF2-40B4-BE49-F238E27FC236}">
                    <a16:creationId xmlns:a16="http://schemas.microsoft.com/office/drawing/2014/main" id="{5437FCF4-E8BE-41C8-9B11-3743A81864A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03" name="Oval 402">
                <a:extLst>
                  <a:ext uri="{FF2B5EF4-FFF2-40B4-BE49-F238E27FC236}">
                    <a16:creationId xmlns:a16="http://schemas.microsoft.com/office/drawing/2014/main" id="{899570FD-83C8-4C2D-B85F-8C451B11F85A}"/>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04" name="Oval 403">
                <a:extLst>
                  <a:ext uri="{FF2B5EF4-FFF2-40B4-BE49-F238E27FC236}">
                    <a16:creationId xmlns:a16="http://schemas.microsoft.com/office/drawing/2014/main" id="{15CD71C9-32E1-4B8C-9A41-5FAEC286D718}"/>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5" name="Oval 404">
                <a:extLst>
                  <a:ext uri="{FF2B5EF4-FFF2-40B4-BE49-F238E27FC236}">
                    <a16:creationId xmlns:a16="http://schemas.microsoft.com/office/drawing/2014/main" id="{A35A8A8E-CBD2-4A1F-9924-10848772392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6" name="Oval 405">
                <a:extLst>
                  <a:ext uri="{FF2B5EF4-FFF2-40B4-BE49-F238E27FC236}">
                    <a16:creationId xmlns:a16="http://schemas.microsoft.com/office/drawing/2014/main" id="{CBFF5544-211A-46BD-BA14-8B2A796B3B9C}"/>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7" name="Oval 406">
                <a:extLst>
                  <a:ext uri="{FF2B5EF4-FFF2-40B4-BE49-F238E27FC236}">
                    <a16:creationId xmlns:a16="http://schemas.microsoft.com/office/drawing/2014/main" id="{65E8082E-E8E3-4563-A334-5EFD9C121610}"/>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08" name="TextBox 407">
                <a:extLst>
                  <a:ext uri="{FF2B5EF4-FFF2-40B4-BE49-F238E27FC236}">
                    <a16:creationId xmlns:a16="http://schemas.microsoft.com/office/drawing/2014/main" id="{78A26D0F-BBCB-4926-A7CC-23669AC48904}"/>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203" name="Group 202">
              <a:extLst>
                <a:ext uri="{FF2B5EF4-FFF2-40B4-BE49-F238E27FC236}">
                  <a16:creationId xmlns:a16="http://schemas.microsoft.com/office/drawing/2014/main" id="{2569CB0B-1634-4E2B-9599-4B44E038790A}"/>
                </a:ext>
              </a:extLst>
            </p:cNvPr>
            <p:cNvGrpSpPr/>
            <p:nvPr/>
          </p:nvGrpSpPr>
          <p:grpSpPr>
            <a:xfrm>
              <a:off x="7632142" y="5060200"/>
              <a:ext cx="4012141" cy="959600"/>
              <a:chOff x="7060048" y="4615381"/>
              <a:chExt cx="4012141" cy="959600"/>
            </a:xfrm>
          </p:grpSpPr>
          <p:sp>
            <p:nvSpPr>
              <p:cNvPr id="266" name="Rectangle 265">
                <a:extLst>
                  <a:ext uri="{FF2B5EF4-FFF2-40B4-BE49-F238E27FC236}">
                    <a16:creationId xmlns:a16="http://schemas.microsoft.com/office/drawing/2014/main" id="{DD1F5AE0-B354-4736-809F-04D88CD15F6D}"/>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67" name="Oval 266">
                <a:extLst>
                  <a:ext uri="{FF2B5EF4-FFF2-40B4-BE49-F238E27FC236}">
                    <a16:creationId xmlns:a16="http://schemas.microsoft.com/office/drawing/2014/main" id="{3BF4A633-0B12-407B-9A43-EABC53C1C007}"/>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268" name="Oval 267">
                <a:extLst>
                  <a:ext uri="{FF2B5EF4-FFF2-40B4-BE49-F238E27FC236}">
                    <a16:creationId xmlns:a16="http://schemas.microsoft.com/office/drawing/2014/main" id="{A9601077-9476-429E-84B7-CE85BE6384B4}"/>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269" name="Oval 268">
                <a:extLst>
                  <a:ext uri="{FF2B5EF4-FFF2-40B4-BE49-F238E27FC236}">
                    <a16:creationId xmlns:a16="http://schemas.microsoft.com/office/drawing/2014/main" id="{28B153EB-9C7D-404A-ABD9-E2E005E5B3CA}"/>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270" name="Oval 269">
                <a:extLst>
                  <a:ext uri="{FF2B5EF4-FFF2-40B4-BE49-F238E27FC236}">
                    <a16:creationId xmlns:a16="http://schemas.microsoft.com/office/drawing/2014/main" id="{35EE043D-9E6C-4F8C-B439-C7B58ECBDAB8}"/>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272" name="Oval 271">
                <a:extLst>
                  <a:ext uri="{FF2B5EF4-FFF2-40B4-BE49-F238E27FC236}">
                    <a16:creationId xmlns:a16="http://schemas.microsoft.com/office/drawing/2014/main" id="{E04F5848-BA30-4082-9C19-8F593256F844}"/>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273" name="Oval 272">
                <a:extLst>
                  <a:ext uri="{FF2B5EF4-FFF2-40B4-BE49-F238E27FC236}">
                    <a16:creationId xmlns:a16="http://schemas.microsoft.com/office/drawing/2014/main" id="{80814B16-E64D-45F4-B34A-7A6D15C78494}"/>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274" name="Oval 273">
                <a:extLst>
                  <a:ext uri="{FF2B5EF4-FFF2-40B4-BE49-F238E27FC236}">
                    <a16:creationId xmlns:a16="http://schemas.microsoft.com/office/drawing/2014/main" id="{E7CE18E6-1436-40D5-AB5B-977A1258DEB5}"/>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275" name="Oval 274">
                <a:extLst>
                  <a:ext uri="{FF2B5EF4-FFF2-40B4-BE49-F238E27FC236}">
                    <a16:creationId xmlns:a16="http://schemas.microsoft.com/office/drawing/2014/main" id="{E03AD215-2875-426C-A3F0-93678A6AE392}"/>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276" name="Oval 275">
                <a:extLst>
                  <a:ext uri="{FF2B5EF4-FFF2-40B4-BE49-F238E27FC236}">
                    <a16:creationId xmlns:a16="http://schemas.microsoft.com/office/drawing/2014/main" id="{7DE3FCCF-ACFC-4F5B-A421-FA60238E7C5C}"/>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77" name="Oval 276">
                <a:extLst>
                  <a:ext uri="{FF2B5EF4-FFF2-40B4-BE49-F238E27FC236}">
                    <a16:creationId xmlns:a16="http://schemas.microsoft.com/office/drawing/2014/main" id="{38109641-5FDB-42CA-BC10-E954DC8FFB2A}"/>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278" name="Oval 277">
                <a:extLst>
                  <a:ext uri="{FF2B5EF4-FFF2-40B4-BE49-F238E27FC236}">
                    <a16:creationId xmlns:a16="http://schemas.microsoft.com/office/drawing/2014/main" id="{D9C54D47-776B-44FC-AC63-80D37BD8C084}"/>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79" name="Oval 278">
                <a:extLst>
                  <a:ext uri="{FF2B5EF4-FFF2-40B4-BE49-F238E27FC236}">
                    <a16:creationId xmlns:a16="http://schemas.microsoft.com/office/drawing/2014/main" id="{14F82220-B56F-4D9D-8838-9B407C916D65}"/>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80" name="Oval 279">
                <a:extLst>
                  <a:ext uri="{FF2B5EF4-FFF2-40B4-BE49-F238E27FC236}">
                    <a16:creationId xmlns:a16="http://schemas.microsoft.com/office/drawing/2014/main" id="{9ECD6B50-A9BD-46A2-893E-F2B6ACA06D6C}"/>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81" name="Oval 280">
                <a:extLst>
                  <a:ext uri="{FF2B5EF4-FFF2-40B4-BE49-F238E27FC236}">
                    <a16:creationId xmlns:a16="http://schemas.microsoft.com/office/drawing/2014/main" id="{7473E581-3159-4962-806E-CE1AC68674D5}"/>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82" name="Oval 281">
                <a:extLst>
                  <a:ext uri="{FF2B5EF4-FFF2-40B4-BE49-F238E27FC236}">
                    <a16:creationId xmlns:a16="http://schemas.microsoft.com/office/drawing/2014/main" id="{54E3C408-535B-4B8D-886E-1F27647850FA}"/>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83" name="Oval 282">
                <a:extLst>
                  <a:ext uri="{FF2B5EF4-FFF2-40B4-BE49-F238E27FC236}">
                    <a16:creationId xmlns:a16="http://schemas.microsoft.com/office/drawing/2014/main" id="{E0257A15-4253-4BB1-8390-01D821FC5991}"/>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84" name="Oval 283">
                <a:extLst>
                  <a:ext uri="{FF2B5EF4-FFF2-40B4-BE49-F238E27FC236}">
                    <a16:creationId xmlns:a16="http://schemas.microsoft.com/office/drawing/2014/main" id="{05064718-ECA0-4079-A20E-C28937ACA796}"/>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85" name="Oval 284">
                <a:extLst>
                  <a:ext uri="{FF2B5EF4-FFF2-40B4-BE49-F238E27FC236}">
                    <a16:creationId xmlns:a16="http://schemas.microsoft.com/office/drawing/2014/main" id="{732B97A2-235F-43DF-9A03-19355FC940B3}"/>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86" name="Oval 285">
                <a:extLst>
                  <a:ext uri="{FF2B5EF4-FFF2-40B4-BE49-F238E27FC236}">
                    <a16:creationId xmlns:a16="http://schemas.microsoft.com/office/drawing/2014/main" id="{20F90A67-9C2E-49A2-8595-E196D7192DC8}"/>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287" name="Oval 286">
                <a:extLst>
                  <a:ext uri="{FF2B5EF4-FFF2-40B4-BE49-F238E27FC236}">
                    <a16:creationId xmlns:a16="http://schemas.microsoft.com/office/drawing/2014/main" id="{E077AD5B-EEB5-4B29-9045-75666071BF01}"/>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88" name="Oval 287">
                <a:extLst>
                  <a:ext uri="{FF2B5EF4-FFF2-40B4-BE49-F238E27FC236}">
                    <a16:creationId xmlns:a16="http://schemas.microsoft.com/office/drawing/2014/main" id="{39FA674A-D9BF-4B71-8F74-DAD58173C010}"/>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89" name="Oval 288">
                <a:extLst>
                  <a:ext uri="{FF2B5EF4-FFF2-40B4-BE49-F238E27FC236}">
                    <a16:creationId xmlns:a16="http://schemas.microsoft.com/office/drawing/2014/main" id="{A281AC2E-AC52-4A51-A0E4-4A3E5169BEAE}"/>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90" name="Oval 289">
                <a:extLst>
                  <a:ext uri="{FF2B5EF4-FFF2-40B4-BE49-F238E27FC236}">
                    <a16:creationId xmlns:a16="http://schemas.microsoft.com/office/drawing/2014/main" id="{4CA08A5E-9BBE-4A3F-ACC4-E78E5E983AC6}"/>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1" name="Oval 290">
                <a:extLst>
                  <a:ext uri="{FF2B5EF4-FFF2-40B4-BE49-F238E27FC236}">
                    <a16:creationId xmlns:a16="http://schemas.microsoft.com/office/drawing/2014/main" id="{40708718-D2EE-4239-8341-22E9A4BE9783}"/>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2" name="Oval 291">
                <a:extLst>
                  <a:ext uri="{FF2B5EF4-FFF2-40B4-BE49-F238E27FC236}">
                    <a16:creationId xmlns:a16="http://schemas.microsoft.com/office/drawing/2014/main" id="{2A44FD9B-F20C-4ADB-953A-99E900B4A3D7}"/>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93" name="Oval 292">
                <a:extLst>
                  <a:ext uri="{FF2B5EF4-FFF2-40B4-BE49-F238E27FC236}">
                    <a16:creationId xmlns:a16="http://schemas.microsoft.com/office/drawing/2014/main" id="{5F5E2E7F-9A0A-4C18-8958-CC218D287FD2}"/>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94" name="Oval 293">
                <a:extLst>
                  <a:ext uri="{FF2B5EF4-FFF2-40B4-BE49-F238E27FC236}">
                    <a16:creationId xmlns:a16="http://schemas.microsoft.com/office/drawing/2014/main" id="{B2951751-9087-4551-8311-D78637AFE41F}"/>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5" name="Oval 294">
                <a:extLst>
                  <a:ext uri="{FF2B5EF4-FFF2-40B4-BE49-F238E27FC236}">
                    <a16:creationId xmlns:a16="http://schemas.microsoft.com/office/drawing/2014/main" id="{D7462FE5-8448-40D7-B8C9-FD3A09F6B279}"/>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6" name="Oval 295">
                <a:extLst>
                  <a:ext uri="{FF2B5EF4-FFF2-40B4-BE49-F238E27FC236}">
                    <a16:creationId xmlns:a16="http://schemas.microsoft.com/office/drawing/2014/main" id="{7D6D3A97-68FD-41F9-9F33-E76DB83C5C60}"/>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7" name="Oval 296">
                <a:extLst>
                  <a:ext uri="{FF2B5EF4-FFF2-40B4-BE49-F238E27FC236}">
                    <a16:creationId xmlns:a16="http://schemas.microsoft.com/office/drawing/2014/main" id="{263C7D0A-6577-470D-8EEA-12B8545409C8}"/>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98" name="TextBox 297">
                <a:extLst>
                  <a:ext uri="{FF2B5EF4-FFF2-40B4-BE49-F238E27FC236}">
                    <a16:creationId xmlns:a16="http://schemas.microsoft.com/office/drawing/2014/main" id="{1F99BB8A-3B11-41E0-9868-4DFFF37C0F26}"/>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grpSp>
          <p:nvGrpSpPr>
            <p:cNvPr id="204" name="Group 203">
              <a:extLst>
                <a:ext uri="{FF2B5EF4-FFF2-40B4-BE49-F238E27FC236}">
                  <a16:creationId xmlns:a16="http://schemas.microsoft.com/office/drawing/2014/main" id="{5C82A172-2318-4920-B8A8-7A4769B2C99A}"/>
                </a:ext>
              </a:extLst>
            </p:cNvPr>
            <p:cNvGrpSpPr/>
            <p:nvPr/>
          </p:nvGrpSpPr>
          <p:grpSpPr>
            <a:xfrm>
              <a:off x="8027711" y="2330897"/>
              <a:ext cx="3436074" cy="2126453"/>
              <a:chOff x="7558369" y="2679519"/>
              <a:chExt cx="3436074" cy="1340349"/>
            </a:xfrm>
          </p:grpSpPr>
          <p:cxnSp>
            <p:nvCxnSpPr>
              <p:cNvPr id="256" name="Straight Connector 255">
                <a:extLst>
                  <a:ext uri="{FF2B5EF4-FFF2-40B4-BE49-F238E27FC236}">
                    <a16:creationId xmlns:a16="http://schemas.microsoft.com/office/drawing/2014/main" id="{928F8995-A140-47B9-B569-7D7491E9086F}"/>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3C25EC2-98A6-4C7F-B28E-B422333EE6AC}"/>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287B83A-CAF4-4DC3-9B32-CD6338540B0D}"/>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6141E53F-3237-4944-BC96-DB4BFC9FDED0}"/>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A317FED-3DE6-4CB5-A9C0-D5A2293C17EE}"/>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8394931-7307-40D8-8440-DCF0C9D82EC7}"/>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C4BA1A-75A2-491C-A304-889F21264547}"/>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09154276-6567-49A2-B8C4-1EF59CBC72F9}"/>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F2152A2-50F0-4507-9CFB-8CAFEE0F07F1}"/>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B2602DA-6874-45DC-816B-34BB45CEF505}"/>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D2BBDDDB-4D2F-4BA4-B87B-ADE45C558C06}"/>
                </a:ext>
              </a:extLst>
            </p:cNvPr>
            <p:cNvGrpSpPr/>
            <p:nvPr/>
          </p:nvGrpSpPr>
          <p:grpSpPr>
            <a:xfrm>
              <a:off x="7824561" y="2026097"/>
              <a:ext cx="3436074" cy="2126453"/>
              <a:chOff x="7558369" y="2679519"/>
              <a:chExt cx="3436074" cy="1340349"/>
            </a:xfrm>
          </p:grpSpPr>
          <p:cxnSp>
            <p:nvCxnSpPr>
              <p:cNvPr id="210" name="Straight Connector 209">
                <a:extLst>
                  <a:ext uri="{FF2B5EF4-FFF2-40B4-BE49-F238E27FC236}">
                    <a16:creationId xmlns:a16="http://schemas.microsoft.com/office/drawing/2014/main" id="{C41C20DB-A814-49C7-BA5A-7DF666DFC23F}"/>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DBC3ABE-E5C5-411E-8939-C70465B623CE}"/>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8D33EBC-8F74-4B9E-9055-B790B23AA6B2}"/>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D910786-9751-45A6-81F5-3F42A710DB4B}"/>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F8F0093-A317-47AB-8911-DAAAE58F4C42}"/>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4F162451-3C14-46AC-98CE-220101EE02C0}"/>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135F1F5-FC4A-4718-B5B3-D762910270FD}"/>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B457F92-9DF4-4DCB-9AC9-BA90B4C0CFA6}"/>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96A510A-02C2-437F-BB0C-18DC46CC4170}"/>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25EC3721-5037-4D05-8619-D709943E7789}"/>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244A239-0DC9-4836-8360-8BEEF988AD56}"/>
                </a:ext>
              </a:extLst>
            </p:cNvPr>
            <p:cNvSpPr txBox="1"/>
            <p:nvPr/>
          </p:nvSpPr>
          <p:spPr>
            <a:xfrm rot="16200000">
              <a:off x="9441430" y="1669497"/>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sp>
          <p:nvSpPr>
            <p:cNvPr id="207" name="TextBox 206">
              <a:extLst>
                <a:ext uri="{FF2B5EF4-FFF2-40B4-BE49-F238E27FC236}">
                  <a16:creationId xmlns:a16="http://schemas.microsoft.com/office/drawing/2014/main" id="{EAD01B38-2F23-407A-A9FC-29CB022E1292}"/>
                </a:ext>
              </a:extLst>
            </p:cNvPr>
            <p:cNvSpPr txBox="1"/>
            <p:nvPr/>
          </p:nvSpPr>
          <p:spPr>
            <a:xfrm rot="5400000">
              <a:off x="9415046" y="96709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FEC</a:t>
              </a:r>
            </a:p>
          </p:txBody>
        </p:sp>
      </p:grpSp>
      <p:grpSp>
        <p:nvGrpSpPr>
          <p:cNvPr id="4" name="Group 3">
            <a:extLst>
              <a:ext uri="{FF2B5EF4-FFF2-40B4-BE49-F238E27FC236}">
                <a16:creationId xmlns:a16="http://schemas.microsoft.com/office/drawing/2014/main" id="{FEC92E4B-B4B8-47ED-A8A6-28AE730CA250}"/>
              </a:ext>
            </a:extLst>
          </p:cNvPr>
          <p:cNvGrpSpPr/>
          <p:nvPr/>
        </p:nvGrpSpPr>
        <p:grpSpPr>
          <a:xfrm rot="10800000">
            <a:off x="7703376" y="2019651"/>
            <a:ext cx="3436074" cy="2126453"/>
            <a:chOff x="7558369" y="2679519"/>
            <a:chExt cx="3436074" cy="1340349"/>
          </a:xfrm>
        </p:grpSpPr>
        <p:cxnSp>
          <p:nvCxnSpPr>
            <p:cNvPr id="384" name="Straight Connector 383">
              <a:extLst>
                <a:ext uri="{FF2B5EF4-FFF2-40B4-BE49-F238E27FC236}">
                  <a16:creationId xmlns:a16="http://schemas.microsoft.com/office/drawing/2014/main" id="{CDC95981-591C-4C9E-80A5-234DD531CCDD}"/>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D5ED2BF7-C6B3-414F-94DD-789498F616CC}"/>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60399C3-804B-43AC-93A9-0F916099A282}"/>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9EDFC735-7276-4F4D-BB08-108070943CBD}"/>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C165F77B-7633-4CD4-8E29-57845C7F572C}"/>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B11FB3FD-2F01-4949-AD24-9626B959D8C6}"/>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EC16F2E9-334C-41C3-AEEA-B4D6C3957C0B}"/>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F20AD076-23E9-4B3E-B8A0-A01C20826519}"/>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3C4F896-4344-42B7-924C-2E021A848290}"/>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1B1ADBB6-2892-437E-84DE-8DBEAF3A0B80}"/>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8D206154-6B1B-46FE-A258-CCA5D7A83718}"/>
              </a:ext>
            </a:extLst>
          </p:cNvPr>
          <p:cNvGrpSpPr/>
          <p:nvPr/>
        </p:nvGrpSpPr>
        <p:grpSpPr>
          <a:xfrm rot="10800000">
            <a:off x="7906526" y="2324451"/>
            <a:ext cx="3436074" cy="2126453"/>
            <a:chOff x="7558369" y="2679519"/>
            <a:chExt cx="3436074" cy="1340349"/>
          </a:xfrm>
        </p:grpSpPr>
        <p:cxnSp>
          <p:nvCxnSpPr>
            <p:cNvPr id="184" name="Straight Connector 183">
              <a:extLst>
                <a:ext uri="{FF2B5EF4-FFF2-40B4-BE49-F238E27FC236}">
                  <a16:creationId xmlns:a16="http://schemas.microsoft.com/office/drawing/2014/main" id="{E409DB94-742B-48BB-A0AC-01CF5CA97360}"/>
                </a:ext>
              </a:extLst>
            </p:cNvPr>
            <p:cNvCxnSpPr>
              <a:cxnSpLocks/>
            </p:cNvCxnSpPr>
            <p:nvPr/>
          </p:nvCxnSpPr>
          <p:spPr>
            <a:xfrm flipV="1">
              <a:off x="7558369" y="2679519"/>
              <a:ext cx="5441" cy="134034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B9DEFD5-DF7F-4485-9391-CA0301BF6DF4}"/>
                </a:ext>
              </a:extLst>
            </p:cNvPr>
            <p:cNvCxnSpPr>
              <a:cxnSpLocks/>
            </p:cNvCxnSpPr>
            <p:nvPr/>
          </p:nvCxnSpPr>
          <p:spPr>
            <a:xfrm flipV="1">
              <a:off x="7946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19F5EBC-2248-4A57-9A5C-0B407CD0C561}"/>
                </a:ext>
              </a:extLst>
            </p:cNvPr>
            <p:cNvCxnSpPr>
              <a:cxnSpLocks/>
            </p:cNvCxnSpPr>
            <p:nvPr/>
          </p:nvCxnSpPr>
          <p:spPr>
            <a:xfrm flipV="1">
              <a:off x="8327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BF22D2E-9670-4204-A785-C3D4791EA4AC}"/>
                </a:ext>
              </a:extLst>
            </p:cNvPr>
            <p:cNvCxnSpPr>
              <a:cxnSpLocks/>
            </p:cNvCxnSpPr>
            <p:nvPr/>
          </p:nvCxnSpPr>
          <p:spPr>
            <a:xfrm flipV="1">
              <a:off x="8708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A6BE693-9EF1-4244-B268-F1A0A4672B82}"/>
                </a:ext>
              </a:extLst>
            </p:cNvPr>
            <p:cNvCxnSpPr>
              <a:cxnSpLocks/>
            </p:cNvCxnSpPr>
            <p:nvPr/>
          </p:nvCxnSpPr>
          <p:spPr>
            <a:xfrm flipV="1">
              <a:off x="9089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59EA6CD-702D-4E7D-B52E-A35099F09A11}"/>
                </a:ext>
              </a:extLst>
            </p:cNvPr>
            <p:cNvCxnSpPr>
              <a:cxnSpLocks/>
            </p:cNvCxnSpPr>
            <p:nvPr/>
          </p:nvCxnSpPr>
          <p:spPr>
            <a:xfrm flipV="1">
              <a:off x="9470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11FAF72-7C1F-429A-9C36-6F162500FB80}"/>
                </a:ext>
              </a:extLst>
            </p:cNvPr>
            <p:cNvCxnSpPr>
              <a:cxnSpLocks/>
            </p:cNvCxnSpPr>
            <p:nvPr/>
          </p:nvCxnSpPr>
          <p:spPr>
            <a:xfrm flipV="1">
              <a:off x="9851443" y="2704827"/>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96D1FBF-B6E2-47A7-B27C-A7AFF8AA93C3}"/>
                </a:ext>
              </a:extLst>
            </p:cNvPr>
            <p:cNvCxnSpPr>
              <a:cxnSpLocks/>
            </p:cNvCxnSpPr>
            <p:nvPr/>
          </p:nvCxnSpPr>
          <p:spPr>
            <a:xfrm flipV="1">
              <a:off x="10232443" y="269931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BF706E4-02DC-4EDD-B768-983DD0D56FCE}"/>
                </a:ext>
              </a:extLst>
            </p:cNvPr>
            <p:cNvCxnSpPr>
              <a:cxnSpLocks/>
            </p:cNvCxnSpPr>
            <p:nvPr/>
          </p:nvCxnSpPr>
          <p:spPr>
            <a:xfrm flipV="1">
              <a:off x="10613443" y="2707075"/>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9F51953-E641-4F84-9CEB-F3D3776EBE75}"/>
                </a:ext>
              </a:extLst>
            </p:cNvPr>
            <p:cNvCxnSpPr>
              <a:cxnSpLocks/>
            </p:cNvCxnSpPr>
            <p:nvPr/>
          </p:nvCxnSpPr>
          <p:spPr>
            <a:xfrm flipV="1">
              <a:off x="10994443" y="2701563"/>
              <a:ext cx="0" cy="13086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6" name="Group 315">
            <a:extLst>
              <a:ext uri="{FF2B5EF4-FFF2-40B4-BE49-F238E27FC236}">
                <a16:creationId xmlns:a16="http://schemas.microsoft.com/office/drawing/2014/main" id="{D52DE52C-88AC-4646-B938-EB245225812A}"/>
              </a:ext>
            </a:extLst>
          </p:cNvPr>
          <p:cNvGrpSpPr/>
          <p:nvPr/>
        </p:nvGrpSpPr>
        <p:grpSpPr>
          <a:xfrm rot="10800000">
            <a:off x="7548172" y="1411902"/>
            <a:ext cx="3985589" cy="959224"/>
            <a:chOff x="5943600" y="2757661"/>
            <a:chExt cx="3985589" cy="959224"/>
          </a:xfrm>
        </p:grpSpPr>
        <p:sp>
          <p:nvSpPr>
            <p:cNvPr id="317" name="Rectangle 316">
              <a:extLst>
                <a:ext uri="{FF2B5EF4-FFF2-40B4-BE49-F238E27FC236}">
                  <a16:creationId xmlns:a16="http://schemas.microsoft.com/office/drawing/2014/main" id="{1F2D9A45-E68E-4F6E-8EC5-A5D2C9635DA0}"/>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18" name="Oval 317">
              <a:extLst>
                <a:ext uri="{FF2B5EF4-FFF2-40B4-BE49-F238E27FC236}">
                  <a16:creationId xmlns:a16="http://schemas.microsoft.com/office/drawing/2014/main" id="{AF41374B-C254-4661-828E-3305A6B14031}"/>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19" name="Oval 318">
              <a:extLst>
                <a:ext uri="{FF2B5EF4-FFF2-40B4-BE49-F238E27FC236}">
                  <a16:creationId xmlns:a16="http://schemas.microsoft.com/office/drawing/2014/main" id="{993761F4-F8E9-4ED2-9D7D-1DE149D403B8}"/>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20" name="Oval 319">
              <a:extLst>
                <a:ext uri="{FF2B5EF4-FFF2-40B4-BE49-F238E27FC236}">
                  <a16:creationId xmlns:a16="http://schemas.microsoft.com/office/drawing/2014/main" id="{68CA2CF2-D638-44ED-B628-A27275D8974A}"/>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21" name="Oval 320">
              <a:extLst>
                <a:ext uri="{FF2B5EF4-FFF2-40B4-BE49-F238E27FC236}">
                  <a16:creationId xmlns:a16="http://schemas.microsoft.com/office/drawing/2014/main" id="{82E52D13-DD52-4A5D-811A-F461BBE69BC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22" name="Oval 321">
              <a:extLst>
                <a:ext uri="{FF2B5EF4-FFF2-40B4-BE49-F238E27FC236}">
                  <a16:creationId xmlns:a16="http://schemas.microsoft.com/office/drawing/2014/main" id="{4A908135-E341-46BD-9847-A8C4B03AA39A}"/>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23" name="Oval 322">
              <a:extLst>
                <a:ext uri="{FF2B5EF4-FFF2-40B4-BE49-F238E27FC236}">
                  <a16:creationId xmlns:a16="http://schemas.microsoft.com/office/drawing/2014/main" id="{0AA3E22C-F278-4793-9779-A5D6C38CFD08}"/>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24" name="Oval 323">
              <a:extLst>
                <a:ext uri="{FF2B5EF4-FFF2-40B4-BE49-F238E27FC236}">
                  <a16:creationId xmlns:a16="http://schemas.microsoft.com/office/drawing/2014/main" id="{F9A6CD06-12CA-4715-A41E-A0B18CA575B0}"/>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25" name="Oval 324">
              <a:extLst>
                <a:ext uri="{FF2B5EF4-FFF2-40B4-BE49-F238E27FC236}">
                  <a16:creationId xmlns:a16="http://schemas.microsoft.com/office/drawing/2014/main" id="{9BCE370E-7679-4B5E-BD05-66512C2EB66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26" name="Oval 325">
              <a:extLst>
                <a:ext uri="{FF2B5EF4-FFF2-40B4-BE49-F238E27FC236}">
                  <a16:creationId xmlns:a16="http://schemas.microsoft.com/office/drawing/2014/main" id="{F8BA1F19-1783-4164-A342-117E348187F1}"/>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7" name="Oval 326">
              <a:extLst>
                <a:ext uri="{FF2B5EF4-FFF2-40B4-BE49-F238E27FC236}">
                  <a16:creationId xmlns:a16="http://schemas.microsoft.com/office/drawing/2014/main" id="{59C99ADB-43DD-436B-A52E-53069E68514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28" name="Oval 327">
              <a:extLst>
                <a:ext uri="{FF2B5EF4-FFF2-40B4-BE49-F238E27FC236}">
                  <a16:creationId xmlns:a16="http://schemas.microsoft.com/office/drawing/2014/main" id="{87290338-FD43-4141-8A3C-5C29F5EDD40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9" name="Oval 328">
              <a:extLst>
                <a:ext uri="{FF2B5EF4-FFF2-40B4-BE49-F238E27FC236}">
                  <a16:creationId xmlns:a16="http://schemas.microsoft.com/office/drawing/2014/main" id="{BB99B011-CBA4-426D-9380-136EC0552476}"/>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30" name="Oval 329">
              <a:extLst>
                <a:ext uri="{FF2B5EF4-FFF2-40B4-BE49-F238E27FC236}">
                  <a16:creationId xmlns:a16="http://schemas.microsoft.com/office/drawing/2014/main" id="{8429635F-5875-4833-B501-C3402D2CF837}"/>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31" name="Oval 330">
              <a:extLst>
                <a:ext uri="{FF2B5EF4-FFF2-40B4-BE49-F238E27FC236}">
                  <a16:creationId xmlns:a16="http://schemas.microsoft.com/office/drawing/2014/main" id="{EDBF992D-A854-43F3-90BE-ADA556766737}"/>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32" name="Oval 331">
              <a:extLst>
                <a:ext uri="{FF2B5EF4-FFF2-40B4-BE49-F238E27FC236}">
                  <a16:creationId xmlns:a16="http://schemas.microsoft.com/office/drawing/2014/main" id="{45E97314-C4C4-4500-936A-3E50197E1741}"/>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33" name="Oval 332">
              <a:extLst>
                <a:ext uri="{FF2B5EF4-FFF2-40B4-BE49-F238E27FC236}">
                  <a16:creationId xmlns:a16="http://schemas.microsoft.com/office/drawing/2014/main" id="{9D0C6704-CB2F-4113-BC98-9713B59724E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34" name="Oval 333">
              <a:extLst>
                <a:ext uri="{FF2B5EF4-FFF2-40B4-BE49-F238E27FC236}">
                  <a16:creationId xmlns:a16="http://schemas.microsoft.com/office/drawing/2014/main" id="{CD8964E2-EAC9-416C-BA96-80DB87C68A90}"/>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35" name="Oval 334">
              <a:extLst>
                <a:ext uri="{FF2B5EF4-FFF2-40B4-BE49-F238E27FC236}">
                  <a16:creationId xmlns:a16="http://schemas.microsoft.com/office/drawing/2014/main" id="{DF330055-B946-4E32-AFF0-29851802B02E}"/>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36" name="Oval 335">
              <a:extLst>
                <a:ext uri="{FF2B5EF4-FFF2-40B4-BE49-F238E27FC236}">
                  <a16:creationId xmlns:a16="http://schemas.microsoft.com/office/drawing/2014/main" id="{1E23EDFC-1247-4BDA-A07E-9F035832EA47}"/>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37" name="Oval 336">
              <a:extLst>
                <a:ext uri="{FF2B5EF4-FFF2-40B4-BE49-F238E27FC236}">
                  <a16:creationId xmlns:a16="http://schemas.microsoft.com/office/drawing/2014/main" id="{EA8F9467-08CD-46A1-9B7D-D50505FE5B53}"/>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38" name="Oval 337">
              <a:extLst>
                <a:ext uri="{FF2B5EF4-FFF2-40B4-BE49-F238E27FC236}">
                  <a16:creationId xmlns:a16="http://schemas.microsoft.com/office/drawing/2014/main" id="{1880C6D9-A4D4-49B1-AD44-E593E69167B8}"/>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39" name="Oval 338">
              <a:extLst>
                <a:ext uri="{FF2B5EF4-FFF2-40B4-BE49-F238E27FC236}">
                  <a16:creationId xmlns:a16="http://schemas.microsoft.com/office/drawing/2014/main" id="{A8DBF7D8-085A-4892-AD87-4A754E6CEC4B}"/>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0" name="Oval 339">
              <a:extLst>
                <a:ext uri="{FF2B5EF4-FFF2-40B4-BE49-F238E27FC236}">
                  <a16:creationId xmlns:a16="http://schemas.microsoft.com/office/drawing/2014/main" id="{B3E6893B-39E9-4A8A-B924-E643817FF7DD}"/>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1" name="Oval 340">
              <a:extLst>
                <a:ext uri="{FF2B5EF4-FFF2-40B4-BE49-F238E27FC236}">
                  <a16:creationId xmlns:a16="http://schemas.microsoft.com/office/drawing/2014/main" id="{5906FAE4-FAC6-4697-9D0C-E0721DEE660C}"/>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2" name="Oval 341">
              <a:extLst>
                <a:ext uri="{FF2B5EF4-FFF2-40B4-BE49-F238E27FC236}">
                  <a16:creationId xmlns:a16="http://schemas.microsoft.com/office/drawing/2014/main" id="{335A1108-46F6-4539-A060-39D16334C0F7}"/>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3" name="Oval 342">
              <a:extLst>
                <a:ext uri="{FF2B5EF4-FFF2-40B4-BE49-F238E27FC236}">
                  <a16:creationId xmlns:a16="http://schemas.microsoft.com/office/drawing/2014/main" id="{7A6143E1-F9EC-4EA1-AC8B-D5DCBE9FE210}"/>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4" name="Oval 343">
              <a:extLst>
                <a:ext uri="{FF2B5EF4-FFF2-40B4-BE49-F238E27FC236}">
                  <a16:creationId xmlns:a16="http://schemas.microsoft.com/office/drawing/2014/main" id="{1B4F053C-DAA3-408F-BECD-4A717454106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5" name="Oval 344">
              <a:extLst>
                <a:ext uri="{FF2B5EF4-FFF2-40B4-BE49-F238E27FC236}">
                  <a16:creationId xmlns:a16="http://schemas.microsoft.com/office/drawing/2014/main" id="{0CDCEC00-D712-4666-B126-D05F2E5EC48B}"/>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6" name="Oval 345">
              <a:extLst>
                <a:ext uri="{FF2B5EF4-FFF2-40B4-BE49-F238E27FC236}">
                  <a16:creationId xmlns:a16="http://schemas.microsoft.com/office/drawing/2014/main" id="{16EEA4BF-C1D3-46A1-B4D5-8A8785AB107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7" name="Oval 346">
              <a:extLst>
                <a:ext uri="{FF2B5EF4-FFF2-40B4-BE49-F238E27FC236}">
                  <a16:creationId xmlns:a16="http://schemas.microsoft.com/office/drawing/2014/main" id="{AF674221-E81B-4AAE-80A2-17DCA150725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8" name="TextBox 347">
              <a:extLst>
                <a:ext uri="{FF2B5EF4-FFF2-40B4-BE49-F238E27FC236}">
                  <a16:creationId xmlns:a16="http://schemas.microsoft.com/office/drawing/2014/main" id="{A51180BD-CA68-4571-BB9F-8203DB4CF302}"/>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349" name="Group 348">
            <a:extLst>
              <a:ext uri="{FF2B5EF4-FFF2-40B4-BE49-F238E27FC236}">
                <a16:creationId xmlns:a16="http://schemas.microsoft.com/office/drawing/2014/main" id="{4FE28930-6FA6-44E5-A516-A7D44EA6DEB9}"/>
              </a:ext>
            </a:extLst>
          </p:cNvPr>
          <p:cNvGrpSpPr/>
          <p:nvPr/>
        </p:nvGrpSpPr>
        <p:grpSpPr>
          <a:xfrm rot="10800000">
            <a:off x="7522878" y="457201"/>
            <a:ext cx="4012141" cy="959600"/>
            <a:chOff x="7060048" y="4615381"/>
            <a:chExt cx="4012141" cy="959600"/>
          </a:xfrm>
        </p:grpSpPr>
        <p:sp>
          <p:nvSpPr>
            <p:cNvPr id="350" name="Rectangle 349">
              <a:extLst>
                <a:ext uri="{FF2B5EF4-FFF2-40B4-BE49-F238E27FC236}">
                  <a16:creationId xmlns:a16="http://schemas.microsoft.com/office/drawing/2014/main" id="{9D692A68-D242-47AF-A13B-66E66E909078}"/>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51" name="Oval 350">
              <a:extLst>
                <a:ext uri="{FF2B5EF4-FFF2-40B4-BE49-F238E27FC236}">
                  <a16:creationId xmlns:a16="http://schemas.microsoft.com/office/drawing/2014/main" id="{7DB481A8-8E03-4DAF-986F-B7F52FE6E29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52" name="Oval 351">
              <a:extLst>
                <a:ext uri="{FF2B5EF4-FFF2-40B4-BE49-F238E27FC236}">
                  <a16:creationId xmlns:a16="http://schemas.microsoft.com/office/drawing/2014/main" id="{46D42FE6-DE1F-430A-B580-B10A0CC85BF2}"/>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53" name="Oval 352">
              <a:extLst>
                <a:ext uri="{FF2B5EF4-FFF2-40B4-BE49-F238E27FC236}">
                  <a16:creationId xmlns:a16="http://schemas.microsoft.com/office/drawing/2014/main" id="{C96D9F51-CA27-4975-B379-90D5023D76D0}"/>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54" name="Oval 353">
              <a:extLst>
                <a:ext uri="{FF2B5EF4-FFF2-40B4-BE49-F238E27FC236}">
                  <a16:creationId xmlns:a16="http://schemas.microsoft.com/office/drawing/2014/main" id="{640743AB-1B8C-4A2C-B8CB-C8E1049A280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55" name="Oval 354">
              <a:extLst>
                <a:ext uri="{FF2B5EF4-FFF2-40B4-BE49-F238E27FC236}">
                  <a16:creationId xmlns:a16="http://schemas.microsoft.com/office/drawing/2014/main" id="{5E1A7E2D-CE50-4478-A65A-15CFB8F25B62}"/>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56" name="Oval 355">
              <a:extLst>
                <a:ext uri="{FF2B5EF4-FFF2-40B4-BE49-F238E27FC236}">
                  <a16:creationId xmlns:a16="http://schemas.microsoft.com/office/drawing/2014/main" id="{AFD25410-0121-4420-8FC3-087CEDF39275}"/>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57" name="Oval 356">
              <a:extLst>
                <a:ext uri="{FF2B5EF4-FFF2-40B4-BE49-F238E27FC236}">
                  <a16:creationId xmlns:a16="http://schemas.microsoft.com/office/drawing/2014/main" id="{E27CD80E-D403-4B10-A233-2E001F86C5D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58" name="Oval 357">
              <a:extLst>
                <a:ext uri="{FF2B5EF4-FFF2-40B4-BE49-F238E27FC236}">
                  <a16:creationId xmlns:a16="http://schemas.microsoft.com/office/drawing/2014/main" id="{5F3F58F5-466D-4FB2-9458-5234EC3300E0}"/>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59" name="Oval 358">
              <a:extLst>
                <a:ext uri="{FF2B5EF4-FFF2-40B4-BE49-F238E27FC236}">
                  <a16:creationId xmlns:a16="http://schemas.microsoft.com/office/drawing/2014/main" id="{9E6031F7-0B81-424E-9B71-072A59158DA7}"/>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0" name="Oval 359">
              <a:extLst>
                <a:ext uri="{FF2B5EF4-FFF2-40B4-BE49-F238E27FC236}">
                  <a16:creationId xmlns:a16="http://schemas.microsoft.com/office/drawing/2014/main" id="{B190C1E3-8A00-4BE7-85EE-4FB16BDC700B}"/>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61" name="Oval 360">
              <a:extLst>
                <a:ext uri="{FF2B5EF4-FFF2-40B4-BE49-F238E27FC236}">
                  <a16:creationId xmlns:a16="http://schemas.microsoft.com/office/drawing/2014/main" id="{174A16A4-24B5-4DD5-8FF4-39F485BE01B3}"/>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2" name="Oval 361">
              <a:extLst>
                <a:ext uri="{FF2B5EF4-FFF2-40B4-BE49-F238E27FC236}">
                  <a16:creationId xmlns:a16="http://schemas.microsoft.com/office/drawing/2014/main" id="{E8400E53-B2A3-488A-A8EA-8639346854A0}"/>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63" name="Oval 362">
              <a:extLst>
                <a:ext uri="{FF2B5EF4-FFF2-40B4-BE49-F238E27FC236}">
                  <a16:creationId xmlns:a16="http://schemas.microsoft.com/office/drawing/2014/main" id="{7A7B6450-AF7D-4613-A7D4-C9CD8C232C18}"/>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64" name="Oval 363">
              <a:extLst>
                <a:ext uri="{FF2B5EF4-FFF2-40B4-BE49-F238E27FC236}">
                  <a16:creationId xmlns:a16="http://schemas.microsoft.com/office/drawing/2014/main" id="{EA050112-4769-4786-96A3-4CCEAD93A678}"/>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65" name="Oval 364">
              <a:extLst>
                <a:ext uri="{FF2B5EF4-FFF2-40B4-BE49-F238E27FC236}">
                  <a16:creationId xmlns:a16="http://schemas.microsoft.com/office/drawing/2014/main" id="{D0F51E16-772C-4DFE-B13D-C1F2CAE8EF8E}"/>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66" name="Oval 365">
              <a:extLst>
                <a:ext uri="{FF2B5EF4-FFF2-40B4-BE49-F238E27FC236}">
                  <a16:creationId xmlns:a16="http://schemas.microsoft.com/office/drawing/2014/main" id="{14D0D1F6-2A9A-4A10-976A-817C7951BA0C}"/>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67" name="Oval 366">
              <a:extLst>
                <a:ext uri="{FF2B5EF4-FFF2-40B4-BE49-F238E27FC236}">
                  <a16:creationId xmlns:a16="http://schemas.microsoft.com/office/drawing/2014/main" id="{5CF7B637-8FD4-45F6-BD30-5E44BB53703C}"/>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68" name="Oval 367">
              <a:extLst>
                <a:ext uri="{FF2B5EF4-FFF2-40B4-BE49-F238E27FC236}">
                  <a16:creationId xmlns:a16="http://schemas.microsoft.com/office/drawing/2014/main" id="{206DCE8C-11D4-423E-900B-E28DF024FBB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69" name="Oval 368">
              <a:extLst>
                <a:ext uri="{FF2B5EF4-FFF2-40B4-BE49-F238E27FC236}">
                  <a16:creationId xmlns:a16="http://schemas.microsoft.com/office/drawing/2014/main" id="{FE8E0BBB-B292-4745-8DEF-EB815D06D4CF}"/>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70" name="Oval 369">
              <a:extLst>
                <a:ext uri="{FF2B5EF4-FFF2-40B4-BE49-F238E27FC236}">
                  <a16:creationId xmlns:a16="http://schemas.microsoft.com/office/drawing/2014/main" id="{F6DFF89A-A364-440E-9382-F2F086FDD916}"/>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71" name="Oval 370">
              <a:extLst>
                <a:ext uri="{FF2B5EF4-FFF2-40B4-BE49-F238E27FC236}">
                  <a16:creationId xmlns:a16="http://schemas.microsoft.com/office/drawing/2014/main" id="{F25A9AE7-B32F-40D8-A6A7-B33C96A9601E}"/>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2" name="Oval 371">
              <a:extLst>
                <a:ext uri="{FF2B5EF4-FFF2-40B4-BE49-F238E27FC236}">
                  <a16:creationId xmlns:a16="http://schemas.microsoft.com/office/drawing/2014/main" id="{054ABD96-1E6E-426E-BEC2-D087A2FFBFDE}"/>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3" name="Oval 372">
              <a:extLst>
                <a:ext uri="{FF2B5EF4-FFF2-40B4-BE49-F238E27FC236}">
                  <a16:creationId xmlns:a16="http://schemas.microsoft.com/office/drawing/2014/main" id="{A4B16AC1-0263-43F2-ABBC-0746B97C2BCB}"/>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4" name="Oval 373">
              <a:extLst>
                <a:ext uri="{FF2B5EF4-FFF2-40B4-BE49-F238E27FC236}">
                  <a16:creationId xmlns:a16="http://schemas.microsoft.com/office/drawing/2014/main" id="{EAE33A2D-FFFB-4477-BA5B-7865FCC59A39}"/>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5" name="Oval 374">
              <a:extLst>
                <a:ext uri="{FF2B5EF4-FFF2-40B4-BE49-F238E27FC236}">
                  <a16:creationId xmlns:a16="http://schemas.microsoft.com/office/drawing/2014/main" id="{61F39B37-8F39-4DF4-BF0B-C0F3B155102D}"/>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6" name="Oval 375">
              <a:extLst>
                <a:ext uri="{FF2B5EF4-FFF2-40B4-BE49-F238E27FC236}">
                  <a16:creationId xmlns:a16="http://schemas.microsoft.com/office/drawing/2014/main" id="{F13F14AD-6685-4B5F-BCC8-FC0CF16CE1EA}"/>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7" name="Oval 376">
              <a:extLst>
                <a:ext uri="{FF2B5EF4-FFF2-40B4-BE49-F238E27FC236}">
                  <a16:creationId xmlns:a16="http://schemas.microsoft.com/office/drawing/2014/main" id="{C6DEE017-37CB-40AF-983A-6A9B1F13EE17}"/>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8" name="Oval 377">
              <a:extLst>
                <a:ext uri="{FF2B5EF4-FFF2-40B4-BE49-F238E27FC236}">
                  <a16:creationId xmlns:a16="http://schemas.microsoft.com/office/drawing/2014/main" id="{71C801FA-CA6C-43EA-AC7D-C65F87E1894D}"/>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9" name="Oval 378">
              <a:extLst>
                <a:ext uri="{FF2B5EF4-FFF2-40B4-BE49-F238E27FC236}">
                  <a16:creationId xmlns:a16="http://schemas.microsoft.com/office/drawing/2014/main" id="{1AE06D31-B689-437E-AFFF-D377EBF020E1}"/>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0" name="Oval 379">
              <a:extLst>
                <a:ext uri="{FF2B5EF4-FFF2-40B4-BE49-F238E27FC236}">
                  <a16:creationId xmlns:a16="http://schemas.microsoft.com/office/drawing/2014/main" id="{505D6687-9C93-412D-9C47-6BFAE601A786}"/>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1" name="TextBox 380">
              <a:extLst>
                <a:ext uri="{FF2B5EF4-FFF2-40B4-BE49-F238E27FC236}">
                  <a16:creationId xmlns:a16="http://schemas.microsoft.com/office/drawing/2014/main" id="{6D35EB5C-474D-416F-857D-B278E44CDF8F}"/>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sp>
        <p:nvSpPr>
          <p:cNvPr id="433" name="TextBox 432">
            <a:extLst>
              <a:ext uri="{FF2B5EF4-FFF2-40B4-BE49-F238E27FC236}">
                <a16:creationId xmlns:a16="http://schemas.microsoft.com/office/drawing/2014/main" id="{C6D2D791-5C1B-483A-B833-51612FFD97F7}"/>
              </a:ext>
            </a:extLst>
          </p:cNvPr>
          <p:cNvSpPr txBox="1"/>
          <p:nvPr/>
        </p:nvSpPr>
        <p:spPr>
          <a:xfrm rot="5400000">
            <a:off x="9299266" y="1774272"/>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solidFill>
                  <a:srgbClr val="00B050"/>
                </a:solidFill>
                <a:effectLst/>
                <a:uLnTx/>
                <a:uFillTx/>
                <a:latin typeface="Arial"/>
                <a:ea typeface="+mn-ea"/>
                <a:cs typeface="+mn-cs"/>
              </a:rPr>
              <a:t>FEC</a:t>
            </a:r>
          </a:p>
        </p:txBody>
      </p:sp>
      <p:sp>
        <p:nvSpPr>
          <p:cNvPr id="194" name="TextBox 193">
            <a:extLst>
              <a:ext uri="{FF2B5EF4-FFF2-40B4-BE49-F238E27FC236}">
                <a16:creationId xmlns:a16="http://schemas.microsoft.com/office/drawing/2014/main" id="{C4652EE8-AC01-44D1-91DE-0A0CF107C5A8}"/>
              </a:ext>
            </a:extLst>
          </p:cNvPr>
          <p:cNvSpPr txBox="1"/>
          <p:nvPr/>
        </p:nvSpPr>
        <p:spPr>
          <a:xfrm rot="16200000">
            <a:off x="9320507" y="88409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AUX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1" i="0" u="none" strike="noStrike" kern="1200" cap="none" spc="0" normalizeH="0" baseline="0" noProof="0" dirty="0">
                <a:ln>
                  <a:noFill/>
                </a:ln>
                <a:effectLst/>
                <a:uLnTx/>
                <a:uFillTx/>
                <a:latin typeface="Arial"/>
                <a:ea typeface="+mn-ea"/>
                <a:cs typeface="+mn-cs"/>
              </a:rPr>
              <a:t>FEC</a:t>
            </a:r>
          </a:p>
        </p:txBody>
      </p:sp>
      <p:sp>
        <p:nvSpPr>
          <p:cNvPr id="481" name="Title 1">
            <a:extLst>
              <a:ext uri="{FF2B5EF4-FFF2-40B4-BE49-F238E27FC236}">
                <a16:creationId xmlns:a16="http://schemas.microsoft.com/office/drawing/2014/main" id="{173809FF-313F-4FC0-816E-0E15BD7C9C8C}"/>
              </a:ext>
            </a:extLst>
          </p:cNvPr>
          <p:cNvSpPr txBox="1">
            <a:spLocks/>
          </p:cNvSpPr>
          <p:nvPr/>
        </p:nvSpPr>
        <p:spPr>
          <a:xfrm>
            <a:off x="304800" y="247650"/>
            <a:ext cx="2978727" cy="1657350"/>
          </a:xfrm>
          <a:prstGeom prst="rect">
            <a:avLst/>
          </a:prstGeom>
          <a:ln>
            <a:noFill/>
          </a:ln>
        </p:spPr>
        <p:txBody>
          <a:bodyPr vert="horz" lIns="0" tIns="0" rIns="0" bIns="0" rtlCol="0" anchor="t">
            <a:noAutofit/>
          </a:bodyPr>
          <a:lstStyle>
            <a:lvl1pPr algn="l" defTabSz="914400" rtl="0" eaLnBrk="1" latinLnBrk="0" hangingPunct="1">
              <a:lnSpc>
                <a:spcPct val="100000"/>
              </a:lnSpc>
              <a:spcBef>
                <a:spcPct val="0"/>
              </a:spcBef>
              <a:buNone/>
              <a:defRPr sz="3200" b="1" kern="1200">
                <a:gradFill>
                  <a:gsLst>
                    <a:gs pos="0">
                      <a:schemeClr val="accent1"/>
                    </a:gs>
                    <a:gs pos="100000">
                      <a:schemeClr val="accent1">
                        <a:lumMod val="50000"/>
                      </a:schemeClr>
                    </a:gs>
                  </a:gsLst>
                  <a:lin ang="5400000" scaled="1"/>
                </a:gradFill>
                <a:latin typeface="+mj-lt"/>
                <a:ea typeface="+mj-ea"/>
                <a:cs typeface="+mj-cs"/>
              </a:defRPr>
            </a:lvl1pPr>
          </a:lstStyle>
          <a:p>
            <a:r>
              <a:rPr lang="en-US"/>
              <a:t>Checkerboard of Slices</a:t>
            </a:r>
            <a:endParaRPr lang="en-US" dirty="0"/>
          </a:p>
        </p:txBody>
      </p:sp>
      <p:sp>
        <p:nvSpPr>
          <p:cNvPr id="482" name="Content Placeholder 2">
            <a:extLst>
              <a:ext uri="{FF2B5EF4-FFF2-40B4-BE49-F238E27FC236}">
                <a16:creationId xmlns:a16="http://schemas.microsoft.com/office/drawing/2014/main" id="{DCB33C82-F4D0-4871-BBFE-C2E35283F306}"/>
              </a:ext>
            </a:extLst>
          </p:cNvPr>
          <p:cNvSpPr txBox="1">
            <a:spLocks/>
          </p:cNvSpPr>
          <p:nvPr/>
        </p:nvSpPr>
        <p:spPr>
          <a:xfrm>
            <a:off x="76200" y="1371599"/>
            <a:ext cx="3324983" cy="5005357"/>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6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a:lstStyle>
          <a:p>
            <a:r>
              <a:rPr lang="en-US" sz="1600" dirty="0"/>
              <a:t>The BoW spec is for the </a:t>
            </a:r>
            <a:r>
              <a:rPr lang="en-US" sz="1600" i="1" dirty="0"/>
              <a:t>wire</a:t>
            </a:r>
            <a:r>
              <a:rPr lang="en-US" sz="1600" dirty="0"/>
              <a:t> order</a:t>
            </a:r>
          </a:p>
          <a:p>
            <a:pPr lvl="1"/>
            <a:r>
              <a:rPr lang="en-US" sz="1400" dirty="0"/>
              <a:t>For Tx, wires are numbered clockwise around chip perimeter</a:t>
            </a:r>
          </a:p>
          <a:p>
            <a:pPr lvl="1"/>
            <a:r>
              <a:rPr lang="en-US" sz="1400" dirty="0"/>
              <a:t>For Rx, numbered CCW </a:t>
            </a:r>
          </a:p>
          <a:p>
            <a:pPr lvl="1"/>
            <a:r>
              <a:rPr lang="en-US" sz="1400" dirty="0"/>
              <a:t>Wires AUX and FEC are optional as a pair</a:t>
            </a:r>
          </a:p>
          <a:p>
            <a:r>
              <a:rPr lang="en-US" sz="1600" dirty="0"/>
              <a:t>Tx and Rx slices are typically arranged in checkerboard</a:t>
            </a:r>
          </a:p>
          <a:p>
            <a:r>
              <a:rPr lang="en-US" sz="1600" dirty="0"/>
              <a:t>Stacks are one or more slices</a:t>
            </a:r>
          </a:p>
          <a:p>
            <a:r>
              <a:rPr lang="en-US" sz="1600" dirty="0"/>
              <a:t>A link is a number of stacks, usually in pairs</a:t>
            </a:r>
          </a:p>
          <a:p>
            <a:r>
              <a:rPr lang="en-US" sz="1600" dirty="0"/>
              <a:t>A unidirectional link uses all Tx or all Rx slices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links are made of stack pairs</a:t>
            </a:r>
          </a:p>
          <a:p>
            <a:r>
              <a:rPr lang="en-US" sz="1600" dirty="0"/>
              <a:t>-- wire order gets reversed for alternate stacks</a:t>
            </a:r>
          </a:p>
          <a:p>
            <a:r>
              <a:rPr lang="en-US" sz="1600" dirty="0"/>
              <a:t>+ can go down to one slice/stack</a:t>
            </a:r>
          </a:p>
          <a:p>
            <a:r>
              <a:rPr lang="en-US" sz="1600" dirty="0"/>
              <a:t>-- single stack is a special case</a:t>
            </a:r>
          </a:p>
          <a:p>
            <a:pPr lvl="2"/>
            <a:endParaRPr lang="en-US" sz="1200" dirty="0"/>
          </a:p>
          <a:p>
            <a:endParaRPr lang="en-US" sz="1600" dirty="0"/>
          </a:p>
        </p:txBody>
      </p:sp>
      <p:cxnSp>
        <p:nvCxnSpPr>
          <p:cNvPr id="20" name="Straight Arrow Connector 19">
            <a:extLst>
              <a:ext uri="{FF2B5EF4-FFF2-40B4-BE49-F238E27FC236}">
                <a16:creationId xmlns:a16="http://schemas.microsoft.com/office/drawing/2014/main" id="{AB92C289-291B-42A0-9939-ED15AAA72DC0}"/>
              </a:ext>
            </a:extLst>
          </p:cNvPr>
          <p:cNvCxnSpPr/>
          <p:nvPr/>
        </p:nvCxnSpPr>
        <p:spPr>
          <a:xfrm>
            <a:off x="4112020" y="3480976"/>
            <a:ext cx="1233779"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C344AE4-FE44-431C-9BEB-4967F8B06538}"/>
              </a:ext>
            </a:extLst>
          </p:cNvPr>
          <p:cNvSpPr txBox="1"/>
          <p:nvPr/>
        </p:nvSpPr>
        <p:spPr>
          <a:xfrm>
            <a:off x="4260641" y="3217449"/>
            <a:ext cx="1470045" cy="276999"/>
          </a:xfrm>
          <a:prstGeom prst="rect">
            <a:avLst/>
          </a:prstGeom>
          <a:noFill/>
        </p:spPr>
        <p:txBody>
          <a:bodyPr wrap="square" lIns="0" tIns="0" rIns="0" bIns="0" rtlCol="0">
            <a:spAutoFit/>
          </a:bodyPr>
          <a:lstStyle/>
          <a:p>
            <a:pPr algn="l"/>
            <a:r>
              <a:rPr lang="en-US" dirty="0">
                <a:solidFill>
                  <a:schemeClr val="tx1">
                    <a:lumMod val="85000"/>
                    <a:lumOff val="15000"/>
                  </a:schemeClr>
                </a:solidFill>
              </a:rPr>
              <a:t>Tx order CW</a:t>
            </a:r>
          </a:p>
        </p:txBody>
      </p:sp>
      <p:cxnSp>
        <p:nvCxnSpPr>
          <p:cNvPr id="23" name="Straight Arrow Connector 22">
            <a:extLst>
              <a:ext uri="{FF2B5EF4-FFF2-40B4-BE49-F238E27FC236}">
                <a16:creationId xmlns:a16="http://schemas.microsoft.com/office/drawing/2014/main" id="{B15E1672-87EA-4CF4-A204-35760B240F85}"/>
              </a:ext>
            </a:extLst>
          </p:cNvPr>
          <p:cNvCxnSpPr>
            <a:cxnSpLocks/>
          </p:cNvCxnSpPr>
          <p:nvPr/>
        </p:nvCxnSpPr>
        <p:spPr>
          <a:xfrm flipH="1" flipV="1">
            <a:off x="9804777" y="3894713"/>
            <a:ext cx="1368781" cy="1021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891090-BFF8-49D9-94EF-A552F78A0236}"/>
              </a:ext>
            </a:extLst>
          </p:cNvPr>
          <p:cNvSpPr txBox="1"/>
          <p:nvPr/>
        </p:nvSpPr>
        <p:spPr>
          <a:xfrm>
            <a:off x="9753600" y="3657600"/>
            <a:ext cx="1847574" cy="276999"/>
          </a:xfrm>
          <a:prstGeom prst="rect">
            <a:avLst/>
          </a:prstGeom>
          <a:noFill/>
        </p:spPr>
        <p:txBody>
          <a:bodyPr wrap="square" lIns="0" tIns="0" rIns="0" bIns="0" rtlCol="0">
            <a:spAutoFit/>
          </a:bodyPr>
          <a:lstStyle/>
          <a:p>
            <a:pPr algn="l"/>
            <a:r>
              <a:rPr lang="en-US" dirty="0">
                <a:solidFill>
                  <a:schemeClr val="tx1">
                    <a:lumMod val="85000"/>
                    <a:lumOff val="15000"/>
                  </a:schemeClr>
                </a:solidFill>
              </a:rPr>
              <a:t>Rx order CCW</a:t>
            </a:r>
          </a:p>
        </p:txBody>
      </p:sp>
    </p:spTree>
    <p:extLst>
      <p:ext uri="{BB962C8B-B14F-4D97-AF65-F5344CB8AC3E}">
        <p14:creationId xmlns:p14="http://schemas.microsoft.com/office/powerpoint/2010/main" val="197021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Rectangle 315">
            <a:extLst>
              <a:ext uri="{FF2B5EF4-FFF2-40B4-BE49-F238E27FC236}">
                <a16:creationId xmlns:a16="http://schemas.microsoft.com/office/drawing/2014/main" id="{691A995F-74CE-4940-9472-05169B2B36B8}"/>
              </a:ext>
            </a:extLst>
          </p:cNvPr>
          <p:cNvSpPr/>
          <p:nvPr/>
        </p:nvSpPr>
        <p:spPr>
          <a:xfrm>
            <a:off x="3400799" y="322731"/>
            <a:ext cx="8562601" cy="2580527"/>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B</a:t>
            </a:r>
          </a:p>
        </p:txBody>
      </p:sp>
      <p:grpSp>
        <p:nvGrpSpPr>
          <p:cNvPr id="318" name="Group 317">
            <a:extLst>
              <a:ext uri="{FF2B5EF4-FFF2-40B4-BE49-F238E27FC236}">
                <a16:creationId xmlns:a16="http://schemas.microsoft.com/office/drawing/2014/main" id="{0CEE8E45-2A68-4AE0-845F-7295A905304E}"/>
              </a:ext>
            </a:extLst>
          </p:cNvPr>
          <p:cNvGrpSpPr/>
          <p:nvPr/>
        </p:nvGrpSpPr>
        <p:grpSpPr>
          <a:xfrm rot="10800000">
            <a:off x="3757780" y="1832741"/>
            <a:ext cx="3985589" cy="962941"/>
            <a:chOff x="5943600" y="2757661"/>
            <a:chExt cx="3985589" cy="962941"/>
          </a:xfrm>
        </p:grpSpPr>
        <p:sp>
          <p:nvSpPr>
            <p:cNvPr id="319" name="Rectangle 318">
              <a:extLst>
                <a:ext uri="{FF2B5EF4-FFF2-40B4-BE49-F238E27FC236}">
                  <a16:creationId xmlns:a16="http://schemas.microsoft.com/office/drawing/2014/main" id="{368E4A48-652D-4EA9-BCE1-727AA1771A3F}"/>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20" name="Oval 319">
              <a:extLst>
                <a:ext uri="{FF2B5EF4-FFF2-40B4-BE49-F238E27FC236}">
                  <a16:creationId xmlns:a16="http://schemas.microsoft.com/office/drawing/2014/main" id="{A3B9EEE6-BE22-4D63-B89D-4C26B3C7647C}"/>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21" name="Oval 320">
              <a:extLst>
                <a:ext uri="{FF2B5EF4-FFF2-40B4-BE49-F238E27FC236}">
                  <a16:creationId xmlns:a16="http://schemas.microsoft.com/office/drawing/2014/main" id="{109125A1-D44B-48CD-A563-CA55548A7C30}"/>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22" name="Oval 321">
              <a:extLst>
                <a:ext uri="{FF2B5EF4-FFF2-40B4-BE49-F238E27FC236}">
                  <a16:creationId xmlns:a16="http://schemas.microsoft.com/office/drawing/2014/main" id="{62776DF7-6F98-4CFF-9C45-5C7818428DEB}"/>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23" name="Oval 322">
              <a:extLst>
                <a:ext uri="{FF2B5EF4-FFF2-40B4-BE49-F238E27FC236}">
                  <a16:creationId xmlns:a16="http://schemas.microsoft.com/office/drawing/2014/main" id="{3C527204-B6F5-4938-BDA0-EA5EEC37136F}"/>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24" name="Oval 323">
              <a:extLst>
                <a:ext uri="{FF2B5EF4-FFF2-40B4-BE49-F238E27FC236}">
                  <a16:creationId xmlns:a16="http://schemas.microsoft.com/office/drawing/2014/main" id="{3C3B167E-3842-44D9-9567-057C20E26989}"/>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25" name="Oval 324">
              <a:extLst>
                <a:ext uri="{FF2B5EF4-FFF2-40B4-BE49-F238E27FC236}">
                  <a16:creationId xmlns:a16="http://schemas.microsoft.com/office/drawing/2014/main" id="{20754976-695C-4E1D-B4E1-74ADED1E9165}"/>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26" name="Oval 325">
              <a:extLst>
                <a:ext uri="{FF2B5EF4-FFF2-40B4-BE49-F238E27FC236}">
                  <a16:creationId xmlns:a16="http://schemas.microsoft.com/office/drawing/2014/main" id="{BE80A45E-69B4-4619-8835-062A4518953C}"/>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27" name="Oval 326">
              <a:extLst>
                <a:ext uri="{FF2B5EF4-FFF2-40B4-BE49-F238E27FC236}">
                  <a16:creationId xmlns:a16="http://schemas.microsoft.com/office/drawing/2014/main" id="{90F4C0FB-C09F-45E2-9ED9-F5059D4BDE82}"/>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28" name="Oval 327">
              <a:extLst>
                <a:ext uri="{FF2B5EF4-FFF2-40B4-BE49-F238E27FC236}">
                  <a16:creationId xmlns:a16="http://schemas.microsoft.com/office/drawing/2014/main" id="{A639C9EB-94AD-4535-A218-00C23B5CA402}"/>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29" name="Oval 328">
              <a:extLst>
                <a:ext uri="{FF2B5EF4-FFF2-40B4-BE49-F238E27FC236}">
                  <a16:creationId xmlns:a16="http://schemas.microsoft.com/office/drawing/2014/main" id="{7987B15E-3E78-4254-939B-2C2DC88A9544}"/>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30" name="Oval 329">
              <a:extLst>
                <a:ext uri="{FF2B5EF4-FFF2-40B4-BE49-F238E27FC236}">
                  <a16:creationId xmlns:a16="http://schemas.microsoft.com/office/drawing/2014/main" id="{F57A216D-7521-4BD6-B602-0E0CF984D2F3}"/>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31" name="Oval 330">
              <a:extLst>
                <a:ext uri="{FF2B5EF4-FFF2-40B4-BE49-F238E27FC236}">
                  <a16:creationId xmlns:a16="http://schemas.microsoft.com/office/drawing/2014/main" id="{CAC7EBEC-6734-46CD-B406-337B9F0804DD}"/>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32" name="Oval 331">
              <a:extLst>
                <a:ext uri="{FF2B5EF4-FFF2-40B4-BE49-F238E27FC236}">
                  <a16:creationId xmlns:a16="http://schemas.microsoft.com/office/drawing/2014/main" id="{6251C0E0-28EF-45E9-8E44-0E154C182E70}"/>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33" name="Oval 332">
              <a:extLst>
                <a:ext uri="{FF2B5EF4-FFF2-40B4-BE49-F238E27FC236}">
                  <a16:creationId xmlns:a16="http://schemas.microsoft.com/office/drawing/2014/main" id="{D1C2F3A1-E588-4959-BE90-1F6BD9357BC8}"/>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34" name="Oval 333">
              <a:extLst>
                <a:ext uri="{FF2B5EF4-FFF2-40B4-BE49-F238E27FC236}">
                  <a16:creationId xmlns:a16="http://schemas.microsoft.com/office/drawing/2014/main" id="{D2B1C42B-F056-4368-B759-F99B9DE7CAB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35" name="Oval 334">
              <a:extLst>
                <a:ext uri="{FF2B5EF4-FFF2-40B4-BE49-F238E27FC236}">
                  <a16:creationId xmlns:a16="http://schemas.microsoft.com/office/drawing/2014/main" id="{80D0E55F-5461-4F8B-8DAE-61C9CA9FE793}"/>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36" name="Oval 335">
              <a:extLst>
                <a:ext uri="{FF2B5EF4-FFF2-40B4-BE49-F238E27FC236}">
                  <a16:creationId xmlns:a16="http://schemas.microsoft.com/office/drawing/2014/main" id="{5D06793F-2007-48A4-AF11-24497F814B43}"/>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37" name="Oval 336">
              <a:extLst>
                <a:ext uri="{FF2B5EF4-FFF2-40B4-BE49-F238E27FC236}">
                  <a16:creationId xmlns:a16="http://schemas.microsoft.com/office/drawing/2014/main" id="{CC3D218B-833C-444A-A79D-6579F3AF9192}"/>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38" name="Oval 337">
              <a:extLst>
                <a:ext uri="{FF2B5EF4-FFF2-40B4-BE49-F238E27FC236}">
                  <a16:creationId xmlns:a16="http://schemas.microsoft.com/office/drawing/2014/main" id="{336CA926-B867-451B-84BE-8604FADACC78}"/>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39" name="Oval 338">
              <a:extLst>
                <a:ext uri="{FF2B5EF4-FFF2-40B4-BE49-F238E27FC236}">
                  <a16:creationId xmlns:a16="http://schemas.microsoft.com/office/drawing/2014/main" id="{1D55DC14-92EF-465C-9D93-EB6C007D7B34}"/>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40" name="Oval 339">
              <a:extLst>
                <a:ext uri="{FF2B5EF4-FFF2-40B4-BE49-F238E27FC236}">
                  <a16:creationId xmlns:a16="http://schemas.microsoft.com/office/drawing/2014/main" id="{8E0DB1D3-980F-406E-B63A-799DBFCCA6B5}"/>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1" name="Oval 340">
              <a:extLst>
                <a:ext uri="{FF2B5EF4-FFF2-40B4-BE49-F238E27FC236}">
                  <a16:creationId xmlns:a16="http://schemas.microsoft.com/office/drawing/2014/main" id="{A1266578-AF8B-4C4D-B45D-CA4428BC39FA}"/>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2" name="Oval 341">
              <a:extLst>
                <a:ext uri="{FF2B5EF4-FFF2-40B4-BE49-F238E27FC236}">
                  <a16:creationId xmlns:a16="http://schemas.microsoft.com/office/drawing/2014/main" id="{D413CB97-8DF6-4E42-951C-07D5642C28C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3" name="Oval 342">
              <a:extLst>
                <a:ext uri="{FF2B5EF4-FFF2-40B4-BE49-F238E27FC236}">
                  <a16:creationId xmlns:a16="http://schemas.microsoft.com/office/drawing/2014/main" id="{CC4A2E26-165F-4FFF-8066-BA4E52A2C4E5}"/>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4" name="Oval 343">
              <a:extLst>
                <a:ext uri="{FF2B5EF4-FFF2-40B4-BE49-F238E27FC236}">
                  <a16:creationId xmlns:a16="http://schemas.microsoft.com/office/drawing/2014/main" id="{8FAC9C93-9B6B-4E36-B83F-350A02F9D42F}"/>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5" name="Oval 344">
              <a:extLst>
                <a:ext uri="{FF2B5EF4-FFF2-40B4-BE49-F238E27FC236}">
                  <a16:creationId xmlns:a16="http://schemas.microsoft.com/office/drawing/2014/main" id="{ED1EC1C3-E712-46E9-83C7-348375C5DA02}"/>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46" name="Oval 345">
              <a:extLst>
                <a:ext uri="{FF2B5EF4-FFF2-40B4-BE49-F238E27FC236}">
                  <a16:creationId xmlns:a16="http://schemas.microsoft.com/office/drawing/2014/main" id="{53FB753D-F2BC-4824-8434-1CB936D0F14E}"/>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7" name="Oval 346">
              <a:extLst>
                <a:ext uri="{FF2B5EF4-FFF2-40B4-BE49-F238E27FC236}">
                  <a16:creationId xmlns:a16="http://schemas.microsoft.com/office/drawing/2014/main" id="{D72B3EF0-0002-4818-83DB-F4ECC6C6924C}"/>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8" name="Oval 347">
              <a:extLst>
                <a:ext uri="{FF2B5EF4-FFF2-40B4-BE49-F238E27FC236}">
                  <a16:creationId xmlns:a16="http://schemas.microsoft.com/office/drawing/2014/main" id="{04AB2328-9664-4948-9980-3D8445172D02}"/>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49" name="Oval 348">
              <a:extLst>
                <a:ext uri="{FF2B5EF4-FFF2-40B4-BE49-F238E27FC236}">
                  <a16:creationId xmlns:a16="http://schemas.microsoft.com/office/drawing/2014/main" id="{AC6045BC-5522-4928-BFEE-AF128C59FB27}"/>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50" name="TextBox 349">
              <a:extLst>
                <a:ext uri="{FF2B5EF4-FFF2-40B4-BE49-F238E27FC236}">
                  <a16:creationId xmlns:a16="http://schemas.microsoft.com/office/drawing/2014/main" id="{80B2932B-F49D-4DC9-9B58-5465D0219112}"/>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351" name="Group 350">
            <a:extLst>
              <a:ext uri="{FF2B5EF4-FFF2-40B4-BE49-F238E27FC236}">
                <a16:creationId xmlns:a16="http://schemas.microsoft.com/office/drawing/2014/main" id="{D8289E99-7D82-4275-8564-4094AF1A449E}"/>
              </a:ext>
            </a:extLst>
          </p:cNvPr>
          <p:cNvGrpSpPr/>
          <p:nvPr/>
        </p:nvGrpSpPr>
        <p:grpSpPr>
          <a:xfrm rot="10800000">
            <a:off x="3729264" y="875636"/>
            <a:ext cx="4012141" cy="959224"/>
            <a:chOff x="7060048" y="4615381"/>
            <a:chExt cx="4012141" cy="959224"/>
          </a:xfrm>
        </p:grpSpPr>
        <p:sp>
          <p:nvSpPr>
            <p:cNvPr id="352" name="Rectangle 351">
              <a:extLst>
                <a:ext uri="{FF2B5EF4-FFF2-40B4-BE49-F238E27FC236}">
                  <a16:creationId xmlns:a16="http://schemas.microsoft.com/office/drawing/2014/main" id="{A13F7D97-E71E-4368-B256-788DEF368BAF}"/>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53" name="Oval 352">
              <a:extLst>
                <a:ext uri="{FF2B5EF4-FFF2-40B4-BE49-F238E27FC236}">
                  <a16:creationId xmlns:a16="http://schemas.microsoft.com/office/drawing/2014/main" id="{8DC6F1A6-7B08-4B8D-84EB-52F96579E022}"/>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54" name="Oval 353">
              <a:extLst>
                <a:ext uri="{FF2B5EF4-FFF2-40B4-BE49-F238E27FC236}">
                  <a16:creationId xmlns:a16="http://schemas.microsoft.com/office/drawing/2014/main" id="{3BC2F61D-A378-4686-8C95-D898E997DEE2}"/>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355" name="Oval 354">
              <a:extLst>
                <a:ext uri="{FF2B5EF4-FFF2-40B4-BE49-F238E27FC236}">
                  <a16:creationId xmlns:a16="http://schemas.microsoft.com/office/drawing/2014/main" id="{4E264FFB-FA6F-43D9-8A1B-C11F8B3B788A}"/>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56" name="Oval 355">
              <a:extLst>
                <a:ext uri="{FF2B5EF4-FFF2-40B4-BE49-F238E27FC236}">
                  <a16:creationId xmlns:a16="http://schemas.microsoft.com/office/drawing/2014/main" id="{8DC0A4BD-5D51-43AE-AB70-BB5CE541DA34}"/>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57" name="Oval 356">
              <a:extLst>
                <a:ext uri="{FF2B5EF4-FFF2-40B4-BE49-F238E27FC236}">
                  <a16:creationId xmlns:a16="http://schemas.microsoft.com/office/drawing/2014/main" id="{6B5C33D0-0862-4485-ADE1-0E5DE4EB007B}"/>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58" name="Oval 357">
              <a:extLst>
                <a:ext uri="{FF2B5EF4-FFF2-40B4-BE49-F238E27FC236}">
                  <a16:creationId xmlns:a16="http://schemas.microsoft.com/office/drawing/2014/main" id="{E8EECCB6-2501-4B39-A004-6EFA2DC90AE4}"/>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59" name="Oval 358">
              <a:extLst>
                <a:ext uri="{FF2B5EF4-FFF2-40B4-BE49-F238E27FC236}">
                  <a16:creationId xmlns:a16="http://schemas.microsoft.com/office/drawing/2014/main" id="{2EC17418-8C36-448F-90CC-18443094E8F0}"/>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60" name="Oval 359">
              <a:extLst>
                <a:ext uri="{FF2B5EF4-FFF2-40B4-BE49-F238E27FC236}">
                  <a16:creationId xmlns:a16="http://schemas.microsoft.com/office/drawing/2014/main" id="{526BB892-4025-43C0-A6AC-FFD5115C56BE}"/>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61" name="Oval 360">
              <a:extLst>
                <a:ext uri="{FF2B5EF4-FFF2-40B4-BE49-F238E27FC236}">
                  <a16:creationId xmlns:a16="http://schemas.microsoft.com/office/drawing/2014/main" id="{ED200228-4DBC-453C-BF4D-B0F2DD092A6A}"/>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2" name="Oval 361">
              <a:extLst>
                <a:ext uri="{FF2B5EF4-FFF2-40B4-BE49-F238E27FC236}">
                  <a16:creationId xmlns:a16="http://schemas.microsoft.com/office/drawing/2014/main" id="{8A210355-2009-4419-A86D-044FBACE28AA}"/>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63" name="Oval 362">
              <a:extLst>
                <a:ext uri="{FF2B5EF4-FFF2-40B4-BE49-F238E27FC236}">
                  <a16:creationId xmlns:a16="http://schemas.microsoft.com/office/drawing/2014/main" id="{7B9275B0-9ACC-4708-8ECA-74CCDD7379A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64" name="Oval 363">
              <a:extLst>
                <a:ext uri="{FF2B5EF4-FFF2-40B4-BE49-F238E27FC236}">
                  <a16:creationId xmlns:a16="http://schemas.microsoft.com/office/drawing/2014/main" id="{109F1349-020B-46DA-ADF0-3C9303F04390}"/>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365" name="Oval 364">
              <a:extLst>
                <a:ext uri="{FF2B5EF4-FFF2-40B4-BE49-F238E27FC236}">
                  <a16:creationId xmlns:a16="http://schemas.microsoft.com/office/drawing/2014/main" id="{468468A6-33BC-40CF-B627-5EC049144E64}"/>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366" name="Oval 365">
              <a:extLst>
                <a:ext uri="{FF2B5EF4-FFF2-40B4-BE49-F238E27FC236}">
                  <a16:creationId xmlns:a16="http://schemas.microsoft.com/office/drawing/2014/main" id="{63CD6430-1AB3-4147-ACC9-94AECA5E2561}"/>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67" name="Oval 366">
              <a:extLst>
                <a:ext uri="{FF2B5EF4-FFF2-40B4-BE49-F238E27FC236}">
                  <a16:creationId xmlns:a16="http://schemas.microsoft.com/office/drawing/2014/main" id="{39A7E924-6276-4067-B13F-D89266F0F7E9}"/>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68" name="Oval 367">
              <a:extLst>
                <a:ext uri="{FF2B5EF4-FFF2-40B4-BE49-F238E27FC236}">
                  <a16:creationId xmlns:a16="http://schemas.microsoft.com/office/drawing/2014/main" id="{72049A47-DB3E-41D9-A750-C36CCADEBAF1}"/>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69" name="Oval 368">
              <a:extLst>
                <a:ext uri="{FF2B5EF4-FFF2-40B4-BE49-F238E27FC236}">
                  <a16:creationId xmlns:a16="http://schemas.microsoft.com/office/drawing/2014/main" id="{08D56D2A-2C8F-4179-845F-DEA5A3BFA1EB}"/>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70" name="Oval 369">
              <a:extLst>
                <a:ext uri="{FF2B5EF4-FFF2-40B4-BE49-F238E27FC236}">
                  <a16:creationId xmlns:a16="http://schemas.microsoft.com/office/drawing/2014/main" id="{B544FF24-73D6-4BA9-B9BF-D5D3864690A0}"/>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71" name="Oval 370">
              <a:extLst>
                <a:ext uri="{FF2B5EF4-FFF2-40B4-BE49-F238E27FC236}">
                  <a16:creationId xmlns:a16="http://schemas.microsoft.com/office/drawing/2014/main" id="{BED3A207-8B58-4082-A5DA-24A1717D4DAA}"/>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372" name="Oval 371">
              <a:extLst>
                <a:ext uri="{FF2B5EF4-FFF2-40B4-BE49-F238E27FC236}">
                  <a16:creationId xmlns:a16="http://schemas.microsoft.com/office/drawing/2014/main" id="{296B21F2-0275-45EC-9866-A5784C3F4178}"/>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73" name="Oval 372">
              <a:extLst>
                <a:ext uri="{FF2B5EF4-FFF2-40B4-BE49-F238E27FC236}">
                  <a16:creationId xmlns:a16="http://schemas.microsoft.com/office/drawing/2014/main" id="{9F67BC9F-9201-435F-A64B-EA57855CDD14}"/>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4" name="Oval 373">
              <a:extLst>
                <a:ext uri="{FF2B5EF4-FFF2-40B4-BE49-F238E27FC236}">
                  <a16:creationId xmlns:a16="http://schemas.microsoft.com/office/drawing/2014/main" id="{CE98F156-B2E3-41E7-9E98-D65BC33A4F50}"/>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5" name="Oval 374">
              <a:extLst>
                <a:ext uri="{FF2B5EF4-FFF2-40B4-BE49-F238E27FC236}">
                  <a16:creationId xmlns:a16="http://schemas.microsoft.com/office/drawing/2014/main" id="{EE19B171-D8AD-4418-816E-A39FB154FEDA}"/>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6" name="Oval 375">
              <a:extLst>
                <a:ext uri="{FF2B5EF4-FFF2-40B4-BE49-F238E27FC236}">
                  <a16:creationId xmlns:a16="http://schemas.microsoft.com/office/drawing/2014/main" id="{29A1141C-EDF0-412A-BDEF-1B34C008164F}"/>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77" name="Oval 376">
              <a:extLst>
                <a:ext uri="{FF2B5EF4-FFF2-40B4-BE49-F238E27FC236}">
                  <a16:creationId xmlns:a16="http://schemas.microsoft.com/office/drawing/2014/main" id="{BE55D1D3-222E-4393-8CEC-8ED6544564A4}"/>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8" name="Oval 377">
              <a:extLst>
                <a:ext uri="{FF2B5EF4-FFF2-40B4-BE49-F238E27FC236}">
                  <a16:creationId xmlns:a16="http://schemas.microsoft.com/office/drawing/2014/main" id="{BC1DF5D3-41B8-40EC-B0B7-D04052012A2A}"/>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79" name="Oval 378">
              <a:extLst>
                <a:ext uri="{FF2B5EF4-FFF2-40B4-BE49-F238E27FC236}">
                  <a16:creationId xmlns:a16="http://schemas.microsoft.com/office/drawing/2014/main" id="{B6632AE2-585B-4454-A8E5-725603CBF900}"/>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0" name="Oval 379">
              <a:extLst>
                <a:ext uri="{FF2B5EF4-FFF2-40B4-BE49-F238E27FC236}">
                  <a16:creationId xmlns:a16="http://schemas.microsoft.com/office/drawing/2014/main" id="{69B6E92C-0A4F-45B1-BF06-B1E6E4994CA1}"/>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1" name="Oval 380">
              <a:extLst>
                <a:ext uri="{FF2B5EF4-FFF2-40B4-BE49-F238E27FC236}">
                  <a16:creationId xmlns:a16="http://schemas.microsoft.com/office/drawing/2014/main" id="{27B2E1A2-B97A-4FAE-9C4E-45EE38103F04}"/>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2" name="Oval 381">
              <a:extLst>
                <a:ext uri="{FF2B5EF4-FFF2-40B4-BE49-F238E27FC236}">
                  <a16:creationId xmlns:a16="http://schemas.microsoft.com/office/drawing/2014/main" id="{8493E2B2-18BA-4A54-A2EC-86679DD200A1}"/>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83" name="TextBox 382">
              <a:extLst>
                <a:ext uri="{FF2B5EF4-FFF2-40B4-BE49-F238E27FC236}">
                  <a16:creationId xmlns:a16="http://schemas.microsoft.com/office/drawing/2014/main" id="{D56596F2-562F-40D3-B76C-604CD6D06FF0}"/>
                </a:ext>
              </a:extLst>
            </p:cNvPr>
            <p:cNvSpPr txBox="1"/>
            <p:nvPr/>
          </p:nvSpPr>
          <p:spPr>
            <a:xfrm>
              <a:off x="10566613" y="5260683"/>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grpSp>
        <p:nvGrpSpPr>
          <p:cNvPr id="384" name="Group 383">
            <a:extLst>
              <a:ext uri="{FF2B5EF4-FFF2-40B4-BE49-F238E27FC236}">
                <a16:creationId xmlns:a16="http://schemas.microsoft.com/office/drawing/2014/main" id="{E68C48D1-6C87-47D3-AC19-53778E2026C2}"/>
              </a:ext>
            </a:extLst>
          </p:cNvPr>
          <p:cNvGrpSpPr/>
          <p:nvPr/>
        </p:nvGrpSpPr>
        <p:grpSpPr>
          <a:xfrm rot="10800000">
            <a:off x="7587936" y="1832010"/>
            <a:ext cx="3985589" cy="959224"/>
            <a:chOff x="5943600" y="2757661"/>
            <a:chExt cx="3985589" cy="959224"/>
          </a:xfrm>
        </p:grpSpPr>
        <p:sp>
          <p:nvSpPr>
            <p:cNvPr id="385" name="Rectangle 384">
              <a:extLst>
                <a:ext uri="{FF2B5EF4-FFF2-40B4-BE49-F238E27FC236}">
                  <a16:creationId xmlns:a16="http://schemas.microsoft.com/office/drawing/2014/main" id="{9ED8A4F4-D2B1-4BDD-AA6A-FACC90A082E3}"/>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38" name="Oval 437">
              <a:extLst>
                <a:ext uri="{FF2B5EF4-FFF2-40B4-BE49-F238E27FC236}">
                  <a16:creationId xmlns:a16="http://schemas.microsoft.com/office/drawing/2014/main" id="{F2C25956-4DCD-48E7-9179-F099718C7042}"/>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39" name="Oval 438">
              <a:extLst>
                <a:ext uri="{FF2B5EF4-FFF2-40B4-BE49-F238E27FC236}">
                  <a16:creationId xmlns:a16="http://schemas.microsoft.com/office/drawing/2014/main" id="{9A078349-34D1-496E-A6CE-D58E534C0AC7}"/>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440" name="Oval 439">
              <a:extLst>
                <a:ext uri="{FF2B5EF4-FFF2-40B4-BE49-F238E27FC236}">
                  <a16:creationId xmlns:a16="http://schemas.microsoft.com/office/drawing/2014/main" id="{03754D95-8250-401D-BCF2-0EEA415DA128}"/>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41" name="Oval 440">
              <a:extLst>
                <a:ext uri="{FF2B5EF4-FFF2-40B4-BE49-F238E27FC236}">
                  <a16:creationId xmlns:a16="http://schemas.microsoft.com/office/drawing/2014/main" id="{FB44AA66-9D8E-4249-BA35-153BF53C772B}"/>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42" name="Oval 441">
              <a:extLst>
                <a:ext uri="{FF2B5EF4-FFF2-40B4-BE49-F238E27FC236}">
                  <a16:creationId xmlns:a16="http://schemas.microsoft.com/office/drawing/2014/main" id="{BC2A89F3-63C6-4D99-85C8-F5C56FC1D340}"/>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43" name="Oval 442">
              <a:extLst>
                <a:ext uri="{FF2B5EF4-FFF2-40B4-BE49-F238E27FC236}">
                  <a16:creationId xmlns:a16="http://schemas.microsoft.com/office/drawing/2014/main" id="{73D0DC2F-7C4D-4A6D-8A7A-16DC5C4E580E}"/>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44" name="Oval 443">
              <a:extLst>
                <a:ext uri="{FF2B5EF4-FFF2-40B4-BE49-F238E27FC236}">
                  <a16:creationId xmlns:a16="http://schemas.microsoft.com/office/drawing/2014/main" id="{D851358C-495F-4522-9C73-78EFD48D765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45" name="Oval 444">
              <a:extLst>
                <a:ext uri="{FF2B5EF4-FFF2-40B4-BE49-F238E27FC236}">
                  <a16:creationId xmlns:a16="http://schemas.microsoft.com/office/drawing/2014/main" id="{3A9DABD9-D294-4200-B726-C99362D7913F}"/>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46" name="Oval 445">
              <a:extLst>
                <a:ext uri="{FF2B5EF4-FFF2-40B4-BE49-F238E27FC236}">
                  <a16:creationId xmlns:a16="http://schemas.microsoft.com/office/drawing/2014/main" id="{C883CEC9-D1FB-4FCC-8DE2-77106F93CCA9}"/>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47" name="Oval 446">
              <a:extLst>
                <a:ext uri="{FF2B5EF4-FFF2-40B4-BE49-F238E27FC236}">
                  <a16:creationId xmlns:a16="http://schemas.microsoft.com/office/drawing/2014/main" id="{951E73E5-5C23-47C5-B1FC-05E935159FF5}"/>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48" name="Oval 447">
              <a:extLst>
                <a:ext uri="{FF2B5EF4-FFF2-40B4-BE49-F238E27FC236}">
                  <a16:creationId xmlns:a16="http://schemas.microsoft.com/office/drawing/2014/main" id="{FAD6EF56-4EBF-48B0-8E13-35AA319B2552}"/>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49" name="Oval 448">
              <a:extLst>
                <a:ext uri="{FF2B5EF4-FFF2-40B4-BE49-F238E27FC236}">
                  <a16:creationId xmlns:a16="http://schemas.microsoft.com/office/drawing/2014/main" id="{7E996E8B-EA83-4864-8BE6-4C34B1D89EF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50" name="Oval 449">
              <a:extLst>
                <a:ext uri="{FF2B5EF4-FFF2-40B4-BE49-F238E27FC236}">
                  <a16:creationId xmlns:a16="http://schemas.microsoft.com/office/drawing/2014/main" id="{5566673E-2DB4-4CB8-8E18-4CCFB2365DC6}"/>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51" name="Oval 450">
              <a:extLst>
                <a:ext uri="{FF2B5EF4-FFF2-40B4-BE49-F238E27FC236}">
                  <a16:creationId xmlns:a16="http://schemas.microsoft.com/office/drawing/2014/main" id="{CEFFC1EC-A4B3-466C-A048-87B4F95F326F}"/>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52" name="Oval 451">
              <a:extLst>
                <a:ext uri="{FF2B5EF4-FFF2-40B4-BE49-F238E27FC236}">
                  <a16:creationId xmlns:a16="http://schemas.microsoft.com/office/drawing/2014/main" id="{77DC5312-E683-4BAE-AD95-D7971A61E74C}"/>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53" name="Oval 452">
              <a:extLst>
                <a:ext uri="{FF2B5EF4-FFF2-40B4-BE49-F238E27FC236}">
                  <a16:creationId xmlns:a16="http://schemas.microsoft.com/office/drawing/2014/main" id="{3F718347-0404-44DF-8FC6-D3BABACEADD1}"/>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54" name="Oval 453">
              <a:extLst>
                <a:ext uri="{FF2B5EF4-FFF2-40B4-BE49-F238E27FC236}">
                  <a16:creationId xmlns:a16="http://schemas.microsoft.com/office/drawing/2014/main" id="{24C4D443-0D72-470B-8B4F-A2367A7F51D1}"/>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55" name="Oval 454">
              <a:extLst>
                <a:ext uri="{FF2B5EF4-FFF2-40B4-BE49-F238E27FC236}">
                  <a16:creationId xmlns:a16="http://schemas.microsoft.com/office/drawing/2014/main" id="{1F93809C-BB08-4C19-8F6B-5CC2F0E060A3}"/>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56" name="Oval 455">
              <a:extLst>
                <a:ext uri="{FF2B5EF4-FFF2-40B4-BE49-F238E27FC236}">
                  <a16:creationId xmlns:a16="http://schemas.microsoft.com/office/drawing/2014/main" id="{10CBBA9F-E357-4B3D-B385-D92FD9EFC0F4}"/>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457" name="Oval 456">
              <a:extLst>
                <a:ext uri="{FF2B5EF4-FFF2-40B4-BE49-F238E27FC236}">
                  <a16:creationId xmlns:a16="http://schemas.microsoft.com/office/drawing/2014/main" id="{9E42CBEF-DC4A-4505-A013-11D90E4E037D}"/>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58" name="Oval 457">
              <a:extLst>
                <a:ext uri="{FF2B5EF4-FFF2-40B4-BE49-F238E27FC236}">
                  <a16:creationId xmlns:a16="http://schemas.microsoft.com/office/drawing/2014/main" id="{CF9060E8-2DE9-4C65-8109-1CCDE5662CDB}"/>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59" name="Oval 458">
              <a:extLst>
                <a:ext uri="{FF2B5EF4-FFF2-40B4-BE49-F238E27FC236}">
                  <a16:creationId xmlns:a16="http://schemas.microsoft.com/office/drawing/2014/main" id="{70F343AD-2E52-4E1A-A3B6-65B6ADF6A027}"/>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60" name="Oval 459">
              <a:extLst>
                <a:ext uri="{FF2B5EF4-FFF2-40B4-BE49-F238E27FC236}">
                  <a16:creationId xmlns:a16="http://schemas.microsoft.com/office/drawing/2014/main" id="{E7A29B32-9CAA-498F-9BB5-465F72895CD3}"/>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1" name="Oval 460">
              <a:extLst>
                <a:ext uri="{FF2B5EF4-FFF2-40B4-BE49-F238E27FC236}">
                  <a16:creationId xmlns:a16="http://schemas.microsoft.com/office/drawing/2014/main" id="{7705F9DB-859A-4DB7-9AD9-14FBC8A8C823}"/>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2" name="Oval 461">
              <a:extLst>
                <a:ext uri="{FF2B5EF4-FFF2-40B4-BE49-F238E27FC236}">
                  <a16:creationId xmlns:a16="http://schemas.microsoft.com/office/drawing/2014/main" id="{D5D709B2-71B1-4D97-8EE5-73103754ABA2}"/>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63" name="Oval 462">
              <a:extLst>
                <a:ext uri="{FF2B5EF4-FFF2-40B4-BE49-F238E27FC236}">
                  <a16:creationId xmlns:a16="http://schemas.microsoft.com/office/drawing/2014/main" id="{E1702E2B-21FB-4427-9E8A-9095E585D605}"/>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64" name="Oval 463">
              <a:extLst>
                <a:ext uri="{FF2B5EF4-FFF2-40B4-BE49-F238E27FC236}">
                  <a16:creationId xmlns:a16="http://schemas.microsoft.com/office/drawing/2014/main" id="{788D1E83-8EB5-4D9B-8CCF-354E54B8E764}"/>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5" name="Oval 464">
              <a:extLst>
                <a:ext uri="{FF2B5EF4-FFF2-40B4-BE49-F238E27FC236}">
                  <a16:creationId xmlns:a16="http://schemas.microsoft.com/office/drawing/2014/main" id="{9C793F30-C9DA-4F6D-BA53-C80A6B76E589}"/>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6" name="Oval 465">
              <a:extLst>
                <a:ext uri="{FF2B5EF4-FFF2-40B4-BE49-F238E27FC236}">
                  <a16:creationId xmlns:a16="http://schemas.microsoft.com/office/drawing/2014/main" id="{6CBA8634-0D38-45DC-821F-385D81F65DC0}"/>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7" name="Oval 466">
              <a:extLst>
                <a:ext uri="{FF2B5EF4-FFF2-40B4-BE49-F238E27FC236}">
                  <a16:creationId xmlns:a16="http://schemas.microsoft.com/office/drawing/2014/main" id="{C87C5F9C-D743-4353-BFA7-B1362DAEE1D6}"/>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68" name="TextBox 467">
              <a:extLst>
                <a:ext uri="{FF2B5EF4-FFF2-40B4-BE49-F238E27FC236}">
                  <a16:creationId xmlns:a16="http://schemas.microsoft.com/office/drawing/2014/main" id="{4A91DB24-3931-4719-BFE1-CC90C3855C2D}"/>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469" name="Group 468">
            <a:extLst>
              <a:ext uri="{FF2B5EF4-FFF2-40B4-BE49-F238E27FC236}">
                <a16:creationId xmlns:a16="http://schemas.microsoft.com/office/drawing/2014/main" id="{C5222550-BDDC-46A5-A310-7E4962170D5E}"/>
              </a:ext>
            </a:extLst>
          </p:cNvPr>
          <p:cNvGrpSpPr/>
          <p:nvPr/>
        </p:nvGrpSpPr>
        <p:grpSpPr>
          <a:xfrm rot="10800000">
            <a:off x="7562642" y="877685"/>
            <a:ext cx="4012141" cy="959224"/>
            <a:chOff x="7060048" y="4615381"/>
            <a:chExt cx="4012141" cy="959224"/>
          </a:xfrm>
        </p:grpSpPr>
        <p:sp>
          <p:nvSpPr>
            <p:cNvPr id="470" name="Rectangle 469">
              <a:extLst>
                <a:ext uri="{FF2B5EF4-FFF2-40B4-BE49-F238E27FC236}">
                  <a16:creationId xmlns:a16="http://schemas.microsoft.com/office/drawing/2014/main" id="{0B9199A2-D546-4479-9B5A-789BA1246534}"/>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71" name="Oval 470">
              <a:extLst>
                <a:ext uri="{FF2B5EF4-FFF2-40B4-BE49-F238E27FC236}">
                  <a16:creationId xmlns:a16="http://schemas.microsoft.com/office/drawing/2014/main" id="{5105C067-5FDC-456D-B24E-FDA387451B05}"/>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472" name="Oval 471">
              <a:extLst>
                <a:ext uri="{FF2B5EF4-FFF2-40B4-BE49-F238E27FC236}">
                  <a16:creationId xmlns:a16="http://schemas.microsoft.com/office/drawing/2014/main" id="{2C8118B5-B95B-4EFE-BF4A-E29CCAA44E53}"/>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473" name="Oval 472">
              <a:extLst>
                <a:ext uri="{FF2B5EF4-FFF2-40B4-BE49-F238E27FC236}">
                  <a16:creationId xmlns:a16="http://schemas.microsoft.com/office/drawing/2014/main" id="{2336555D-9981-4E6C-836E-D9ADACA05CFB}"/>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474" name="Oval 473">
              <a:extLst>
                <a:ext uri="{FF2B5EF4-FFF2-40B4-BE49-F238E27FC236}">
                  <a16:creationId xmlns:a16="http://schemas.microsoft.com/office/drawing/2014/main" id="{F39F8A8A-9399-4FAB-8F3E-DEAE7162772B}"/>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475" name="Oval 474">
              <a:extLst>
                <a:ext uri="{FF2B5EF4-FFF2-40B4-BE49-F238E27FC236}">
                  <a16:creationId xmlns:a16="http://schemas.microsoft.com/office/drawing/2014/main" id="{B76B0F4C-7B53-46C9-A092-7F47FE13F21D}"/>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476" name="Oval 475">
              <a:extLst>
                <a:ext uri="{FF2B5EF4-FFF2-40B4-BE49-F238E27FC236}">
                  <a16:creationId xmlns:a16="http://schemas.microsoft.com/office/drawing/2014/main" id="{1635FA9D-E058-4AD9-90B8-47D289B37520}"/>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477" name="Oval 476">
              <a:extLst>
                <a:ext uri="{FF2B5EF4-FFF2-40B4-BE49-F238E27FC236}">
                  <a16:creationId xmlns:a16="http://schemas.microsoft.com/office/drawing/2014/main" id="{4C86FC48-D9B4-40D7-B28C-1A8473027BA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478" name="Oval 477">
              <a:extLst>
                <a:ext uri="{FF2B5EF4-FFF2-40B4-BE49-F238E27FC236}">
                  <a16:creationId xmlns:a16="http://schemas.microsoft.com/office/drawing/2014/main" id="{47C55A52-74F8-4511-87AD-D0C03E70ED00}"/>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79" name="Oval 478">
              <a:extLst>
                <a:ext uri="{FF2B5EF4-FFF2-40B4-BE49-F238E27FC236}">
                  <a16:creationId xmlns:a16="http://schemas.microsoft.com/office/drawing/2014/main" id="{39C8F876-BD55-4E38-A0EA-3A8DF5F28915}"/>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80" name="Oval 479">
              <a:extLst>
                <a:ext uri="{FF2B5EF4-FFF2-40B4-BE49-F238E27FC236}">
                  <a16:creationId xmlns:a16="http://schemas.microsoft.com/office/drawing/2014/main" id="{DE437B67-187E-46A2-8428-C4071543906E}"/>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81" name="Oval 480">
              <a:extLst>
                <a:ext uri="{FF2B5EF4-FFF2-40B4-BE49-F238E27FC236}">
                  <a16:creationId xmlns:a16="http://schemas.microsoft.com/office/drawing/2014/main" id="{EAD22C2F-EF7A-422E-93D0-CD0A0BC14D0A}"/>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82" name="Oval 481">
              <a:extLst>
                <a:ext uri="{FF2B5EF4-FFF2-40B4-BE49-F238E27FC236}">
                  <a16:creationId xmlns:a16="http://schemas.microsoft.com/office/drawing/2014/main" id="{2EBC71A1-F738-407C-BF4B-20C1748AD456}"/>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83" name="Oval 482">
              <a:extLst>
                <a:ext uri="{FF2B5EF4-FFF2-40B4-BE49-F238E27FC236}">
                  <a16:creationId xmlns:a16="http://schemas.microsoft.com/office/drawing/2014/main" id="{2448E884-72E4-4B9A-B58E-71CD5CBA1412}"/>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84" name="Oval 483">
              <a:extLst>
                <a:ext uri="{FF2B5EF4-FFF2-40B4-BE49-F238E27FC236}">
                  <a16:creationId xmlns:a16="http://schemas.microsoft.com/office/drawing/2014/main" id="{0B9530E0-51C6-4908-A902-1F4D8AA78C00}"/>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85" name="Oval 484">
              <a:extLst>
                <a:ext uri="{FF2B5EF4-FFF2-40B4-BE49-F238E27FC236}">
                  <a16:creationId xmlns:a16="http://schemas.microsoft.com/office/drawing/2014/main" id="{82F78AB4-5170-4949-9CA3-232710EAE2CD}"/>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86" name="Oval 485">
              <a:extLst>
                <a:ext uri="{FF2B5EF4-FFF2-40B4-BE49-F238E27FC236}">
                  <a16:creationId xmlns:a16="http://schemas.microsoft.com/office/drawing/2014/main" id="{A38B04C1-5CCF-4190-95BD-6CA2C0BB3FAF}"/>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87" name="Oval 486">
              <a:extLst>
                <a:ext uri="{FF2B5EF4-FFF2-40B4-BE49-F238E27FC236}">
                  <a16:creationId xmlns:a16="http://schemas.microsoft.com/office/drawing/2014/main" id="{36C33B92-5544-463B-8809-EAFAD02EF23D}"/>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88" name="Oval 487">
              <a:extLst>
                <a:ext uri="{FF2B5EF4-FFF2-40B4-BE49-F238E27FC236}">
                  <a16:creationId xmlns:a16="http://schemas.microsoft.com/office/drawing/2014/main" id="{D78B58AF-387B-4F9F-B1BC-D1D87E8BE4AE}"/>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489" name="Oval 488">
              <a:extLst>
                <a:ext uri="{FF2B5EF4-FFF2-40B4-BE49-F238E27FC236}">
                  <a16:creationId xmlns:a16="http://schemas.microsoft.com/office/drawing/2014/main" id="{943CBA2B-BDF5-4B51-86DF-FB9D3F042AF3}"/>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490" name="Oval 489">
              <a:extLst>
                <a:ext uri="{FF2B5EF4-FFF2-40B4-BE49-F238E27FC236}">
                  <a16:creationId xmlns:a16="http://schemas.microsoft.com/office/drawing/2014/main" id="{BA39B2CB-7B61-4499-9C08-F98CEAA3D117}"/>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491" name="Oval 490">
              <a:extLst>
                <a:ext uri="{FF2B5EF4-FFF2-40B4-BE49-F238E27FC236}">
                  <a16:creationId xmlns:a16="http://schemas.microsoft.com/office/drawing/2014/main" id="{4E780E83-39AF-452D-BA7D-0A1FF5238853}"/>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2" name="Oval 491">
              <a:extLst>
                <a:ext uri="{FF2B5EF4-FFF2-40B4-BE49-F238E27FC236}">
                  <a16:creationId xmlns:a16="http://schemas.microsoft.com/office/drawing/2014/main" id="{2F056DD0-BF9C-496D-8B21-C378C8AED9E2}"/>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3" name="Oval 492">
              <a:extLst>
                <a:ext uri="{FF2B5EF4-FFF2-40B4-BE49-F238E27FC236}">
                  <a16:creationId xmlns:a16="http://schemas.microsoft.com/office/drawing/2014/main" id="{01798CEE-FE3E-48C3-BEE0-E573738982CC}"/>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4" name="Oval 493">
              <a:extLst>
                <a:ext uri="{FF2B5EF4-FFF2-40B4-BE49-F238E27FC236}">
                  <a16:creationId xmlns:a16="http://schemas.microsoft.com/office/drawing/2014/main" id="{0EFC4D5E-5501-46A8-AD16-6F0533894926}"/>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5" name="Oval 494">
              <a:extLst>
                <a:ext uri="{FF2B5EF4-FFF2-40B4-BE49-F238E27FC236}">
                  <a16:creationId xmlns:a16="http://schemas.microsoft.com/office/drawing/2014/main" id="{021D3E83-3043-49B0-9EFF-597A80229110}"/>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6" name="Oval 495">
              <a:extLst>
                <a:ext uri="{FF2B5EF4-FFF2-40B4-BE49-F238E27FC236}">
                  <a16:creationId xmlns:a16="http://schemas.microsoft.com/office/drawing/2014/main" id="{0DF8B162-FF38-4977-B36C-0D2ACE8C6C51}"/>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97" name="Oval 496">
              <a:extLst>
                <a:ext uri="{FF2B5EF4-FFF2-40B4-BE49-F238E27FC236}">
                  <a16:creationId xmlns:a16="http://schemas.microsoft.com/office/drawing/2014/main" id="{0690A86E-C391-4738-90E6-5DA92116CEEE}"/>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8" name="Oval 497">
              <a:extLst>
                <a:ext uri="{FF2B5EF4-FFF2-40B4-BE49-F238E27FC236}">
                  <a16:creationId xmlns:a16="http://schemas.microsoft.com/office/drawing/2014/main" id="{C863280E-4CBF-4CEF-9B87-DBE66375B38F}"/>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99" name="Oval 498">
              <a:extLst>
                <a:ext uri="{FF2B5EF4-FFF2-40B4-BE49-F238E27FC236}">
                  <a16:creationId xmlns:a16="http://schemas.microsoft.com/office/drawing/2014/main" id="{DC44B353-9E6E-4450-8EE9-A039F767D7B1}"/>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00" name="Oval 499">
              <a:extLst>
                <a:ext uri="{FF2B5EF4-FFF2-40B4-BE49-F238E27FC236}">
                  <a16:creationId xmlns:a16="http://schemas.microsoft.com/office/drawing/2014/main" id="{21C3B12B-D179-49C3-8B31-1F32000F0C3D}"/>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01" name="TextBox 500">
              <a:extLst>
                <a:ext uri="{FF2B5EF4-FFF2-40B4-BE49-F238E27FC236}">
                  <a16:creationId xmlns:a16="http://schemas.microsoft.com/office/drawing/2014/main" id="{20449B9B-E6A4-4FA1-8EDE-D391F9840783}"/>
                </a:ext>
              </a:extLst>
            </p:cNvPr>
            <p:cNvSpPr txBox="1"/>
            <p:nvPr/>
          </p:nvSpPr>
          <p:spPr>
            <a:xfrm>
              <a:off x="10575725" y="5281323"/>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cxnSp>
        <p:nvCxnSpPr>
          <p:cNvPr id="502" name="Straight Connector 501">
            <a:extLst>
              <a:ext uri="{FF2B5EF4-FFF2-40B4-BE49-F238E27FC236}">
                <a16:creationId xmlns:a16="http://schemas.microsoft.com/office/drawing/2014/main" id="{57468AAB-3585-4C80-A35C-D2084807CB26}"/>
              </a:ext>
            </a:extLst>
          </p:cNvPr>
          <p:cNvCxnSpPr>
            <a:cxnSpLocks/>
          </p:cNvCxnSpPr>
          <p:nvPr/>
        </p:nvCxnSpPr>
        <p:spPr>
          <a:xfrm rot="10800000" flipV="1">
            <a:off x="3400799" y="2894291"/>
            <a:ext cx="8562601" cy="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5" name="Rectangle 574">
            <a:extLst>
              <a:ext uri="{FF2B5EF4-FFF2-40B4-BE49-F238E27FC236}">
                <a16:creationId xmlns:a16="http://schemas.microsoft.com/office/drawing/2014/main" id="{9DB0203E-DA8F-449B-958C-F68118357FBB}"/>
              </a:ext>
            </a:extLst>
          </p:cNvPr>
          <p:cNvSpPr/>
          <p:nvPr/>
        </p:nvSpPr>
        <p:spPr>
          <a:xfrm>
            <a:off x="3400799" y="3648635"/>
            <a:ext cx="8562601" cy="2580527"/>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Chiplet A</a:t>
            </a:r>
          </a:p>
        </p:txBody>
      </p:sp>
      <p:grpSp>
        <p:nvGrpSpPr>
          <p:cNvPr id="505" name="Group 504">
            <a:extLst>
              <a:ext uri="{FF2B5EF4-FFF2-40B4-BE49-F238E27FC236}">
                <a16:creationId xmlns:a16="http://schemas.microsoft.com/office/drawing/2014/main" id="{CD20EBA3-91B6-452C-8586-E6005F8F48E3}"/>
              </a:ext>
            </a:extLst>
          </p:cNvPr>
          <p:cNvGrpSpPr/>
          <p:nvPr/>
        </p:nvGrpSpPr>
        <p:grpSpPr>
          <a:xfrm>
            <a:off x="7538662" y="3756211"/>
            <a:ext cx="3985589" cy="962941"/>
            <a:chOff x="5943600" y="2757661"/>
            <a:chExt cx="3985589" cy="962941"/>
          </a:xfrm>
        </p:grpSpPr>
        <p:sp>
          <p:nvSpPr>
            <p:cNvPr id="539" name="Rectangle 538">
              <a:extLst>
                <a:ext uri="{FF2B5EF4-FFF2-40B4-BE49-F238E27FC236}">
                  <a16:creationId xmlns:a16="http://schemas.microsoft.com/office/drawing/2014/main" id="{F69E89E7-2831-4C07-9F25-8546DBCE91B1}"/>
                </a:ext>
              </a:extLst>
            </p:cNvPr>
            <p:cNvSpPr/>
            <p:nvPr/>
          </p:nvSpPr>
          <p:spPr>
            <a:xfrm>
              <a:off x="5943600" y="275766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41" name="Oval 540">
              <a:extLst>
                <a:ext uri="{FF2B5EF4-FFF2-40B4-BE49-F238E27FC236}">
                  <a16:creationId xmlns:a16="http://schemas.microsoft.com/office/drawing/2014/main" id="{4366889E-9EE6-43BC-AB34-C2598FAFC9E3}"/>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42" name="Oval 541">
              <a:extLst>
                <a:ext uri="{FF2B5EF4-FFF2-40B4-BE49-F238E27FC236}">
                  <a16:creationId xmlns:a16="http://schemas.microsoft.com/office/drawing/2014/main" id="{BA633740-7C6E-42F5-AA88-54E23DDBE32F}"/>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543" name="Oval 542">
              <a:extLst>
                <a:ext uri="{FF2B5EF4-FFF2-40B4-BE49-F238E27FC236}">
                  <a16:creationId xmlns:a16="http://schemas.microsoft.com/office/drawing/2014/main" id="{49172A91-FB86-457F-B9A7-7D21708FBCA8}"/>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544" name="Oval 543">
              <a:extLst>
                <a:ext uri="{FF2B5EF4-FFF2-40B4-BE49-F238E27FC236}">
                  <a16:creationId xmlns:a16="http://schemas.microsoft.com/office/drawing/2014/main" id="{3322B74F-140B-4AF5-AACF-D443E522BE63}"/>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545" name="Oval 544">
              <a:extLst>
                <a:ext uri="{FF2B5EF4-FFF2-40B4-BE49-F238E27FC236}">
                  <a16:creationId xmlns:a16="http://schemas.microsoft.com/office/drawing/2014/main" id="{B5D660A7-F295-46BC-8D85-F4179D4EDD38}"/>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546" name="Oval 545">
              <a:extLst>
                <a:ext uri="{FF2B5EF4-FFF2-40B4-BE49-F238E27FC236}">
                  <a16:creationId xmlns:a16="http://schemas.microsoft.com/office/drawing/2014/main" id="{3751249D-3AD4-4BA4-8182-C7FFB37C20E7}"/>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547" name="Oval 546">
              <a:extLst>
                <a:ext uri="{FF2B5EF4-FFF2-40B4-BE49-F238E27FC236}">
                  <a16:creationId xmlns:a16="http://schemas.microsoft.com/office/drawing/2014/main" id="{20EDE5B2-82F7-45D3-A650-6BB8B5E044D5}"/>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548" name="Oval 547">
              <a:extLst>
                <a:ext uri="{FF2B5EF4-FFF2-40B4-BE49-F238E27FC236}">
                  <a16:creationId xmlns:a16="http://schemas.microsoft.com/office/drawing/2014/main" id="{1327CD36-E220-4CB8-B98A-445B4E1C83BE}"/>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549" name="Oval 548">
              <a:extLst>
                <a:ext uri="{FF2B5EF4-FFF2-40B4-BE49-F238E27FC236}">
                  <a16:creationId xmlns:a16="http://schemas.microsoft.com/office/drawing/2014/main" id="{AC2EE95E-3D98-47F7-B32D-1A4EEB29294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50" name="Oval 549">
              <a:extLst>
                <a:ext uri="{FF2B5EF4-FFF2-40B4-BE49-F238E27FC236}">
                  <a16:creationId xmlns:a16="http://schemas.microsoft.com/office/drawing/2014/main" id="{9D08793D-969E-435A-AE70-D28140EBF52F}"/>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551" name="Oval 550">
              <a:extLst>
                <a:ext uri="{FF2B5EF4-FFF2-40B4-BE49-F238E27FC236}">
                  <a16:creationId xmlns:a16="http://schemas.microsoft.com/office/drawing/2014/main" id="{D7C520B1-C7D7-401A-854F-52D75A4C0B0B}"/>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52" name="Oval 551">
              <a:extLst>
                <a:ext uri="{FF2B5EF4-FFF2-40B4-BE49-F238E27FC236}">
                  <a16:creationId xmlns:a16="http://schemas.microsoft.com/office/drawing/2014/main" id="{B3704CE2-3471-4988-B8B6-A1F59CB93B9C}"/>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553" name="Oval 552">
              <a:extLst>
                <a:ext uri="{FF2B5EF4-FFF2-40B4-BE49-F238E27FC236}">
                  <a16:creationId xmlns:a16="http://schemas.microsoft.com/office/drawing/2014/main" id="{C8AD06B4-B793-4219-866B-5C2B6205D082}"/>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554" name="Oval 553">
              <a:extLst>
                <a:ext uri="{FF2B5EF4-FFF2-40B4-BE49-F238E27FC236}">
                  <a16:creationId xmlns:a16="http://schemas.microsoft.com/office/drawing/2014/main" id="{C993C3C3-400E-45CD-AC56-B07CD8EB4E41}"/>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555" name="Oval 554">
              <a:extLst>
                <a:ext uri="{FF2B5EF4-FFF2-40B4-BE49-F238E27FC236}">
                  <a16:creationId xmlns:a16="http://schemas.microsoft.com/office/drawing/2014/main" id="{3298C302-3402-4005-90B3-EF8D3AE4C21E}"/>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556" name="Oval 555">
              <a:extLst>
                <a:ext uri="{FF2B5EF4-FFF2-40B4-BE49-F238E27FC236}">
                  <a16:creationId xmlns:a16="http://schemas.microsoft.com/office/drawing/2014/main" id="{870E37F1-1EA8-4175-8E98-B2721853F07F}"/>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557" name="Oval 556">
              <a:extLst>
                <a:ext uri="{FF2B5EF4-FFF2-40B4-BE49-F238E27FC236}">
                  <a16:creationId xmlns:a16="http://schemas.microsoft.com/office/drawing/2014/main" id="{916CF1D0-2812-4E82-8E70-BBAC065843E5}"/>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558" name="Oval 557">
              <a:extLst>
                <a:ext uri="{FF2B5EF4-FFF2-40B4-BE49-F238E27FC236}">
                  <a16:creationId xmlns:a16="http://schemas.microsoft.com/office/drawing/2014/main" id="{7955C46D-F4AA-424A-88BF-1CD2C2B67AB0}"/>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559" name="Oval 558">
              <a:extLst>
                <a:ext uri="{FF2B5EF4-FFF2-40B4-BE49-F238E27FC236}">
                  <a16:creationId xmlns:a16="http://schemas.microsoft.com/office/drawing/2014/main" id="{F3A7DAAB-A8E3-4293-AF93-28497D5A28CD}"/>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560" name="Oval 559">
              <a:extLst>
                <a:ext uri="{FF2B5EF4-FFF2-40B4-BE49-F238E27FC236}">
                  <a16:creationId xmlns:a16="http://schemas.microsoft.com/office/drawing/2014/main" id="{627C0108-6340-453E-A59D-C31F2D77F59C}"/>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561" name="Oval 560">
              <a:extLst>
                <a:ext uri="{FF2B5EF4-FFF2-40B4-BE49-F238E27FC236}">
                  <a16:creationId xmlns:a16="http://schemas.microsoft.com/office/drawing/2014/main" id="{8F27FFA8-FE1B-48AE-8B44-9EA35852E170}"/>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2" name="Oval 561">
              <a:extLst>
                <a:ext uri="{FF2B5EF4-FFF2-40B4-BE49-F238E27FC236}">
                  <a16:creationId xmlns:a16="http://schemas.microsoft.com/office/drawing/2014/main" id="{28A22EFF-BE21-465D-A933-2F0B1FCA9EDD}"/>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3" name="Oval 562">
              <a:extLst>
                <a:ext uri="{FF2B5EF4-FFF2-40B4-BE49-F238E27FC236}">
                  <a16:creationId xmlns:a16="http://schemas.microsoft.com/office/drawing/2014/main" id="{67CA0D91-DE9A-4981-B815-DD8AA0744822}"/>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4" name="Oval 563">
              <a:extLst>
                <a:ext uri="{FF2B5EF4-FFF2-40B4-BE49-F238E27FC236}">
                  <a16:creationId xmlns:a16="http://schemas.microsoft.com/office/drawing/2014/main" id="{E3EC7258-7975-4B24-B039-441D9A6418BE}"/>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5" name="Oval 564">
              <a:extLst>
                <a:ext uri="{FF2B5EF4-FFF2-40B4-BE49-F238E27FC236}">
                  <a16:creationId xmlns:a16="http://schemas.microsoft.com/office/drawing/2014/main" id="{5A97B63B-5DD7-49BF-8EB1-9C4CA3E6EC82}"/>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6" name="Oval 565">
              <a:extLst>
                <a:ext uri="{FF2B5EF4-FFF2-40B4-BE49-F238E27FC236}">
                  <a16:creationId xmlns:a16="http://schemas.microsoft.com/office/drawing/2014/main" id="{552D7DAA-84BD-4222-8DCF-D9D2F631D594}"/>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67" name="Oval 566">
              <a:extLst>
                <a:ext uri="{FF2B5EF4-FFF2-40B4-BE49-F238E27FC236}">
                  <a16:creationId xmlns:a16="http://schemas.microsoft.com/office/drawing/2014/main" id="{4A798ACD-7F42-4C7E-8F54-D2447F4D5FF7}"/>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8" name="Oval 567">
              <a:extLst>
                <a:ext uri="{FF2B5EF4-FFF2-40B4-BE49-F238E27FC236}">
                  <a16:creationId xmlns:a16="http://schemas.microsoft.com/office/drawing/2014/main" id="{A1DCFE61-795F-44A7-9ADF-D7D994330A7E}"/>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9" name="Oval 568">
              <a:extLst>
                <a:ext uri="{FF2B5EF4-FFF2-40B4-BE49-F238E27FC236}">
                  <a16:creationId xmlns:a16="http://schemas.microsoft.com/office/drawing/2014/main" id="{268687DD-AD6F-4546-A282-00DACF52B6C3}"/>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70" name="Oval 569">
              <a:extLst>
                <a:ext uri="{FF2B5EF4-FFF2-40B4-BE49-F238E27FC236}">
                  <a16:creationId xmlns:a16="http://schemas.microsoft.com/office/drawing/2014/main" id="{36AF2266-813C-45D7-8ACE-12E6AA88F6DD}"/>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40" name="TextBox 539">
              <a:extLst>
                <a:ext uri="{FF2B5EF4-FFF2-40B4-BE49-F238E27FC236}">
                  <a16:creationId xmlns:a16="http://schemas.microsoft.com/office/drawing/2014/main" id="{9674D51C-650C-4916-9338-9111D0303715}"/>
                </a:ext>
              </a:extLst>
            </p:cNvPr>
            <p:cNvSpPr txBox="1"/>
            <p:nvPr/>
          </p:nvSpPr>
          <p:spPr>
            <a:xfrm>
              <a:off x="9255475" y="3435909"/>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endParaRPr kumimoji="0" lang="en-US" sz="110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Arial"/>
                  <a:ea typeface="+mn-ea"/>
                  <a:cs typeface="+mn-cs"/>
                </a:rPr>
                <a:t>RxA</a:t>
              </a:r>
              <a:endPar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grpSp>
      <p:grpSp>
        <p:nvGrpSpPr>
          <p:cNvPr id="571" name="Group 570">
            <a:extLst>
              <a:ext uri="{FF2B5EF4-FFF2-40B4-BE49-F238E27FC236}">
                <a16:creationId xmlns:a16="http://schemas.microsoft.com/office/drawing/2014/main" id="{461D4275-2109-458F-B277-F621A9CDA5CA}"/>
              </a:ext>
            </a:extLst>
          </p:cNvPr>
          <p:cNvGrpSpPr/>
          <p:nvPr/>
        </p:nvGrpSpPr>
        <p:grpSpPr>
          <a:xfrm>
            <a:off x="7540626" y="4717033"/>
            <a:ext cx="4012141" cy="959224"/>
            <a:chOff x="7060048" y="4615381"/>
            <a:chExt cx="4012141" cy="959224"/>
          </a:xfrm>
        </p:grpSpPr>
        <p:sp>
          <p:nvSpPr>
            <p:cNvPr id="572" name="Rectangle 571">
              <a:extLst>
                <a:ext uri="{FF2B5EF4-FFF2-40B4-BE49-F238E27FC236}">
                  <a16:creationId xmlns:a16="http://schemas.microsoft.com/office/drawing/2014/main" id="{FB5E931A-8CD9-4B2A-9348-6CFC4F7EE62B}"/>
                </a:ext>
              </a:extLst>
            </p:cNvPr>
            <p:cNvSpPr/>
            <p:nvPr/>
          </p:nvSpPr>
          <p:spPr>
            <a:xfrm>
              <a:off x="7060048" y="461538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74" name="Oval 573">
              <a:extLst>
                <a:ext uri="{FF2B5EF4-FFF2-40B4-BE49-F238E27FC236}">
                  <a16:creationId xmlns:a16="http://schemas.microsoft.com/office/drawing/2014/main" id="{1F42EA2E-CCE8-4832-AE6B-9DBD1616FB87}"/>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77" name="Oval 576">
              <a:extLst>
                <a:ext uri="{FF2B5EF4-FFF2-40B4-BE49-F238E27FC236}">
                  <a16:creationId xmlns:a16="http://schemas.microsoft.com/office/drawing/2014/main" id="{6CE8D3A2-8F43-4C06-A98A-6E5CE74ECC1E}"/>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	</a:t>
              </a:r>
            </a:p>
          </p:txBody>
        </p:sp>
        <p:sp>
          <p:nvSpPr>
            <p:cNvPr id="578" name="Oval 577">
              <a:extLst>
                <a:ext uri="{FF2B5EF4-FFF2-40B4-BE49-F238E27FC236}">
                  <a16:creationId xmlns:a16="http://schemas.microsoft.com/office/drawing/2014/main" id="{0319F7F9-6BBD-4787-9B85-8A8E667553B5}"/>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579" name="Oval 578">
              <a:extLst>
                <a:ext uri="{FF2B5EF4-FFF2-40B4-BE49-F238E27FC236}">
                  <a16:creationId xmlns:a16="http://schemas.microsoft.com/office/drawing/2014/main" id="{F6DE0F0B-5264-4762-AB71-9BFF65401E45}"/>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580" name="Oval 579">
              <a:extLst>
                <a:ext uri="{FF2B5EF4-FFF2-40B4-BE49-F238E27FC236}">
                  <a16:creationId xmlns:a16="http://schemas.microsoft.com/office/drawing/2014/main" id="{05D0D989-17E9-4338-B5AC-AB599A3A6A56}"/>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581" name="Oval 580">
              <a:extLst>
                <a:ext uri="{FF2B5EF4-FFF2-40B4-BE49-F238E27FC236}">
                  <a16:creationId xmlns:a16="http://schemas.microsoft.com/office/drawing/2014/main" id="{EE4E83E6-1567-4247-884C-351EEBC508BD}"/>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582" name="Oval 581">
              <a:extLst>
                <a:ext uri="{FF2B5EF4-FFF2-40B4-BE49-F238E27FC236}">
                  <a16:creationId xmlns:a16="http://schemas.microsoft.com/office/drawing/2014/main" id="{5D43C69F-EC98-4497-B317-B0B6FCF244B1}"/>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583" name="Oval 582">
              <a:extLst>
                <a:ext uri="{FF2B5EF4-FFF2-40B4-BE49-F238E27FC236}">
                  <a16:creationId xmlns:a16="http://schemas.microsoft.com/office/drawing/2014/main" id="{78A88E3B-80E7-4089-9E03-39836CC79B82}"/>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584" name="Oval 583">
              <a:extLst>
                <a:ext uri="{FF2B5EF4-FFF2-40B4-BE49-F238E27FC236}">
                  <a16:creationId xmlns:a16="http://schemas.microsoft.com/office/drawing/2014/main" id="{8B6E139B-BD1C-4572-A64F-D0B9C14544FB}"/>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85" name="Oval 584">
              <a:extLst>
                <a:ext uri="{FF2B5EF4-FFF2-40B4-BE49-F238E27FC236}">
                  <a16:creationId xmlns:a16="http://schemas.microsoft.com/office/drawing/2014/main" id="{CBF89533-5FB7-48E5-9369-E0284B678422}"/>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586" name="Oval 585">
              <a:extLst>
                <a:ext uri="{FF2B5EF4-FFF2-40B4-BE49-F238E27FC236}">
                  <a16:creationId xmlns:a16="http://schemas.microsoft.com/office/drawing/2014/main" id="{095C69D0-401F-47F0-93A4-8BB6A4AE844B}"/>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87" name="Oval 586">
              <a:extLst>
                <a:ext uri="{FF2B5EF4-FFF2-40B4-BE49-F238E27FC236}">
                  <a16:creationId xmlns:a16="http://schemas.microsoft.com/office/drawing/2014/main" id="{F9B00A87-5489-47B8-9055-9C7A15B4D847}"/>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588" name="Oval 587">
              <a:extLst>
                <a:ext uri="{FF2B5EF4-FFF2-40B4-BE49-F238E27FC236}">
                  <a16:creationId xmlns:a16="http://schemas.microsoft.com/office/drawing/2014/main" id="{C34B1A76-9CFF-4F6C-BDA6-D2B15792381B}"/>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589" name="Oval 588">
              <a:extLst>
                <a:ext uri="{FF2B5EF4-FFF2-40B4-BE49-F238E27FC236}">
                  <a16:creationId xmlns:a16="http://schemas.microsoft.com/office/drawing/2014/main" id="{B30FDDB8-416A-4B16-A012-C72E266A8C34}"/>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590" name="Oval 589">
              <a:extLst>
                <a:ext uri="{FF2B5EF4-FFF2-40B4-BE49-F238E27FC236}">
                  <a16:creationId xmlns:a16="http://schemas.microsoft.com/office/drawing/2014/main" id="{38EA246B-526F-4566-85B1-14A6D194155B}"/>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591" name="Oval 590">
              <a:extLst>
                <a:ext uri="{FF2B5EF4-FFF2-40B4-BE49-F238E27FC236}">
                  <a16:creationId xmlns:a16="http://schemas.microsoft.com/office/drawing/2014/main" id="{BE845099-C241-4D42-9DBF-41DE9CA9265E}"/>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592" name="Oval 591">
              <a:extLst>
                <a:ext uri="{FF2B5EF4-FFF2-40B4-BE49-F238E27FC236}">
                  <a16:creationId xmlns:a16="http://schemas.microsoft.com/office/drawing/2014/main" id="{79873A9B-A45F-40C0-8ED8-A221AB1CC8A6}"/>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593" name="Oval 592">
              <a:extLst>
                <a:ext uri="{FF2B5EF4-FFF2-40B4-BE49-F238E27FC236}">
                  <a16:creationId xmlns:a16="http://schemas.microsoft.com/office/drawing/2014/main" id="{11F50A95-BF8B-4906-B236-2EBAC80DDE34}"/>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594" name="Oval 593">
              <a:extLst>
                <a:ext uri="{FF2B5EF4-FFF2-40B4-BE49-F238E27FC236}">
                  <a16:creationId xmlns:a16="http://schemas.microsoft.com/office/drawing/2014/main" id="{9EDF4664-988C-4D6B-BDE9-90C228A6F780}"/>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a:t>
              </a:r>
            </a:p>
          </p:txBody>
        </p:sp>
        <p:sp>
          <p:nvSpPr>
            <p:cNvPr id="595" name="Oval 594">
              <a:extLst>
                <a:ext uri="{FF2B5EF4-FFF2-40B4-BE49-F238E27FC236}">
                  <a16:creationId xmlns:a16="http://schemas.microsoft.com/office/drawing/2014/main" id="{E142615F-2B9C-4E2B-AB34-3A245F79823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596" name="Oval 595">
              <a:extLst>
                <a:ext uri="{FF2B5EF4-FFF2-40B4-BE49-F238E27FC236}">
                  <a16:creationId xmlns:a16="http://schemas.microsoft.com/office/drawing/2014/main" id="{E3D5B710-6B36-4D8B-949C-078014A1E70F}"/>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97" name="Oval 596">
              <a:extLst>
                <a:ext uri="{FF2B5EF4-FFF2-40B4-BE49-F238E27FC236}">
                  <a16:creationId xmlns:a16="http://schemas.microsoft.com/office/drawing/2014/main" id="{62D6A0AA-E443-4307-BFEF-0756C61A457D}"/>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98" name="Oval 597">
              <a:extLst>
                <a:ext uri="{FF2B5EF4-FFF2-40B4-BE49-F238E27FC236}">
                  <a16:creationId xmlns:a16="http://schemas.microsoft.com/office/drawing/2014/main" id="{AB5B97BD-8E57-4FB2-8688-85386525BCAA}"/>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99" name="Oval 598">
              <a:extLst>
                <a:ext uri="{FF2B5EF4-FFF2-40B4-BE49-F238E27FC236}">
                  <a16:creationId xmlns:a16="http://schemas.microsoft.com/office/drawing/2014/main" id="{3E78503D-3584-4F21-B7FB-731C9788294D}"/>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0" name="Oval 599">
              <a:extLst>
                <a:ext uri="{FF2B5EF4-FFF2-40B4-BE49-F238E27FC236}">
                  <a16:creationId xmlns:a16="http://schemas.microsoft.com/office/drawing/2014/main" id="{B7685E55-D393-45F1-ADA6-B887D205B158}"/>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01" name="Oval 600">
              <a:extLst>
                <a:ext uri="{FF2B5EF4-FFF2-40B4-BE49-F238E27FC236}">
                  <a16:creationId xmlns:a16="http://schemas.microsoft.com/office/drawing/2014/main" id="{DE80C3A9-352B-4E15-8450-159A0CBCB921}"/>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02" name="Oval 601">
              <a:extLst>
                <a:ext uri="{FF2B5EF4-FFF2-40B4-BE49-F238E27FC236}">
                  <a16:creationId xmlns:a16="http://schemas.microsoft.com/office/drawing/2014/main" id="{19529D2B-38E3-4876-9EFB-608C70D9149A}"/>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3" name="Oval 602">
              <a:extLst>
                <a:ext uri="{FF2B5EF4-FFF2-40B4-BE49-F238E27FC236}">
                  <a16:creationId xmlns:a16="http://schemas.microsoft.com/office/drawing/2014/main" id="{CE454871-DDE2-4293-A659-21CC5659EFCB}"/>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4" name="Oval 603">
              <a:extLst>
                <a:ext uri="{FF2B5EF4-FFF2-40B4-BE49-F238E27FC236}">
                  <a16:creationId xmlns:a16="http://schemas.microsoft.com/office/drawing/2014/main" id="{2C173527-FC09-4264-BD03-DDFB7692E3F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5" name="Oval 604">
              <a:extLst>
                <a:ext uri="{FF2B5EF4-FFF2-40B4-BE49-F238E27FC236}">
                  <a16:creationId xmlns:a16="http://schemas.microsoft.com/office/drawing/2014/main" id="{62C21383-15E6-4D10-9245-6924F9E97AC5}"/>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73" name="TextBox 572">
              <a:extLst>
                <a:ext uri="{FF2B5EF4-FFF2-40B4-BE49-F238E27FC236}">
                  <a16:creationId xmlns:a16="http://schemas.microsoft.com/office/drawing/2014/main" id="{32248B68-4C62-4399-9FD9-81AEF6A9A8CE}"/>
                </a:ext>
              </a:extLst>
            </p:cNvPr>
            <p:cNvSpPr txBox="1"/>
            <p:nvPr/>
          </p:nvSpPr>
          <p:spPr>
            <a:xfrm>
              <a:off x="10575578" y="526964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TxB</a:t>
              </a:r>
            </a:p>
          </p:txBody>
        </p:sp>
      </p:grpSp>
      <p:sp>
        <p:nvSpPr>
          <p:cNvPr id="2" name="Title 1">
            <a:extLst>
              <a:ext uri="{FF2B5EF4-FFF2-40B4-BE49-F238E27FC236}">
                <a16:creationId xmlns:a16="http://schemas.microsoft.com/office/drawing/2014/main" id="{F1E36DCE-3495-4112-B1DA-3BC34BBCEEAC}"/>
              </a:ext>
            </a:extLst>
          </p:cNvPr>
          <p:cNvSpPr>
            <a:spLocks noGrp="1"/>
          </p:cNvSpPr>
          <p:nvPr>
            <p:ph type="title"/>
          </p:nvPr>
        </p:nvSpPr>
        <p:spPr>
          <a:xfrm>
            <a:off x="304800" y="247650"/>
            <a:ext cx="2978727" cy="1657350"/>
          </a:xfrm>
          <a:ln>
            <a:noFill/>
          </a:ln>
        </p:spPr>
        <p:txBody>
          <a:bodyPr/>
          <a:lstStyle/>
          <a:p>
            <a:r>
              <a:rPr lang="en-US" dirty="0"/>
              <a:t>Checkerboard of Slices</a:t>
            </a:r>
          </a:p>
        </p:txBody>
      </p:sp>
      <p:grpSp>
        <p:nvGrpSpPr>
          <p:cNvPr id="29" name="Group 28">
            <a:extLst>
              <a:ext uri="{FF2B5EF4-FFF2-40B4-BE49-F238E27FC236}">
                <a16:creationId xmlns:a16="http://schemas.microsoft.com/office/drawing/2014/main" id="{F3D07F4D-24FA-411E-9146-6245E1943E97}"/>
              </a:ext>
            </a:extLst>
          </p:cNvPr>
          <p:cNvGrpSpPr/>
          <p:nvPr/>
        </p:nvGrpSpPr>
        <p:grpSpPr>
          <a:xfrm>
            <a:off x="3708506" y="3760659"/>
            <a:ext cx="3985589" cy="959224"/>
            <a:chOff x="5943600" y="2757661"/>
            <a:chExt cx="3985589" cy="959224"/>
          </a:xfrm>
        </p:grpSpPr>
        <p:sp>
          <p:nvSpPr>
            <p:cNvPr id="31" name="Rectangle 30">
              <a:extLst>
                <a:ext uri="{FF2B5EF4-FFF2-40B4-BE49-F238E27FC236}">
                  <a16:creationId xmlns:a16="http://schemas.microsoft.com/office/drawing/2014/main" id="{72C5100B-CEE4-41D4-995B-9A417B7694BC}"/>
                </a:ext>
              </a:extLst>
            </p:cNvPr>
            <p:cNvSpPr/>
            <p:nvPr/>
          </p:nvSpPr>
          <p:spPr>
            <a:xfrm>
              <a:off x="5943600" y="2757661"/>
              <a:ext cx="3829878" cy="959224"/>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2" name="Oval 31">
              <a:extLst>
                <a:ext uri="{FF2B5EF4-FFF2-40B4-BE49-F238E27FC236}">
                  <a16:creationId xmlns:a16="http://schemas.microsoft.com/office/drawing/2014/main" id="{AD8E2188-527E-4E1C-A03C-774074E72753}"/>
                </a:ext>
              </a:extLst>
            </p:cNvPr>
            <p:cNvSpPr/>
            <p:nvPr/>
          </p:nvSpPr>
          <p:spPr>
            <a:xfrm>
              <a:off x="5996606" y="2769870"/>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3" name="Oval 32">
              <a:extLst>
                <a:ext uri="{FF2B5EF4-FFF2-40B4-BE49-F238E27FC236}">
                  <a16:creationId xmlns:a16="http://schemas.microsoft.com/office/drawing/2014/main" id="{1863DD36-B3FB-4663-B119-3291FFA5CFD0}"/>
                </a:ext>
              </a:extLst>
            </p:cNvPr>
            <p:cNvSpPr/>
            <p:nvPr/>
          </p:nvSpPr>
          <p:spPr>
            <a:xfrm>
              <a:off x="6377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34" name="Oval 33">
              <a:extLst>
                <a:ext uri="{FF2B5EF4-FFF2-40B4-BE49-F238E27FC236}">
                  <a16:creationId xmlns:a16="http://schemas.microsoft.com/office/drawing/2014/main" id="{9A299B4D-4EAA-42B3-A6DB-AB1677DB0B76}"/>
                </a:ext>
              </a:extLst>
            </p:cNvPr>
            <p:cNvSpPr/>
            <p:nvPr/>
          </p:nvSpPr>
          <p:spPr>
            <a:xfrm>
              <a:off x="6185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35" name="Oval 34">
              <a:extLst>
                <a:ext uri="{FF2B5EF4-FFF2-40B4-BE49-F238E27FC236}">
                  <a16:creationId xmlns:a16="http://schemas.microsoft.com/office/drawing/2014/main" id="{9A9FA0B2-2370-46DA-A344-EAECF49CDB9D}"/>
                </a:ext>
              </a:extLst>
            </p:cNvPr>
            <p:cNvSpPr/>
            <p:nvPr/>
          </p:nvSpPr>
          <p:spPr>
            <a:xfrm>
              <a:off x="6576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36" name="Oval 35">
              <a:extLst>
                <a:ext uri="{FF2B5EF4-FFF2-40B4-BE49-F238E27FC236}">
                  <a16:creationId xmlns:a16="http://schemas.microsoft.com/office/drawing/2014/main" id="{194115C8-C187-4B3D-9E26-940EFD5F8AF7}"/>
                </a:ext>
              </a:extLst>
            </p:cNvPr>
            <p:cNvSpPr/>
            <p:nvPr/>
          </p:nvSpPr>
          <p:spPr>
            <a:xfrm>
              <a:off x="6758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37" name="Oval 36">
              <a:extLst>
                <a:ext uri="{FF2B5EF4-FFF2-40B4-BE49-F238E27FC236}">
                  <a16:creationId xmlns:a16="http://schemas.microsoft.com/office/drawing/2014/main" id="{AE25C5F8-BCC7-4D5B-9E95-FDBEF02F38FA}"/>
                </a:ext>
              </a:extLst>
            </p:cNvPr>
            <p:cNvSpPr/>
            <p:nvPr/>
          </p:nvSpPr>
          <p:spPr>
            <a:xfrm>
              <a:off x="7139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38" name="Oval 37">
              <a:extLst>
                <a:ext uri="{FF2B5EF4-FFF2-40B4-BE49-F238E27FC236}">
                  <a16:creationId xmlns:a16="http://schemas.microsoft.com/office/drawing/2014/main" id="{8FF90223-9DF0-4772-9B34-11BEE401D21B}"/>
                </a:ext>
              </a:extLst>
            </p:cNvPr>
            <p:cNvSpPr/>
            <p:nvPr/>
          </p:nvSpPr>
          <p:spPr>
            <a:xfrm>
              <a:off x="6947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39" name="Oval 38">
              <a:extLst>
                <a:ext uri="{FF2B5EF4-FFF2-40B4-BE49-F238E27FC236}">
                  <a16:creationId xmlns:a16="http://schemas.microsoft.com/office/drawing/2014/main" id="{5700529C-2834-4EAD-8B1F-A83F3F3A4ADC}"/>
                </a:ext>
              </a:extLst>
            </p:cNvPr>
            <p:cNvSpPr/>
            <p:nvPr/>
          </p:nvSpPr>
          <p:spPr>
            <a:xfrm>
              <a:off x="7338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40" name="Oval 39">
              <a:extLst>
                <a:ext uri="{FF2B5EF4-FFF2-40B4-BE49-F238E27FC236}">
                  <a16:creationId xmlns:a16="http://schemas.microsoft.com/office/drawing/2014/main" id="{2517394D-1092-456A-99BD-C0CCFEC2E3CB}"/>
                </a:ext>
              </a:extLst>
            </p:cNvPr>
            <p:cNvSpPr/>
            <p:nvPr/>
          </p:nvSpPr>
          <p:spPr>
            <a:xfrm>
              <a:off x="7900734" y="2769870"/>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1" name="Oval 40">
              <a:extLst>
                <a:ext uri="{FF2B5EF4-FFF2-40B4-BE49-F238E27FC236}">
                  <a16:creationId xmlns:a16="http://schemas.microsoft.com/office/drawing/2014/main" id="{D1ECB883-C9D0-436C-84EB-8C80769D3053}"/>
                </a:ext>
              </a:extLst>
            </p:cNvPr>
            <p:cNvSpPr/>
            <p:nvPr/>
          </p:nvSpPr>
          <p:spPr>
            <a:xfrm>
              <a:off x="7535778"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42" name="Oval 41">
              <a:extLst>
                <a:ext uri="{FF2B5EF4-FFF2-40B4-BE49-F238E27FC236}">
                  <a16:creationId xmlns:a16="http://schemas.microsoft.com/office/drawing/2014/main" id="{E7C75198-5D2F-4348-AC2F-C6294E749398}"/>
                </a:ext>
              </a:extLst>
            </p:cNvPr>
            <p:cNvSpPr/>
            <p:nvPr/>
          </p:nvSpPr>
          <p:spPr>
            <a:xfrm>
              <a:off x="7709450" y="3086069"/>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3" name="Oval 42">
              <a:extLst>
                <a:ext uri="{FF2B5EF4-FFF2-40B4-BE49-F238E27FC236}">
                  <a16:creationId xmlns:a16="http://schemas.microsoft.com/office/drawing/2014/main" id="{FF3EBE1E-8B35-4B19-887E-CCDF9B10BFF1}"/>
                </a:ext>
              </a:extLst>
            </p:cNvPr>
            <p:cNvSpPr/>
            <p:nvPr/>
          </p:nvSpPr>
          <p:spPr>
            <a:xfrm>
              <a:off x="8100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44" name="Oval 43">
              <a:extLst>
                <a:ext uri="{FF2B5EF4-FFF2-40B4-BE49-F238E27FC236}">
                  <a16:creationId xmlns:a16="http://schemas.microsoft.com/office/drawing/2014/main" id="{6BA0BE63-8B5B-4207-9D59-F71CD1095016}"/>
                </a:ext>
              </a:extLst>
            </p:cNvPr>
            <p:cNvSpPr/>
            <p:nvPr/>
          </p:nvSpPr>
          <p:spPr>
            <a:xfrm>
              <a:off x="8282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45" name="Oval 44">
              <a:extLst>
                <a:ext uri="{FF2B5EF4-FFF2-40B4-BE49-F238E27FC236}">
                  <a16:creationId xmlns:a16="http://schemas.microsoft.com/office/drawing/2014/main" id="{D47CFC9E-2582-4402-8CD9-23E776E90930}"/>
                </a:ext>
              </a:extLst>
            </p:cNvPr>
            <p:cNvSpPr/>
            <p:nvPr/>
          </p:nvSpPr>
          <p:spPr>
            <a:xfrm>
              <a:off x="8663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46" name="Oval 45">
              <a:extLst>
                <a:ext uri="{FF2B5EF4-FFF2-40B4-BE49-F238E27FC236}">
                  <a16:creationId xmlns:a16="http://schemas.microsoft.com/office/drawing/2014/main" id="{E4BE4EF4-C231-4A91-9E96-DCCC8BFE4743}"/>
                </a:ext>
              </a:extLst>
            </p:cNvPr>
            <p:cNvSpPr/>
            <p:nvPr/>
          </p:nvSpPr>
          <p:spPr>
            <a:xfrm>
              <a:off x="8471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47" name="Oval 46">
              <a:extLst>
                <a:ext uri="{FF2B5EF4-FFF2-40B4-BE49-F238E27FC236}">
                  <a16:creationId xmlns:a16="http://schemas.microsoft.com/office/drawing/2014/main" id="{CF73FE67-3C91-4F8F-9C1B-1D8FA2C8F23A}"/>
                </a:ext>
              </a:extLst>
            </p:cNvPr>
            <p:cNvSpPr/>
            <p:nvPr/>
          </p:nvSpPr>
          <p:spPr>
            <a:xfrm>
              <a:off x="8862389"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48" name="Oval 47">
              <a:extLst>
                <a:ext uri="{FF2B5EF4-FFF2-40B4-BE49-F238E27FC236}">
                  <a16:creationId xmlns:a16="http://schemas.microsoft.com/office/drawing/2014/main" id="{FDBAFD27-F608-44D2-AC30-9758453131D7}"/>
                </a:ext>
              </a:extLst>
            </p:cNvPr>
            <p:cNvSpPr/>
            <p:nvPr/>
          </p:nvSpPr>
          <p:spPr>
            <a:xfrm>
              <a:off x="9044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49" name="Oval 48">
              <a:extLst>
                <a:ext uri="{FF2B5EF4-FFF2-40B4-BE49-F238E27FC236}">
                  <a16:creationId xmlns:a16="http://schemas.microsoft.com/office/drawing/2014/main" id="{860D7CC6-D710-42C9-B836-826F815AEC59}"/>
                </a:ext>
              </a:extLst>
            </p:cNvPr>
            <p:cNvSpPr/>
            <p:nvPr/>
          </p:nvSpPr>
          <p:spPr>
            <a:xfrm>
              <a:off x="9425606" y="2769870"/>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50" name="Oval 49">
              <a:extLst>
                <a:ext uri="{FF2B5EF4-FFF2-40B4-BE49-F238E27FC236}">
                  <a16:creationId xmlns:a16="http://schemas.microsoft.com/office/drawing/2014/main" id="{FBDE244F-80E2-44D6-9434-C65C350B22FE}"/>
                </a:ext>
              </a:extLst>
            </p:cNvPr>
            <p:cNvSpPr/>
            <p:nvPr/>
          </p:nvSpPr>
          <p:spPr>
            <a:xfrm>
              <a:off x="9233450" y="3086069"/>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51" name="Oval 50">
              <a:extLst>
                <a:ext uri="{FF2B5EF4-FFF2-40B4-BE49-F238E27FC236}">
                  <a16:creationId xmlns:a16="http://schemas.microsoft.com/office/drawing/2014/main" id="{025B0CB5-231B-4BCE-A4C4-9D22B7C2D70C}"/>
                </a:ext>
              </a:extLst>
            </p:cNvPr>
            <p:cNvSpPr/>
            <p:nvPr/>
          </p:nvSpPr>
          <p:spPr>
            <a:xfrm>
              <a:off x="9624389" y="3086069"/>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2" name="Oval 51">
              <a:extLst>
                <a:ext uri="{FF2B5EF4-FFF2-40B4-BE49-F238E27FC236}">
                  <a16:creationId xmlns:a16="http://schemas.microsoft.com/office/drawing/2014/main" id="{E62FFC09-5DCE-44FB-9685-60118DE8C21F}"/>
                </a:ext>
              </a:extLst>
            </p:cNvPr>
            <p:cNvSpPr/>
            <p:nvPr/>
          </p:nvSpPr>
          <p:spPr>
            <a:xfrm>
              <a:off x="6768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3" name="Oval 52">
              <a:extLst>
                <a:ext uri="{FF2B5EF4-FFF2-40B4-BE49-F238E27FC236}">
                  <a16:creationId xmlns:a16="http://schemas.microsoft.com/office/drawing/2014/main" id="{A575CB91-AA0B-46DC-9DBA-4659444D3776}"/>
                </a:ext>
              </a:extLst>
            </p:cNvPr>
            <p:cNvSpPr/>
            <p:nvPr/>
          </p:nvSpPr>
          <p:spPr>
            <a:xfrm>
              <a:off x="7149102" y="340932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4" name="Oval 53">
              <a:extLst>
                <a:ext uri="{FF2B5EF4-FFF2-40B4-BE49-F238E27FC236}">
                  <a16:creationId xmlns:a16="http://schemas.microsoft.com/office/drawing/2014/main" id="{BF885641-0E85-4152-9A57-BEB8979CCC23}"/>
                </a:ext>
              </a:extLst>
            </p:cNvPr>
            <p:cNvSpPr/>
            <p:nvPr/>
          </p:nvSpPr>
          <p:spPr>
            <a:xfrm>
              <a:off x="7530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5" name="Oval 54">
              <a:extLst>
                <a:ext uri="{FF2B5EF4-FFF2-40B4-BE49-F238E27FC236}">
                  <a16:creationId xmlns:a16="http://schemas.microsoft.com/office/drawing/2014/main" id="{5C290065-2C52-4A9B-92DB-EE46B665DAEF}"/>
                </a:ext>
              </a:extLst>
            </p:cNvPr>
            <p:cNvSpPr/>
            <p:nvPr/>
          </p:nvSpPr>
          <p:spPr>
            <a:xfrm>
              <a:off x="7911102" y="340932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6" name="Oval 55">
              <a:extLst>
                <a:ext uri="{FF2B5EF4-FFF2-40B4-BE49-F238E27FC236}">
                  <a16:creationId xmlns:a16="http://schemas.microsoft.com/office/drawing/2014/main" id="{72FC5AEA-0C27-4E43-822E-8B7EA35BBBE3}"/>
                </a:ext>
              </a:extLst>
            </p:cNvPr>
            <p:cNvSpPr/>
            <p:nvPr/>
          </p:nvSpPr>
          <p:spPr>
            <a:xfrm>
              <a:off x="8283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7" name="Oval 56">
              <a:extLst>
                <a:ext uri="{FF2B5EF4-FFF2-40B4-BE49-F238E27FC236}">
                  <a16:creationId xmlns:a16="http://schemas.microsoft.com/office/drawing/2014/main" id="{CB8526AF-27A4-4A9B-81E1-D9235F0960E7}"/>
                </a:ext>
              </a:extLst>
            </p:cNvPr>
            <p:cNvSpPr/>
            <p:nvPr/>
          </p:nvSpPr>
          <p:spPr>
            <a:xfrm>
              <a:off x="8664137" y="340912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58" name="Oval 57">
              <a:extLst>
                <a:ext uri="{FF2B5EF4-FFF2-40B4-BE49-F238E27FC236}">
                  <a16:creationId xmlns:a16="http://schemas.microsoft.com/office/drawing/2014/main" id="{22C52BDF-E27D-4A25-BADE-802F286DC872}"/>
                </a:ext>
              </a:extLst>
            </p:cNvPr>
            <p:cNvSpPr/>
            <p:nvPr/>
          </p:nvSpPr>
          <p:spPr>
            <a:xfrm>
              <a:off x="9045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59" name="Oval 58">
              <a:extLst>
                <a:ext uri="{FF2B5EF4-FFF2-40B4-BE49-F238E27FC236}">
                  <a16:creationId xmlns:a16="http://schemas.microsoft.com/office/drawing/2014/main" id="{9DD7C314-0A62-434E-B751-CD47AD819EEA}"/>
                </a:ext>
              </a:extLst>
            </p:cNvPr>
            <p:cNvSpPr/>
            <p:nvPr/>
          </p:nvSpPr>
          <p:spPr>
            <a:xfrm>
              <a:off x="9426137" y="340912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0" name="Oval 59">
              <a:extLst>
                <a:ext uri="{FF2B5EF4-FFF2-40B4-BE49-F238E27FC236}">
                  <a16:creationId xmlns:a16="http://schemas.microsoft.com/office/drawing/2014/main" id="{F4C9F71E-5945-472F-9900-D5A576E99E3B}"/>
                </a:ext>
              </a:extLst>
            </p:cNvPr>
            <p:cNvSpPr/>
            <p:nvPr/>
          </p:nvSpPr>
          <p:spPr>
            <a:xfrm>
              <a:off x="5996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1" name="Oval 60">
              <a:extLst>
                <a:ext uri="{FF2B5EF4-FFF2-40B4-BE49-F238E27FC236}">
                  <a16:creationId xmlns:a16="http://schemas.microsoft.com/office/drawing/2014/main" id="{65FDD5A9-DD8F-4109-A751-39AF1F1BD5C1}"/>
                </a:ext>
              </a:extLst>
            </p:cNvPr>
            <p:cNvSpPr/>
            <p:nvPr/>
          </p:nvSpPr>
          <p:spPr>
            <a:xfrm>
              <a:off x="6377940" y="340597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 name="TextBox 29">
              <a:extLst>
                <a:ext uri="{FF2B5EF4-FFF2-40B4-BE49-F238E27FC236}">
                  <a16:creationId xmlns:a16="http://schemas.microsoft.com/office/drawing/2014/main" id="{0B5C04F7-C964-41C8-9F74-8A50FE6C5542}"/>
                </a:ext>
              </a:extLst>
            </p:cNvPr>
            <p:cNvSpPr txBox="1"/>
            <p:nvPr/>
          </p:nvSpPr>
          <p:spPr>
            <a:xfrm>
              <a:off x="9256563" y="3406768"/>
              <a:ext cx="304800" cy="292388"/>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TxA</a:t>
              </a:r>
            </a:p>
          </p:txBody>
        </p:sp>
      </p:grpSp>
      <p:grpSp>
        <p:nvGrpSpPr>
          <p:cNvPr id="285" name="Group 284">
            <a:extLst>
              <a:ext uri="{FF2B5EF4-FFF2-40B4-BE49-F238E27FC236}">
                <a16:creationId xmlns:a16="http://schemas.microsoft.com/office/drawing/2014/main" id="{B28D27C3-C62D-455E-A3C1-7567A9714B7F}"/>
              </a:ext>
            </a:extLst>
          </p:cNvPr>
          <p:cNvGrpSpPr/>
          <p:nvPr/>
        </p:nvGrpSpPr>
        <p:grpSpPr>
          <a:xfrm>
            <a:off x="3707248" y="4714984"/>
            <a:ext cx="4012141" cy="959600"/>
            <a:chOff x="7060048" y="4615381"/>
            <a:chExt cx="4012141" cy="959600"/>
          </a:xfrm>
        </p:grpSpPr>
        <p:sp>
          <p:nvSpPr>
            <p:cNvPr id="287" name="Rectangle 286">
              <a:extLst>
                <a:ext uri="{FF2B5EF4-FFF2-40B4-BE49-F238E27FC236}">
                  <a16:creationId xmlns:a16="http://schemas.microsoft.com/office/drawing/2014/main" id="{C46C2314-6E06-46C1-AF4E-3D08F9A34B29}"/>
                </a:ext>
              </a:extLst>
            </p:cNvPr>
            <p:cNvSpPr/>
            <p:nvPr/>
          </p:nvSpPr>
          <p:spPr>
            <a:xfrm>
              <a:off x="7060048" y="4615381"/>
              <a:ext cx="3829878" cy="959224"/>
            </a:xfrm>
            <a:prstGeom prst="rect">
              <a:avLst/>
            </a:prstGeom>
            <a:solidFill>
              <a:schemeClr val="accent6">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88" name="Oval 287">
              <a:extLst>
                <a:ext uri="{FF2B5EF4-FFF2-40B4-BE49-F238E27FC236}">
                  <a16:creationId xmlns:a16="http://schemas.microsoft.com/office/drawing/2014/main" id="{70134D04-D0D4-4B21-A408-0C4653257F6F}"/>
                </a:ext>
              </a:extLst>
            </p:cNvPr>
            <p:cNvSpPr/>
            <p:nvPr/>
          </p:nvSpPr>
          <p:spPr>
            <a:xfrm>
              <a:off x="7139162" y="4946326"/>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289" name="Oval 288">
              <a:extLst>
                <a:ext uri="{FF2B5EF4-FFF2-40B4-BE49-F238E27FC236}">
                  <a16:creationId xmlns:a16="http://schemas.microsoft.com/office/drawing/2014/main" id="{7511EAE6-D970-4130-9380-282DB71E7A4E}"/>
                </a:ext>
              </a:extLst>
            </p:cNvPr>
            <p:cNvSpPr/>
            <p:nvPr/>
          </p:nvSpPr>
          <p:spPr>
            <a:xfrm>
              <a:off x="7520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	</a:t>
              </a:r>
            </a:p>
          </p:txBody>
        </p:sp>
        <p:sp>
          <p:nvSpPr>
            <p:cNvPr id="290" name="Oval 289">
              <a:extLst>
                <a:ext uri="{FF2B5EF4-FFF2-40B4-BE49-F238E27FC236}">
                  <a16:creationId xmlns:a16="http://schemas.microsoft.com/office/drawing/2014/main" id="{00B2AB6E-A5BC-41D9-8B43-AEED0081E9D7}"/>
                </a:ext>
              </a:extLst>
            </p:cNvPr>
            <p:cNvSpPr/>
            <p:nvPr/>
          </p:nvSpPr>
          <p:spPr>
            <a:xfrm>
              <a:off x="7328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D0</a:t>
              </a:r>
            </a:p>
          </p:txBody>
        </p:sp>
        <p:sp>
          <p:nvSpPr>
            <p:cNvPr id="291" name="Oval 290">
              <a:extLst>
                <a:ext uri="{FF2B5EF4-FFF2-40B4-BE49-F238E27FC236}">
                  <a16:creationId xmlns:a16="http://schemas.microsoft.com/office/drawing/2014/main" id="{5132250C-556E-4102-9307-502FA9AC6BC7}"/>
                </a:ext>
              </a:extLst>
            </p:cNvPr>
            <p:cNvSpPr/>
            <p:nvPr/>
          </p:nvSpPr>
          <p:spPr>
            <a:xfrm>
              <a:off x="7719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D2</a:t>
              </a:r>
            </a:p>
          </p:txBody>
        </p:sp>
        <p:sp>
          <p:nvSpPr>
            <p:cNvPr id="292" name="Oval 291">
              <a:extLst>
                <a:ext uri="{FF2B5EF4-FFF2-40B4-BE49-F238E27FC236}">
                  <a16:creationId xmlns:a16="http://schemas.microsoft.com/office/drawing/2014/main" id="{1862D493-3070-47C9-BB4C-5604967AEA92}"/>
                </a:ext>
              </a:extLst>
            </p:cNvPr>
            <p:cNvSpPr/>
            <p:nvPr/>
          </p:nvSpPr>
          <p:spPr>
            <a:xfrm>
              <a:off x="7901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D3</a:t>
              </a:r>
            </a:p>
          </p:txBody>
        </p:sp>
        <p:sp>
          <p:nvSpPr>
            <p:cNvPr id="293" name="Oval 292">
              <a:extLst>
                <a:ext uri="{FF2B5EF4-FFF2-40B4-BE49-F238E27FC236}">
                  <a16:creationId xmlns:a16="http://schemas.microsoft.com/office/drawing/2014/main" id="{568492F7-D292-4159-8744-77763F28721F}"/>
                </a:ext>
              </a:extLst>
            </p:cNvPr>
            <p:cNvSpPr/>
            <p:nvPr/>
          </p:nvSpPr>
          <p:spPr>
            <a:xfrm>
              <a:off x="8282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D5</a:t>
              </a:r>
            </a:p>
          </p:txBody>
        </p:sp>
        <p:sp>
          <p:nvSpPr>
            <p:cNvPr id="294" name="Oval 293">
              <a:extLst>
                <a:ext uri="{FF2B5EF4-FFF2-40B4-BE49-F238E27FC236}">
                  <a16:creationId xmlns:a16="http://schemas.microsoft.com/office/drawing/2014/main" id="{B4384EF4-E692-45F9-856B-C7B32EAAFACC}"/>
                </a:ext>
              </a:extLst>
            </p:cNvPr>
            <p:cNvSpPr/>
            <p:nvPr/>
          </p:nvSpPr>
          <p:spPr>
            <a:xfrm>
              <a:off x="8090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D4</a:t>
              </a:r>
            </a:p>
          </p:txBody>
        </p:sp>
        <p:sp>
          <p:nvSpPr>
            <p:cNvPr id="295" name="Oval 294">
              <a:extLst>
                <a:ext uri="{FF2B5EF4-FFF2-40B4-BE49-F238E27FC236}">
                  <a16:creationId xmlns:a16="http://schemas.microsoft.com/office/drawing/2014/main" id="{97A97B71-1E22-4E05-90E9-7BFEC9375AC7}"/>
                </a:ext>
              </a:extLst>
            </p:cNvPr>
            <p:cNvSpPr/>
            <p:nvPr/>
          </p:nvSpPr>
          <p:spPr>
            <a:xfrm>
              <a:off x="8481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D6</a:t>
              </a:r>
            </a:p>
          </p:txBody>
        </p:sp>
        <p:sp>
          <p:nvSpPr>
            <p:cNvPr id="296" name="Oval 295">
              <a:extLst>
                <a:ext uri="{FF2B5EF4-FFF2-40B4-BE49-F238E27FC236}">
                  <a16:creationId xmlns:a16="http://schemas.microsoft.com/office/drawing/2014/main" id="{4F84AF02-B382-4A69-BB29-BA0B5AB862F6}"/>
                </a:ext>
              </a:extLst>
            </p:cNvPr>
            <p:cNvSpPr/>
            <p:nvPr/>
          </p:nvSpPr>
          <p:spPr>
            <a:xfrm>
              <a:off x="9043290" y="4946326"/>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97" name="Oval 296">
              <a:extLst>
                <a:ext uri="{FF2B5EF4-FFF2-40B4-BE49-F238E27FC236}">
                  <a16:creationId xmlns:a16="http://schemas.microsoft.com/office/drawing/2014/main" id="{F07E8EB3-0934-4623-BE6E-2DCBB2C29CBD}"/>
                </a:ext>
              </a:extLst>
            </p:cNvPr>
            <p:cNvSpPr/>
            <p:nvPr/>
          </p:nvSpPr>
          <p:spPr>
            <a:xfrm>
              <a:off x="8678334"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D7</a:t>
              </a:r>
            </a:p>
          </p:txBody>
        </p:sp>
        <p:sp>
          <p:nvSpPr>
            <p:cNvPr id="298" name="Oval 297">
              <a:extLst>
                <a:ext uri="{FF2B5EF4-FFF2-40B4-BE49-F238E27FC236}">
                  <a16:creationId xmlns:a16="http://schemas.microsoft.com/office/drawing/2014/main" id="{32BB2B5D-6E69-4FF9-B204-64D9B33713F0}"/>
                </a:ext>
              </a:extLst>
            </p:cNvPr>
            <p:cNvSpPr/>
            <p:nvPr/>
          </p:nvSpPr>
          <p:spPr>
            <a:xfrm>
              <a:off x="8852450" y="4628178"/>
              <a:ext cx="304800" cy="304800"/>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99" name="Oval 298">
              <a:extLst>
                <a:ext uri="{FF2B5EF4-FFF2-40B4-BE49-F238E27FC236}">
                  <a16:creationId xmlns:a16="http://schemas.microsoft.com/office/drawing/2014/main" id="{4D8A416D-F8DB-4059-9875-A39DFCFB4334}"/>
                </a:ext>
              </a:extLst>
            </p:cNvPr>
            <p:cNvSpPr/>
            <p:nvPr/>
          </p:nvSpPr>
          <p:spPr>
            <a:xfrm>
              <a:off x="9243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D8</a:t>
              </a:r>
            </a:p>
          </p:txBody>
        </p:sp>
        <p:sp>
          <p:nvSpPr>
            <p:cNvPr id="300" name="Oval 299">
              <a:extLst>
                <a:ext uri="{FF2B5EF4-FFF2-40B4-BE49-F238E27FC236}">
                  <a16:creationId xmlns:a16="http://schemas.microsoft.com/office/drawing/2014/main" id="{DD147D23-7A03-4890-B33C-A87AD41BDC06}"/>
                </a:ext>
              </a:extLst>
            </p:cNvPr>
            <p:cNvSpPr/>
            <p:nvPr/>
          </p:nvSpPr>
          <p:spPr>
            <a:xfrm>
              <a:off x="9425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D9</a:t>
              </a:r>
            </a:p>
          </p:txBody>
        </p:sp>
        <p:sp>
          <p:nvSpPr>
            <p:cNvPr id="301" name="Oval 300">
              <a:extLst>
                <a:ext uri="{FF2B5EF4-FFF2-40B4-BE49-F238E27FC236}">
                  <a16:creationId xmlns:a16="http://schemas.microsoft.com/office/drawing/2014/main" id="{02347CAE-2448-4372-BDEF-0D10D5AB335A}"/>
                </a:ext>
              </a:extLst>
            </p:cNvPr>
            <p:cNvSpPr/>
            <p:nvPr/>
          </p:nvSpPr>
          <p:spPr>
            <a:xfrm>
              <a:off x="9806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D11</a:t>
              </a:r>
            </a:p>
          </p:txBody>
        </p:sp>
        <p:sp>
          <p:nvSpPr>
            <p:cNvPr id="302" name="Oval 301">
              <a:extLst>
                <a:ext uri="{FF2B5EF4-FFF2-40B4-BE49-F238E27FC236}">
                  <a16:creationId xmlns:a16="http://schemas.microsoft.com/office/drawing/2014/main" id="{73727964-4F4D-4037-B1A4-4F0851761DC5}"/>
                </a:ext>
              </a:extLst>
            </p:cNvPr>
            <p:cNvSpPr/>
            <p:nvPr/>
          </p:nvSpPr>
          <p:spPr>
            <a:xfrm>
              <a:off x="9614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D10</a:t>
              </a:r>
            </a:p>
          </p:txBody>
        </p:sp>
        <p:sp>
          <p:nvSpPr>
            <p:cNvPr id="303" name="Oval 302">
              <a:extLst>
                <a:ext uri="{FF2B5EF4-FFF2-40B4-BE49-F238E27FC236}">
                  <a16:creationId xmlns:a16="http://schemas.microsoft.com/office/drawing/2014/main" id="{74CA0777-DF64-4E70-8E6F-D0FB6A94F737}"/>
                </a:ext>
              </a:extLst>
            </p:cNvPr>
            <p:cNvSpPr/>
            <p:nvPr/>
          </p:nvSpPr>
          <p:spPr>
            <a:xfrm>
              <a:off x="10005389"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D12</a:t>
              </a:r>
            </a:p>
          </p:txBody>
        </p:sp>
        <p:sp>
          <p:nvSpPr>
            <p:cNvPr id="304" name="Oval 303">
              <a:extLst>
                <a:ext uri="{FF2B5EF4-FFF2-40B4-BE49-F238E27FC236}">
                  <a16:creationId xmlns:a16="http://schemas.microsoft.com/office/drawing/2014/main" id="{4AA4D8AB-A5A7-41C7-A3AD-8118A4D45242}"/>
                </a:ext>
              </a:extLst>
            </p:cNvPr>
            <p:cNvSpPr/>
            <p:nvPr/>
          </p:nvSpPr>
          <p:spPr>
            <a:xfrm>
              <a:off x="10187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D13</a:t>
              </a:r>
            </a:p>
          </p:txBody>
        </p:sp>
        <p:sp>
          <p:nvSpPr>
            <p:cNvPr id="305" name="Oval 304">
              <a:extLst>
                <a:ext uri="{FF2B5EF4-FFF2-40B4-BE49-F238E27FC236}">
                  <a16:creationId xmlns:a16="http://schemas.microsoft.com/office/drawing/2014/main" id="{C48048B5-BB07-46D6-B6E2-B03AEA7E6A57}"/>
                </a:ext>
              </a:extLst>
            </p:cNvPr>
            <p:cNvSpPr/>
            <p:nvPr/>
          </p:nvSpPr>
          <p:spPr>
            <a:xfrm>
              <a:off x="10568162" y="4946326"/>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D15</a:t>
              </a:r>
            </a:p>
          </p:txBody>
        </p:sp>
        <p:sp>
          <p:nvSpPr>
            <p:cNvPr id="306" name="Oval 305">
              <a:extLst>
                <a:ext uri="{FF2B5EF4-FFF2-40B4-BE49-F238E27FC236}">
                  <a16:creationId xmlns:a16="http://schemas.microsoft.com/office/drawing/2014/main" id="{C93E1F6F-E2CF-46AA-9458-356EC0A68B8A}"/>
                </a:ext>
              </a:extLst>
            </p:cNvPr>
            <p:cNvSpPr/>
            <p:nvPr/>
          </p:nvSpPr>
          <p:spPr>
            <a:xfrm>
              <a:off x="10376450" y="4628178"/>
              <a:ext cx="304800" cy="304800"/>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D14</a:t>
              </a:r>
            </a:p>
          </p:txBody>
        </p:sp>
        <p:sp>
          <p:nvSpPr>
            <p:cNvPr id="390" name="Oval 389">
              <a:extLst>
                <a:ext uri="{FF2B5EF4-FFF2-40B4-BE49-F238E27FC236}">
                  <a16:creationId xmlns:a16="http://schemas.microsoft.com/office/drawing/2014/main" id="{8B070279-2B2F-4EE1-9EB5-412FBF66AB7A}"/>
                </a:ext>
              </a:extLst>
            </p:cNvPr>
            <p:cNvSpPr/>
            <p:nvPr/>
          </p:nvSpPr>
          <p:spPr>
            <a:xfrm>
              <a:off x="10767389" y="4628178"/>
              <a:ext cx="304800" cy="3048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391" name="Oval 390">
              <a:extLst>
                <a:ext uri="{FF2B5EF4-FFF2-40B4-BE49-F238E27FC236}">
                  <a16:creationId xmlns:a16="http://schemas.microsoft.com/office/drawing/2014/main" id="{C5F8B042-F55E-430F-882B-D0F8DAD968C5}"/>
                </a:ext>
              </a:extLst>
            </p:cNvPr>
            <p:cNvSpPr/>
            <p:nvPr/>
          </p:nvSpPr>
          <p:spPr>
            <a:xfrm>
              <a:off x="8099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2" name="Oval 391">
              <a:extLst>
                <a:ext uri="{FF2B5EF4-FFF2-40B4-BE49-F238E27FC236}">
                  <a16:creationId xmlns:a16="http://schemas.microsoft.com/office/drawing/2014/main" id="{2AD8DEDA-CBAB-4554-99C2-D4FF279E39D5}"/>
                </a:ext>
              </a:extLst>
            </p:cNvPr>
            <p:cNvSpPr/>
            <p:nvPr/>
          </p:nvSpPr>
          <p:spPr>
            <a:xfrm>
              <a:off x="8480513" y="5267044"/>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393" name="Oval 392">
              <a:extLst>
                <a:ext uri="{FF2B5EF4-FFF2-40B4-BE49-F238E27FC236}">
                  <a16:creationId xmlns:a16="http://schemas.microsoft.com/office/drawing/2014/main" id="{B26BE4E2-A2CB-49FC-A898-BE59E16D33C9}"/>
                </a:ext>
              </a:extLst>
            </p:cNvPr>
            <p:cNvSpPr/>
            <p:nvPr/>
          </p:nvSpPr>
          <p:spPr>
            <a:xfrm>
              <a:off x="8861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3" name="Oval 412">
              <a:extLst>
                <a:ext uri="{FF2B5EF4-FFF2-40B4-BE49-F238E27FC236}">
                  <a16:creationId xmlns:a16="http://schemas.microsoft.com/office/drawing/2014/main" id="{8036F8AE-3BFD-4411-ABAE-E07B706E51AE}"/>
                </a:ext>
              </a:extLst>
            </p:cNvPr>
            <p:cNvSpPr/>
            <p:nvPr/>
          </p:nvSpPr>
          <p:spPr>
            <a:xfrm>
              <a:off x="9242513" y="5267044"/>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4" name="Oval 413">
              <a:extLst>
                <a:ext uri="{FF2B5EF4-FFF2-40B4-BE49-F238E27FC236}">
                  <a16:creationId xmlns:a16="http://schemas.microsoft.com/office/drawing/2014/main" id="{505CCD92-8D85-4616-958E-2FBCDABFBE98}"/>
                </a:ext>
              </a:extLst>
            </p:cNvPr>
            <p:cNvSpPr/>
            <p:nvPr/>
          </p:nvSpPr>
          <p:spPr>
            <a:xfrm>
              <a:off x="9614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15" name="Oval 414">
              <a:extLst>
                <a:ext uri="{FF2B5EF4-FFF2-40B4-BE49-F238E27FC236}">
                  <a16:creationId xmlns:a16="http://schemas.microsoft.com/office/drawing/2014/main" id="{DC05F138-A3AC-4B99-8225-6DFC781015F9}"/>
                </a:ext>
              </a:extLst>
            </p:cNvPr>
            <p:cNvSpPr/>
            <p:nvPr/>
          </p:nvSpPr>
          <p:spPr>
            <a:xfrm>
              <a:off x="9995548" y="5266848"/>
              <a:ext cx="304800" cy="304800"/>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416" name="Oval 415">
              <a:extLst>
                <a:ext uri="{FF2B5EF4-FFF2-40B4-BE49-F238E27FC236}">
                  <a16:creationId xmlns:a16="http://schemas.microsoft.com/office/drawing/2014/main" id="{D68055B2-5D23-4C44-BBE6-D5FAA80F5B56}"/>
                </a:ext>
              </a:extLst>
            </p:cNvPr>
            <p:cNvSpPr/>
            <p:nvPr/>
          </p:nvSpPr>
          <p:spPr>
            <a:xfrm>
              <a:off x="10376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7" name="Oval 416">
              <a:extLst>
                <a:ext uri="{FF2B5EF4-FFF2-40B4-BE49-F238E27FC236}">
                  <a16:creationId xmlns:a16="http://schemas.microsoft.com/office/drawing/2014/main" id="{B6E775D4-67BF-43E5-BEAE-2209DD0751D5}"/>
                </a:ext>
              </a:extLst>
            </p:cNvPr>
            <p:cNvSpPr/>
            <p:nvPr/>
          </p:nvSpPr>
          <p:spPr>
            <a:xfrm>
              <a:off x="10757548" y="5266848"/>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19" name="Oval 418">
              <a:extLst>
                <a:ext uri="{FF2B5EF4-FFF2-40B4-BE49-F238E27FC236}">
                  <a16:creationId xmlns:a16="http://schemas.microsoft.com/office/drawing/2014/main" id="{2D1819EF-CB25-4D49-A191-7B944EA0D0DF}"/>
                </a:ext>
              </a:extLst>
            </p:cNvPr>
            <p:cNvSpPr/>
            <p:nvPr/>
          </p:nvSpPr>
          <p:spPr>
            <a:xfrm>
              <a:off x="7328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20" name="Oval 419">
              <a:extLst>
                <a:ext uri="{FF2B5EF4-FFF2-40B4-BE49-F238E27FC236}">
                  <a16:creationId xmlns:a16="http://schemas.microsoft.com/office/drawing/2014/main" id="{EB187881-3848-4F8A-98BE-29FAF1C96E43}"/>
                </a:ext>
              </a:extLst>
            </p:cNvPr>
            <p:cNvSpPr/>
            <p:nvPr/>
          </p:nvSpPr>
          <p:spPr>
            <a:xfrm>
              <a:off x="7709351" y="5263691"/>
              <a:ext cx="304800" cy="3048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86" name="TextBox 285">
              <a:extLst>
                <a:ext uri="{FF2B5EF4-FFF2-40B4-BE49-F238E27FC236}">
                  <a16:creationId xmlns:a16="http://schemas.microsoft.com/office/drawing/2014/main" id="{BB518B00-1AC5-4AD4-B637-A5037DF75230}"/>
                </a:ext>
              </a:extLst>
            </p:cNvPr>
            <p:cNvSpPr txBox="1"/>
            <p:nvPr/>
          </p:nvSpPr>
          <p:spPr>
            <a:xfrm>
              <a:off x="10575725" y="5290288"/>
              <a:ext cx="304800" cy="284693"/>
            </a:xfrm>
            <a:prstGeom prst="rect">
              <a:avLst/>
            </a:prstGeom>
            <a:solidFill>
              <a:srgbClr val="FFC000"/>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lumMod val="85000"/>
                      <a:lumOff val="15000"/>
                    </a:prstClr>
                  </a:solidFill>
                  <a:effectLst/>
                  <a:uLnTx/>
                  <a:uFillTx/>
                  <a:latin typeface="Arial"/>
                  <a:ea typeface="+mn-ea"/>
                  <a:cs typeface="+mn-cs"/>
                </a:rPr>
                <a:t>Map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85000"/>
                      <a:lumOff val="15000"/>
                    </a:prstClr>
                  </a:solidFill>
                  <a:effectLst/>
                  <a:uLnTx/>
                  <a:uFillTx/>
                  <a:latin typeface="Arial"/>
                  <a:ea typeface="+mn-ea"/>
                  <a:cs typeface="+mn-cs"/>
                </a:rPr>
                <a:t>RxB</a:t>
              </a:r>
            </a:p>
          </p:txBody>
        </p:sp>
      </p:grpSp>
      <p:cxnSp>
        <p:nvCxnSpPr>
          <p:cNvPr id="12" name="Straight Connector 11">
            <a:extLst>
              <a:ext uri="{FF2B5EF4-FFF2-40B4-BE49-F238E27FC236}">
                <a16:creationId xmlns:a16="http://schemas.microsoft.com/office/drawing/2014/main" id="{2C4EFD59-486D-4C3A-8ABA-F82F5E315810}"/>
              </a:ext>
            </a:extLst>
          </p:cNvPr>
          <p:cNvCxnSpPr>
            <a:cxnSpLocks/>
          </p:cNvCxnSpPr>
          <p:nvPr/>
        </p:nvCxnSpPr>
        <p:spPr>
          <a:xfrm flipV="1">
            <a:off x="3400799" y="3657600"/>
            <a:ext cx="8562601" cy="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6" name="Group 385">
            <a:extLst>
              <a:ext uri="{FF2B5EF4-FFF2-40B4-BE49-F238E27FC236}">
                <a16:creationId xmlns:a16="http://schemas.microsoft.com/office/drawing/2014/main" id="{A5327758-FAA8-445B-A8B2-51E6D35A5DD5}"/>
              </a:ext>
            </a:extLst>
          </p:cNvPr>
          <p:cNvGrpSpPr/>
          <p:nvPr/>
        </p:nvGrpSpPr>
        <p:grpSpPr>
          <a:xfrm>
            <a:off x="7746177" y="2454784"/>
            <a:ext cx="3629888" cy="1659444"/>
            <a:chOff x="7266712" y="2810914"/>
            <a:chExt cx="3629888" cy="1191891"/>
          </a:xfrm>
        </p:grpSpPr>
        <p:cxnSp>
          <p:nvCxnSpPr>
            <p:cNvPr id="387" name="Straight Connector 386">
              <a:extLst>
                <a:ext uri="{FF2B5EF4-FFF2-40B4-BE49-F238E27FC236}">
                  <a16:creationId xmlns:a16="http://schemas.microsoft.com/office/drawing/2014/main" id="{424407A9-7770-4CBA-98F7-02AB9A9F40B9}"/>
                </a:ext>
              </a:extLst>
            </p:cNvPr>
            <p:cNvCxnSpPr>
              <a:cxnSpLocks/>
            </p:cNvCxnSpPr>
            <p:nvPr/>
          </p:nvCxnSpPr>
          <p:spPr>
            <a:xfrm flipV="1">
              <a:off x="7266712" y="2812909"/>
              <a:ext cx="6481" cy="94383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B6874A2-EE17-45ED-B799-CBE7A3ABF783}"/>
                </a:ext>
              </a:extLst>
            </p:cNvPr>
            <p:cNvCxnSpPr>
              <a:cxnSpLocks/>
            </p:cNvCxnSpPr>
            <p:nvPr/>
          </p:nvCxnSpPr>
          <p:spPr>
            <a:xfrm flipV="1">
              <a:off x="7472332" y="3040102"/>
              <a:ext cx="5441" cy="9627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438C55C6-FD68-456A-917F-8179545797B6}"/>
                </a:ext>
              </a:extLst>
            </p:cNvPr>
            <p:cNvCxnSpPr/>
            <p:nvPr/>
          </p:nvCxnSpPr>
          <p:spPr>
            <a:xfrm flipH="1" flipV="1">
              <a:off x="766461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AC36BB9-81BF-4E51-8FF3-5E6FE06E0395}"/>
                </a:ext>
              </a:extLst>
            </p:cNvPr>
            <p:cNvCxnSpPr>
              <a:cxnSpLocks/>
            </p:cNvCxnSpPr>
            <p:nvPr/>
          </p:nvCxnSpPr>
          <p:spPr>
            <a:xfrm flipV="1">
              <a:off x="7848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FFAC48F1-FF1E-48F6-BC06-B021B2A74F30}"/>
                </a:ext>
              </a:extLst>
            </p:cNvPr>
            <p:cNvCxnSpPr/>
            <p:nvPr/>
          </p:nvCxnSpPr>
          <p:spPr>
            <a:xfrm flipH="1" flipV="1">
              <a:off x="8046176"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0467063-C25A-459B-9208-2DE5F607BD88}"/>
                </a:ext>
              </a:extLst>
            </p:cNvPr>
            <p:cNvCxnSpPr>
              <a:cxnSpLocks/>
            </p:cNvCxnSpPr>
            <p:nvPr/>
          </p:nvCxnSpPr>
          <p:spPr>
            <a:xfrm flipV="1">
              <a:off x="8229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150120BF-742E-4D76-8A23-4C90EB3C9460}"/>
                </a:ext>
              </a:extLst>
            </p:cNvPr>
            <p:cNvCxnSpPr/>
            <p:nvPr/>
          </p:nvCxnSpPr>
          <p:spPr>
            <a:xfrm flipH="1" flipV="1">
              <a:off x="8422704"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B1A50DB1-4D1C-44ED-91CC-421E8DDAC6FA}"/>
                </a:ext>
              </a:extLst>
            </p:cNvPr>
            <p:cNvCxnSpPr>
              <a:cxnSpLocks/>
            </p:cNvCxnSpPr>
            <p:nvPr/>
          </p:nvCxnSpPr>
          <p:spPr>
            <a:xfrm flipV="1">
              <a:off x="8610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4BAA0EC3-0916-47BC-85C0-743F7C887D75}"/>
                </a:ext>
              </a:extLst>
            </p:cNvPr>
            <p:cNvCxnSpPr/>
            <p:nvPr/>
          </p:nvCxnSpPr>
          <p:spPr>
            <a:xfrm flipH="1" flipV="1">
              <a:off x="8810923"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2453F33-DEA5-4DE0-A830-41E71E871C6A}"/>
                </a:ext>
              </a:extLst>
            </p:cNvPr>
            <p:cNvCxnSpPr>
              <a:cxnSpLocks/>
            </p:cNvCxnSpPr>
            <p:nvPr/>
          </p:nvCxnSpPr>
          <p:spPr>
            <a:xfrm flipV="1">
              <a:off x="8991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785445D0-3783-43FB-92F0-9BD8B85DEEC3}"/>
                </a:ext>
              </a:extLst>
            </p:cNvPr>
            <p:cNvCxnSpPr/>
            <p:nvPr/>
          </p:nvCxnSpPr>
          <p:spPr>
            <a:xfrm flipH="1" flipV="1">
              <a:off x="9180497"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ACAADE4C-C444-4D36-9776-36D59E5A3702}"/>
                </a:ext>
              </a:extLst>
            </p:cNvPr>
            <p:cNvCxnSpPr>
              <a:cxnSpLocks/>
            </p:cNvCxnSpPr>
            <p:nvPr/>
          </p:nvCxnSpPr>
          <p:spPr>
            <a:xfrm flipV="1">
              <a:off x="9372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7DD1F5D1-785A-423C-B875-19EB14BDE595}"/>
                </a:ext>
              </a:extLst>
            </p:cNvPr>
            <p:cNvCxnSpPr/>
            <p:nvPr/>
          </p:nvCxnSpPr>
          <p:spPr>
            <a:xfrm flipH="1" flipV="1">
              <a:off x="9562060"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14E869CA-2BA1-41D7-B5EF-7DBA6F908988}"/>
                </a:ext>
              </a:extLst>
            </p:cNvPr>
            <p:cNvCxnSpPr>
              <a:cxnSpLocks/>
            </p:cNvCxnSpPr>
            <p:nvPr/>
          </p:nvCxnSpPr>
          <p:spPr>
            <a:xfrm flipV="1">
              <a:off x="9753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04312CD3-B3E7-4F7B-9B92-C21475831D86}"/>
                </a:ext>
              </a:extLst>
            </p:cNvPr>
            <p:cNvCxnSpPr/>
            <p:nvPr/>
          </p:nvCxnSpPr>
          <p:spPr>
            <a:xfrm flipH="1" flipV="1">
              <a:off x="995046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C9708B54-4140-465F-B5F0-81BF068211A3}"/>
                </a:ext>
              </a:extLst>
            </p:cNvPr>
            <p:cNvCxnSpPr>
              <a:cxnSpLocks/>
            </p:cNvCxnSpPr>
            <p:nvPr/>
          </p:nvCxnSpPr>
          <p:spPr>
            <a:xfrm flipV="1">
              <a:off x="10134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ED50DE2E-25D2-42F9-8257-10FF96C1630B}"/>
                </a:ext>
              </a:extLst>
            </p:cNvPr>
            <p:cNvCxnSpPr/>
            <p:nvPr/>
          </p:nvCxnSpPr>
          <p:spPr>
            <a:xfrm flipH="1" flipV="1">
              <a:off x="10317555" y="2816489"/>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0CE178B2-6331-4330-BAED-F26386D1CCCB}"/>
                </a:ext>
              </a:extLst>
            </p:cNvPr>
            <p:cNvCxnSpPr>
              <a:cxnSpLocks/>
            </p:cNvCxnSpPr>
            <p:nvPr/>
          </p:nvCxnSpPr>
          <p:spPr>
            <a:xfrm flipV="1">
              <a:off x="10515600" y="3047656"/>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309F17F2-BA7B-45D1-A544-BB71CC8FE584}"/>
                </a:ext>
              </a:extLst>
            </p:cNvPr>
            <p:cNvCxnSpPr/>
            <p:nvPr/>
          </p:nvCxnSpPr>
          <p:spPr>
            <a:xfrm flipH="1" flipV="1">
              <a:off x="10693701" y="2812530"/>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66A13A-B84E-46FE-9F05-994D8F6637FD}"/>
                </a:ext>
              </a:extLst>
            </p:cNvPr>
            <p:cNvCxnSpPr>
              <a:cxnSpLocks/>
            </p:cNvCxnSpPr>
            <p:nvPr/>
          </p:nvCxnSpPr>
          <p:spPr>
            <a:xfrm flipV="1">
              <a:off x="10896600" y="3043697"/>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37" name="TextBox 436">
            <a:extLst>
              <a:ext uri="{FF2B5EF4-FFF2-40B4-BE49-F238E27FC236}">
                <a16:creationId xmlns:a16="http://schemas.microsoft.com/office/drawing/2014/main" id="{6D21844B-D8AD-4908-85BA-4D8F923EED65}"/>
              </a:ext>
            </a:extLst>
          </p:cNvPr>
          <p:cNvSpPr txBox="1"/>
          <p:nvPr/>
        </p:nvSpPr>
        <p:spPr>
          <a:xfrm rot="5400000">
            <a:off x="9353710" y="1328376"/>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AUX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grpSp>
        <p:nvGrpSpPr>
          <p:cNvPr id="7" name="Group 6">
            <a:extLst>
              <a:ext uri="{FF2B5EF4-FFF2-40B4-BE49-F238E27FC236}">
                <a16:creationId xmlns:a16="http://schemas.microsoft.com/office/drawing/2014/main" id="{2CD0E065-0080-4D56-9313-A7A634DE297F}"/>
              </a:ext>
            </a:extLst>
          </p:cNvPr>
          <p:cNvGrpSpPr/>
          <p:nvPr/>
        </p:nvGrpSpPr>
        <p:grpSpPr>
          <a:xfrm>
            <a:off x="3909003" y="2455241"/>
            <a:ext cx="3629888" cy="1642403"/>
            <a:chOff x="7266712" y="2810914"/>
            <a:chExt cx="3629888" cy="1179653"/>
          </a:xfrm>
        </p:grpSpPr>
        <p:cxnSp>
          <p:nvCxnSpPr>
            <p:cNvPr id="62" name="Straight Connector 61">
              <a:extLst>
                <a:ext uri="{FF2B5EF4-FFF2-40B4-BE49-F238E27FC236}">
                  <a16:creationId xmlns:a16="http://schemas.microsoft.com/office/drawing/2014/main" id="{53E3443C-8588-49CF-9631-F429EA2B8B6D}"/>
                </a:ext>
              </a:extLst>
            </p:cNvPr>
            <p:cNvCxnSpPr>
              <a:cxnSpLocks/>
            </p:cNvCxnSpPr>
            <p:nvPr/>
          </p:nvCxnSpPr>
          <p:spPr>
            <a:xfrm flipV="1">
              <a:off x="7266712" y="2812909"/>
              <a:ext cx="6481" cy="94383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9762FE15-CD7C-46F2-B1F1-F5A4E0DB78B4}"/>
                </a:ext>
              </a:extLst>
            </p:cNvPr>
            <p:cNvCxnSpPr>
              <a:cxnSpLocks/>
            </p:cNvCxnSpPr>
            <p:nvPr/>
          </p:nvCxnSpPr>
          <p:spPr>
            <a:xfrm flipV="1">
              <a:off x="7460526" y="3027864"/>
              <a:ext cx="5441" cy="9627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B5773A4-A376-42DC-BDFE-010601E0D5D6}"/>
                </a:ext>
              </a:extLst>
            </p:cNvPr>
            <p:cNvCxnSpPr/>
            <p:nvPr/>
          </p:nvCxnSpPr>
          <p:spPr>
            <a:xfrm flipH="1" flipV="1">
              <a:off x="766461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EB7993AC-BEFD-4A14-89AE-6B6C43DA6AB5}"/>
                </a:ext>
              </a:extLst>
            </p:cNvPr>
            <p:cNvCxnSpPr>
              <a:cxnSpLocks/>
            </p:cNvCxnSpPr>
            <p:nvPr/>
          </p:nvCxnSpPr>
          <p:spPr>
            <a:xfrm flipV="1">
              <a:off x="7848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44AA57CD-DB72-4517-BF0E-712896F6FF32}"/>
                </a:ext>
              </a:extLst>
            </p:cNvPr>
            <p:cNvCxnSpPr/>
            <p:nvPr/>
          </p:nvCxnSpPr>
          <p:spPr>
            <a:xfrm flipH="1" flipV="1">
              <a:off x="8046176"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F90F7319-CFA0-41ED-B165-59B95F2D93A6}"/>
                </a:ext>
              </a:extLst>
            </p:cNvPr>
            <p:cNvCxnSpPr>
              <a:cxnSpLocks/>
            </p:cNvCxnSpPr>
            <p:nvPr/>
          </p:nvCxnSpPr>
          <p:spPr>
            <a:xfrm flipV="1">
              <a:off x="8229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6EDCA595-35B5-4D54-98D2-509575A06F34}"/>
                </a:ext>
              </a:extLst>
            </p:cNvPr>
            <p:cNvCxnSpPr/>
            <p:nvPr/>
          </p:nvCxnSpPr>
          <p:spPr>
            <a:xfrm flipH="1" flipV="1">
              <a:off x="8422704"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6F7A24C1-E6A7-419C-9732-217B6E4D9DDB}"/>
                </a:ext>
              </a:extLst>
            </p:cNvPr>
            <p:cNvCxnSpPr>
              <a:cxnSpLocks/>
            </p:cNvCxnSpPr>
            <p:nvPr/>
          </p:nvCxnSpPr>
          <p:spPr>
            <a:xfrm flipV="1">
              <a:off x="8610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C31481C8-D32D-4E0A-BA57-EE6C6A25CC5D}"/>
                </a:ext>
              </a:extLst>
            </p:cNvPr>
            <p:cNvCxnSpPr/>
            <p:nvPr/>
          </p:nvCxnSpPr>
          <p:spPr>
            <a:xfrm flipH="1" flipV="1">
              <a:off x="8810923"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EBDF15A7-EE93-4033-8182-052544DAB417}"/>
                </a:ext>
              </a:extLst>
            </p:cNvPr>
            <p:cNvCxnSpPr>
              <a:cxnSpLocks/>
            </p:cNvCxnSpPr>
            <p:nvPr/>
          </p:nvCxnSpPr>
          <p:spPr>
            <a:xfrm flipV="1">
              <a:off x="8991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FC2F22C-903F-4135-B87F-71AA36375B96}"/>
                </a:ext>
              </a:extLst>
            </p:cNvPr>
            <p:cNvCxnSpPr/>
            <p:nvPr/>
          </p:nvCxnSpPr>
          <p:spPr>
            <a:xfrm flipH="1" flipV="1">
              <a:off x="9180497"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4A549626-8F07-4E93-B8C5-70C4D1D16971}"/>
                </a:ext>
              </a:extLst>
            </p:cNvPr>
            <p:cNvCxnSpPr>
              <a:cxnSpLocks/>
            </p:cNvCxnSpPr>
            <p:nvPr/>
          </p:nvCxnSpPr>
          <p:spPr>
            <a:xfrm flipV="1">
              <a:off x="9372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E98870CC-F1E6-471E-8DB8-790DD9559424}"/>
                </a:ext>
              </a:extLst>
            </p:cNvPr>
            <p:cNvCxnSpPr/>
            <p:nvPr/>
          </p:nvCxnSpPr>
          <p:spPr>
            <a:xfrm flipH="1" flipV="1">
              <a:off x="9562060" y="2814873"/>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216EF4AE-626C-4678-B818-6332EEBB599F}"/>
                </a:ext>
              </a:extLst>
            </p:cNvPr>
            <p:cNvCxnSpPr>
              <a:cxnSpLocks/>
            </p:cNvCxnSpPr>
            <p:nvPr/>
          </p:nvCxnSpPr>
          <p:spPr>
            <a:xfrm flipV="1">
              <a:off x="9753600" y="3046041"/>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A2EE14A-4FBA-4D07-AD8A-5314CA680402}"/>
                </a:ext>
              </a:extLst>
            </p:cNvPr>
            <p:cNvCxnSpPr/>
            <p:nvPr/>
          </p:nvCxnSpPr>
          <p:spPr>
            <a:xfrm flipH="1" flipV="1">
              <a:off x="9950463" y="2810914"/>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58D8DEF-53E5-415C-9504-F45ECDCF4EDB}"/>
                </a:ext>
              </a:extLst>
            </p:cNvPr>
            <p:cNvCxnSpPr>
              <a:cxnSpLocks/>
            </p:cNvCxnSpPr>
            <p:nvPr/>
          </p:nvCxnSpPr>
          <p:spPr>
            <a:xfrm flipV="1">
              <a:off x="10134600" y="3042082"/>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13E1D88-D189-47FF-9D8E-F5C57B851D34}"/>
                </a:ext>
              </a:extLst>
            </p:cNvPr>
            <p:cNvCxnSpPr/>
            <p:nvPr/>
          </p:nvCxnSpPr>
          <p:spPr>
            <a:xfrm flipH="1" flipV="1">
              <a:off x="10317555" y="2816489"/>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EE3381DF-2E86-4D69-8CA8-FBE59478F309}"/>
                </a:ext>
              </a:extLst>
            </p:cNvPr>
            <p:cNvCxnSpPr>
              <a:cxnSpLocks/>
            </p:cNvCxnSpPr>
            <p:nvPr/>
          </p:nvCxnSpPr>
          <p:spPr>
            <a:xfrm flipV="1">
              <a:off x="10515600" y="3047656"/>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B2DB45C-CAC6-41D2-A0B2-13144169B27D}"/>
                </a:ext>
              </a:extLst>
            </p:cNvPr>
            <p:cNvCxnSpPr/>
            <p:nvPr/>
          </p:nvCxnSpPr>
          <p:spPr>
            <a:xfrm flipH="1" flipV="1">
              <a:off x="10693701" y="2812530"/>
              <a:ext cx="444"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20FC1DAF-B168-4F18-9263-FF0E5977FE22}"/>
                </a:ext>
              </a:extLst>
            </p:cNvPr>
            <p:cNvCxnSpPr>
              <a:cxnSpLocks/>
            </p:cNvCxnSpPr>
            <p:nvPr/>
          </p:nvCxnSpPr>
          <p:spPr>
            <a:xfrm flipV="1">
              <a:off x="10896600" y="3043697"/>
              <a:ext cx="0" cy="9399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0CAA3519-ADF9-40D7-8F25-2A20CED8ABC0}"/>
              </a:ext>
            </a:extLst>
          </p:cNvPr>
          <p:cNvSpPr txBox="1"/>
          <p:nvPr/>
        </p:nvSpPr>
        <p:spPr>
          <a:xfrm rot="16200000">
            <a:off x="5516536" y="1364697"/>
            <a:ext cx="433799" cy="3847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AUX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CLK-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D15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50" b="0" i="0" u="none" strike="noStrike" kern="1200" cap="none" spc="0" normalizeH="0" baseline="0" noProof="0" dirty="0">
                <a:ln>
                  <a:noFill/>
                </a:ln>
                <a:solidFill>
                  <a:prstClr val="black">
                    <a:lumMod val="85000"/>
                    <a:lumOff val="15000"/>
                  </a:prstClr>
                </a:solidFill>
                <a:effectLst/>
                <a:uLnTx/>
                <a:uFillTx/>
                <a:latin typeface="Arial"/>
                <a:ea typeface="+mn-ea"/>
                <a:cs typeface="+mn-cs"/>
              </a:rPr>
              <a:t>FEC</a:t>
            </a:r>
          </a:p>
        </p:txBody>
      </p:sp>
      <p:sp>
        <p:nvSpPr>
          <p:cNvPr id="317" name="Content Placeholder 2">
            <a:extLst>
              <a:ext uri="{FF2B5EF4-FFF2-40B4-BE49-F238E27FC236}">
                <a16:creationId xmlns:a16="http://schemas.microsoft.com/office/drawing/2014/main" id="{FF1C45B7-5DAF-4420-8D5E-EFC0CEB14914}"/>
              </a:ext>
            </a:extLst>
          </p:cNvPr>
          <p:cNvSpPr>
            <a:spLocks noGrp="1"/>
          </p:cNvSpPr>
          <p:nvPr>
            <p:ph idx="1"/>
          </p:nvPr>
        </p:nvSpPr>
        <p:spPr>
          <a:xfrm>
            <a:off x="173059" y="1371599"/>
            <a:ext cx="3152780" cy="5005357"/>
          </a:xfrm>
        </p:spPr>
        <p:txBody>
          <a:bodyPr/>
          <a:lstStyle/>
          <a:p>
            <a:r>
              <a:rPr lang="en-US" sz="1600" dirty="0"/>
              <a:t>The BoW spec is for the </a:t>
            </a:r>
            <a:r>
              <a:rPr lang="en-US" sz="1600" i="1" dirty="0"/>
              <a:t>wire</a:t>
            </a:r>
            <a:r>
              <a:rPr lang="en-US" sz="1600" dirty="0"/>
              <a:t> order</a:t>
            </a:r>
          </a:p>
          <a:p>
            <a:pPr lvl="1"/>
            <a:r>
              <a:rPr lang="en-US" sz="1400" dirty="0"/>
              <a:t>AUX and D0 are at the left of a link (facing out from the </a:t>
            </a:r>
            <a:r>
              <a:rPr lang="en-US" sz="1400" dirty="0" err="1"/>
              <a:t>chiplet</a:t>
            </a:r>
            <a:r>
              <a:rPr lang="en-US" sz="1400" dirty="0"/>
              <a:t>)</a:t>
            </a:r>
          </a:p>
          <a:p>
            <a:pPr lvl="1"/>
            <a:r>
              <a:rPr lang="en-US" sz="1400" dirty="0"/>
              <a:t>The wire and bump order is reversed for alternate stacks</a:t>
            </a:r>
          </a:p>
          <a:p>
            <a:pPr lvl="1"/>
            <a:r>
              <a:rPr lang="en-US" sz="1400" dirty="0"/>
              <a:t>Wires AUX and FEC are optional as a pair</a:t>
            </a:r>
          </a:p>
          <a:p>
            <a:r>
              <a:rPr lang="en-US" sz="1600" dirty="0"/>
              <a:t>Tx and Rx slices arranged in checkerboard</a:t>
            </a:r>
          </a:p>
          <a:p>
            <a:r>
              <a:rPr lang="en-US" sz="1600" dirty="0"/>
              <a:t>Stacks are one or more slices</a:t>
            </a:r>
          </a:p>
          <a:p>
            <a:r>
              <a:rPr lang="en-US" sz="1600" dirty="0"/>
              <a:t>A link is a number of stacks, usually in pairs</a:t>
            </a:r>
          </a:p>
          <a:p>
            <a:r>
              <a:rPr lang="en-US" sz="1600" dirty="0"/>
              <a:t>A unidirectional link uses all Tx or all Rx slices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links are made of stack pairs</a:t>
            </a:r>
          </a:p>
          <a:p>
            <a:r>
              <a:rPr lang="en-US" sz="1600" dirty="0"/>
              <a:t>-- wire order gets reversed for alternate stacks</a:t>
            </a:r>
          </a:p>
          <a:p>
            <a:r>
              <a:rPr lang="en-US" sz="1600" dirty="0"/>
              <a:t>+ can go down to one slice/stack</a:t>
            </a:r>
          </a:p>
          <a:p>
            <a:r>
              <a:rPr lang="en-US" sz="1600" dirty="0"/>
              <a:t>-- single stack is a special case</a:t>
            </a:r>
          </a:p>
          <a:p>
            <a:pPr lvl="2"/>
            <a:endParaRPr lang="en-US" sz="1200" dirty="0"/>
          </a:p>
          <a:p>
            <a:endParaRPr lang="en-US" sz="1600" dirty="0"/>
          </a:p>
        </p:txBody>
      </p:sp>
      <p:cxnSp>
        <p:nvCxnSpPr>
          <p:cNvPr id="6" name="Straight Connector 5">
            <a:extLst>
              <a:ext uri="{FF2B5EF4-FFF2-40B4-BE49-F238E27FC236}">
                <a16:creationId xmlns:a16="http://schemas.microsoft.com/office/drawing/2014/main" id="{DB184DEC-9DB1-4AC4-8845-1C80204E78F5}"/>
              </a:ext>
            </a:extLst>
          </p:cNvPr>
          <p:cNvCxnSpPr/>
          <p:nvPr/>
        </p:nvCxnSpPr>
        <p:spPr>
          <a:xfrm>
            <a:off x="5508713" y="5791200"/>
            <a:ext cx="0" cy="38100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CE845E-1D22-464F-BF9D-C71B8CE071B6}"/>
              </a:ext>
            </a:extLst>
          </p:cNvPr>
          <p:cNvSpPr txBox="1"/>
          <p:nvPr/>
        </p:nvSpPr>
        <p:spPr>
          <a:xfrm>
            <a:off x="5557519" y="5911334"/>
            <a:ext cx="1376681"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Can repeat</a:t>
            </a:r>
          </a:p>
        </p:txBody>
      </p:sp>
      <p:cxnSp>
        <p:nvCxnSpPr>
          <p:cNvPr id="503" name="Straight Connector 502">
            <a:extLst>
              <a:ext uri="{FF2B5EF4-FFF2-40B4-BE49-F238E27FC236}">
                <a16:creationId xmlns:a16="http://schemas.microsoft.com/office/drawing/2014/main" id="{DBB8A78C-1043-4239-B524-65FC349AAE57}"/>
              </a:ext>
            </a:extLst>
          </p:cNvPr>
          <p:cNvCxnSpPr>
            <a:cxnSpLocks/>
          </p:cNvCxnSpPr>
          <p:nvPr/>
        </p:nvCxnSpPr>
        <p:spPr>
          <a:xfrm>
            <a:off x="11520185" y="4572000"/>
            <a:ext cx="443215"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04" name="TextBox 503">
            <a:extLst>
              <a:ext uri="{FF2B5EF4-FFF2-40B4-BE49-F238E27FC236}">
                <a16:creationId xmlns:a16="http://schemas.microsoft.com/office/drawing/2014/main" id="{DD614518-1495-473B-BCF2-627318D73366}"/>
              </a:ext>
            </a:extLst>
          </p:cNvPr>
          <p:cNvSpPr txBox="1"/>
          <p:nvPr/>
        </p:nvSpPr>
        <p:spPr>
          <a:xfrm>
            <a:off x="11592257" y="4572000"/>
            <a:ext cx="573370" cy="36933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Can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repeat</a:t>
            </a:r>
          </a:p>
        </p:txBody>
      </p:sp>
    </p:spTree>
    <p:extLst>
      <p:ext uri="{BB962C8B-B14F-4D97-AF65-F5344CB8AC3E}">
        <p14:creationId xmlns:p14="http://schemas.microsoft.com/office/powerpoint/2010/main" val="368805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2" name="Group 681">
            <a:extLst>
              <a:ext uri="{FF2B5EF4-FFF2-40B4-BE49-F238E27FC236}">
                <a16:creationId xmlns:a16="http://schemas.microsoft.com/office/drawing/2014/main" id="{5CC44739-B7CF-4021-9B25-7C74D6717084}"/>
              </a:ext>
            </a:extLst>
          </p:cNvPr>
          <p:cNvGrpSpPr/>
          <p:nvPr/>
        </p:nvGrpSpPr>
        <p:grpSpPr>
          <a:xfrm>
            <a:off x="2286000" y="4867799"/>
            <a:ext cx="3084448" cy="295174"/>
            <a:chOff x="2286000" y="5248799"/>
            <a:chExt cx="3084448" cy="295174"/>
          </a:xfrm>
        </p:grpSpPr>
        <p:grpSp>
          <p:nvGrpSpPr>
            <p:cNvPr id="680" name="Group 679">
              <a:extLst>
                <a:ext uri="{FF2B5EF4-FFF2-40B4-BE49-F238E27FC236}">
                  <a16:creationId xmlns:a16="http://schemas.microsoft.com/office/drawing/2014/main" id="{E0767963-ACF4-4C4B-A797-6D03C6C7C5C1}"/>
                </a:ext>
              </a:extLst>
            </p:cNvPr>
            <p:cNvGrpSpPr/>
            <p:nvPr/>
          </p:nvGrpSpPr>
          <p:grpSpPr>
            <a:xfrm>
              <a:off x="2393126" y="5250976"/>
              <a:ext cx="2955150" cy="285302"/>
              <a:chOff x="2393126" y="5250976"/>
              <a:chExt cx="2955150" cy="285302"/>
            </a:xfrm>
          </p:grpSpPr>
          <p:cxnSp>
            <p:nvCxnSpPr>
              <p:cNvPr id="436" name="Straight Arrow Connector 435">
                <a:extLst>
                  <a:ext uri="{FF2B5EF4-FFF2-40B4-BE49-F238E27FC236}">
                    <a16:creationId xmlns:a16="http://schemas.microsoft.com/office/drawing/2014/main" id="{FB68A0F4-4F2E-4D2F-A9CF-F6B49A12426F}"/>
                  </a:ext>
                </a:extLst>
              </p:cNvPr>
              <p:cNvCxnSpPr>
                <a:cxnSpLocks/>
              </p:cNvCxnSpPr>
              <p:nvPr/>
            </p:nvCxnSpPr>
            <p:spPr>
              <a:xfrm>
                <a:off x="4202788" y="5389832"/>
                <a:ext cx="658162" cy="0"/>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6" name="Oval 655">
                <a:extLst>
                  <a:ext uri="{FF2B5EF4-FFF2-40B4-BE49-F238E27FC236}">
                    <a16:creationId xmlns:a16="http://schemas.microsoft.com/office/drawing/2014/main" id="{AB4D6C6D-D458-47AC-AE94-78481F9E1D0B}"/>
                  </a:ext>
                </a:extLst>
              </p:cNvPr>
              <p:cNvSpPr/>
              <p:nvPr/>
            </p:nvSpPr>
            <p:spPr>
              <a:xfrm>
                <a:off x="3063611" y="5250976"/>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68" name="Oval 667">
                <a:extLst>
                  <a:ext uri="{FF2B5EF4-FFF2-40B4-BE49-F238E27FC236}">
                    <a16:creationId xmlns:a16="http://schemas.microsoft.com/office/drawing/2014/main" id="{0EBACE1F-2AAB-4FA7-BF4C-C32315BE7027}"/>
                  </a:ext>
                </a:extLst>
              </p:cNvPr>
              <p:cNvSpPr/>
              <p:nvPr/>
            </p:nvSpPr>
            <p:spPr>
              <a:xfrm>
                <a:off x="4404287" y="5252595"/>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69" name="Oval 668">
                <a:extLst>
                  <a:ext uri="{FF2B5EF4-FFF2-40B4-BE49-F238E27FC236}">
                    <a16:creationId xmlns:a16="http://schemas.microsoft.com/office/drawing/2014/main" id="{3556773C-B053-44ED-9B27-AB2C3BB6CEB6}"/>
                  </a:ext>
                </a:extLst>
              </p:cNvPr>
              <p:cNvSpPr/>
              <p:nvPr/>
            </p:nvSpPr>
            <p:spPr>
              <a:xfrm>
                <a:off x="5069342" y="5252595"/>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70" name="Oval 669">
                <a:extLst>
                  <a:ext uri="{FF2B5EF4-FFF2-40B4-BE49-F238E27FC236}">
                    <a16:creationId xmlns:a16="http://schemas.microsoft.com/office/drawing/2014/main" id="{B15CE9E2-0335-465A-A562-A73A6EA0CDF5}"/>
                  </a:ext>
                </a:extLst>
              </p:cNvPr>
              <p:cNvSpPr/>
              <p:nvPr/>
            </p:nvSpPr>
            <p:spPr>
              <a:xfrm>
                <a:off x="2393126" y="5250976"/>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78" name="Oval 677">
                <a:extLst>
                  <a:ext uri="{FF2B5EF4-FFF2-40B4-BE49-F238E27FC236}">
                    <a16:creationId xmlns:a16="http://schemas.microsoft.com/office/drawing/2014/main" id="{CA9A6D19-E91B-46C3-BD42-48721A1D002C}"/>
                  </a:ext>
                </a:extLst>
              </p:cNvPr>
              <p:cNvSpPr/>
              <p:nvPr/>
            </p:nvSpPr>
            <p:spPr>
              <a:xfrm>
                <a:off x="3738070" y="5253069"/>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grpSp>
        <p:sp>
          <p:nvSpPr>
            <p:cNvPr id="681" name="Rectangle 680">
              <a:extLst>
                <a:ext uri="{FF2B5EF4-FFF2-40B4-BE49-F238E27FC236}">
                  <a16:creationId xmlns:a16="http://schemas.microsoft.com/office/drawing/2014/main" id="{BEF16DB9-23DF-4071-ADF9-93367154B79E}"/>
                </a:ext>
              </a:extLst>
            </p:cNvPr>
            <p:cNvSpPr/>
            <p:nvPr/>
          </p:nvSpPr>
          <p:spPr>
            <a:xfrm>
              <a:off x="2286000" y="5248799"/>
              <a:ext cx="3084448" cy="295174"/>
            </a:xfrm>
            <a:prstGeom prst="rect">
              <a:avLst/>
            </a:prstGeom>
            <a:solidFill>
              <a:srgbClr val="FFFFFF">
                <a:alpha val="8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180" name="Group 179">
            <a:extLst>
              <a:ext uri="{FF2B5EF4-FFF2-40B4-BE49-F238E27FC236}">
                <a16:creationId xmlns:a16="http://schemas.microsoft.com/office/drawing/2014/main" id="{E99456FB-B882-4629-B185-448566E0CBFE}"/>
              </a:ext>
            </a:extLst>
          </p:cNvPr>
          <p:cNvGrpSpPr/>
          <p:nvPr/>
        </p:nvGrpSpPr>
        <p:grpSpPr>
          <a:xfrm>
            <a:off x="7988154" y="3124200"/>
            <a:ext cx="2864718" cy="1625098"/>
            <a:chOff x="7988154" y="4537163"/>
            <a:chExt cx="2864718" cy="1625098"/>
          </a:xfrm>
        </p:grpSpPr>
        <p:cxnSp>
          <p:nvCxnSpPr>
            <p:cNvPr id="89" name="Straight Connector 88">
              <a:extLst>
                <a:ext uri="{FF2B5EF4-FFF2-40B4-BE49-F238E27FC236}">
                  <a16:creationId xmlns:a16="http://schemas.microsoft.com/office/drawing/2014/main" id="{C6BEF7A6-FA71-4918-AFA1-8646A41BE090}"/>
                </a:ext>
              </a:extLst>
            </p:cNvPr>
            <p:cNvCxnSpPr>
              <a:cxnSpLocks/>
            </p:cNvCxnSpPr>
            <p:nvPr/>
          </p:nvCxnSpPr>
          <p:spPr>
            <a:xfrm flipV="1">
              <a:off x="7988154" y="4549708"/>
              <a:ext cx="2152"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299486-6AE1-4545-81CE-CC454656856C}"/>
                </a:ext>
              </a:extLst>
            </p:cNvPr>
            <p:cNvCxnSpPr>
              <a:cxnSpLocks/>
            </p:cNvCxnSpPr>
            <p:nvPr/>
          </p:nvCxnSpPr>
          <p:spPr>
            <a:xfrm flipV="1">
              <a:off x="8434893" y="4549708"/>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30CA5A4C-D3DE-49A0-8B90-DBB5335CE262}"/>
                </a:ext>
              </a:extLst>
            </p:cNvPr>
            <p:cNvCxnSpPr/>
            <p:nvPr/>
          </p:nvCxnSpPr>
          <p:spPr>
            <a:xfrm flipH="1" flipV="1">
              <a:off x="8302604" y="4537163"/>
              <a:ext cx="2152" cy="792488"/>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8B189E9A-4853-435E-9B03-6763E183A8EF}"/>
                </a:ext>
              </a:extLst>
            </p:cNvPr>
            <p:cNvCxnSpPr/>
            <p:nvPr/>
          </p:nvCxnSpPr>
          <p:spPr>
            <a:xfrm flipH="1" flipV="1">
              <a:off x="8145306" y="4543162"/>
              <a:ext cx="2152" cy="792488"/>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6" name="Freeform: Shape 175">
              <a:extLst>
                <a:ext uri="{FF2B5EF4-FFF2-40B4-BE49-F238E27FC236}">
                  <a16:creationId xmlns:a16="http://schemas.microsoft.com/office/drawing/2014/main" id="{9D3FCDF0-A798-4C8C-B117-73E4D0757CAE}"/>
                </a:ext>
              </a:extLst>
            </p:cNvPr>
            <p:cNvSpPr/>
            <p:nvPr/>
          </p:nvSpPr>
          <p:spPr>
            <a:xfrm>
              <a:off x="8050697"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77" name="Freeform: Shape 176">
              <a:extLst>
                <a:ext uri="{FF2B5EF4-FFF2-40B4-BE49-F238E27FC236}">
                  <a16:creationId xmlns:a16="http://schemas.microsoft.com/office/drawing/2014/main" id="{66FC4DDA-4D16-4198-9CC5-B8FF8C11D86E}"/>
                </a:ext>
              </a:extLst>
            </p:cNvPr>
            <p:cNvSpPr/>
            <p:nvPr/>
          </p:nvSpPr>
          <p:spPr>
            <a:xfrm>
              <a:off x="8078525"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75" name="Straight Connector 574">
              <a:extLst>
                <a:ext uri="{FF2B5EF4-FFF2-40B4-BE49-F238E27FC236}">
                  <a16:creationId xmlns:a16="http://schemas.microsoft.com/office/drawing/2014/main" id="{7C4E1FE5-DD94-47F2-AA34-7422BF2C4FD1}"/>
                </a:ext>
              </a:extLst>
            </p:cNvPr>
            <p:cNvCxnSpPr>
              <a:cxnSpLocks/>
            </p:cNvCxnSpPr>
            <p:nvPr/>
          </p:nvCxnSpPr>
          <p:spPr>
            <a:xfrm flipV="1">
              <a:off x="8881089" y="4544177"/>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6" name="Freeform: Shape 575">
              <a:extLst>
                <a:ext uri="{FF2B5EF4-FFF2-40B4-BE49-F238E27FC236}">
                  <a16:creationId xmlns:a16="http://schemas.microsoft.com/office/drawing/2014/main" id="{107D940E-B5DF-4DE3-9224-B4F88FFCADCD}"/>
                </a:ext>
              </a:extLst>
            </p:cNvPr>
            <p:cNvSpPr/>
            <p:nvPr/>
          </p:nvSpPr>
          <p:spPr>
            <a:xfrm>
              <a:off x="8494743"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77" name="Freeform: Shape 576">
              <a:extLst>
                <a:ext uri="{FF2B5EF4-FFF2-40B4-BE49-F238E27FC236}">
                  <a16:creationId xmlns:a16="http://schemas.microsoft.com/office/drawing/2014/main" id="{91020B48-4A1B-4443-919A-01001ED6007B}"/>
                </a:ext>
              </a:extLst>
            </p:cNvPr>
            <p:cNvSpPr/>
            <p:nvPr/>
          </p:nvSpPr>
          <p:spPr>
            <a:xfrm>
              <a:off x="8522571"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78" name="Straight Connector 577">
              <a:extLst>
                <a:ext uri="{FF2B5EF4-FFF2-40B4-BE49-F238E27FC236}">
                  <a16:creationId xmlns:a16="http://schemas.microsoft.com/office/drawing/2014/main" id="{ED15355C-6568-4030-8322-AF9126F1852D}"/>
                </a:ext>
              </a:extLst>
            </p:cNvPr>
            <p:cNvCxnSpPr>
              <a:cxnSpLocks/>
            </p:cNvCxnSpPr>
            <p:nvPr/>
          </p:nvCxnSpPr>
          <p:spPr>
            <a:xfrm flipV="1">
              <a:off x="9332958" y="4541298"/>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9" name="Freeform: Shape 578">
              <a:extLst>
                <a:ext uri="{FF2B5EF4-FFF2-40B4-BE49-F238E27FC236}">
                  <a16:creationId xmlns:a16="http://schemas.microsoft.com/office/drawing/2014/main" id="{7D9BE14D-D823-4142-A2C9-71851737C0B2}"/>
                </a:ext>
              </a:extLst>
            </p:cNvPr>
            <p:cNvSpPr/>
            <p:nvPr/>
          </p:nvSpPr>
          <p:spPr>
            <a:xfrm>
              <a:off x="8946612" y="4545267"/>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0" name="Freeform: Shape 579">
              <a:extLst>
                <a:ext uri="{FF2B5EF4-FFF2-40B4-BE49-F238E27FC236}">
                  <a16:creationId xmlns:a16="http://schemas.microsoft.com/office/drawing/2014/main" id="{64CB7B24-C405-41C1-9AE3-B383F53289A3}"/>
                </a:ext>
              </a:extLst>
            </p:cNvPr>
            <p:cNvSpPr/>
            <p:nvPr/>
          </p:nvSpPr>
          <p:spPr>
            <a:xfrm>
              <a:off x="8974440" y="4541291"/>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81" name="Straight Connector 580">
              <a:extLst>
                <a:ext uri="{FF2B5EF4-FFF2-40B4-BE49-F238E27FC236}">
                  <a16:creationId xmlns:a16="http://schemas.microsoft.com/office/drawing/2014/main" id="{2A03ADF6-EAFD-4151-96D5-C58F9052C59C}"/>
                </a:ext>
              </a:extLst>
            </p:cNvPr>
            <p:cNvCxnSpPr>
              <a:cxnSpLocks/>
            </p:cNvCxnSpPr>
            <p:nvPr/>
          </p:nvCxnSpPr>
          <p:spPr>
            <a:xfrm flipV="1">
              <a:off x="9777004" y="4541298"/>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2" name="Freeform: Shape 581">
              <a:extLst>
                <a:ext uri="{FF2B5EF4-FFF2-40B4-BE49-F238E27FC236}">
                  <a16:creationId xmlns:a16="http://schemas.microsoft.com/office/drawing/2014/main" id="{26BF6748-4AC4-437F-AB60-3CE8CFA1FDE3}"/>
                </a:ext>
              </a:extLst>
            </p:cNvPr>
            <p:cNvSpPr/>
            <p:nvPr/>
          </p:nvSpPr>
          <p:spPr>
            <a:xfrm>
              <a:off x="9390658" y="4545267"/>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3" name="Freeform: Shape 582">
              <a:extLst>
                <a:ext uri="{FF2B5EF4-FFF2-40B4-BE49-F238E27FC236}">
                  <a16:creationId xmlns:a16="http://schemas.microsoft.com/office/drawing/2014/main" id="{1DA72D4F-2FAC-4469-82CA-89DAD1C8FA49}"/>
                </a:ext>
              </a:extLst>
            </p:cNvPr>
            <p:cNvSpPr/>
            <p:nvPr/>
          </p:nvSpPr>
          <p:spPr>
            <a:xfrm>
              <a:off x="9418486" y="4541291"/>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84" name="Straight Connector 583">
              <a:extLst>
                <a:ext uri="{FF2B5EF4-FFF2-40B4-BE49-F238E27FC236}">
                  <a16:creationId xmlns:a16="http://schemas.microsoft.com/office/drawing/2014/main" id="{AA93F2BF-ED5A-4A2F-B98E-6EC974D000EA}"/>
                </a:ext>
              </a:extLst>
            </p:cNvPr>
            <p:cNvCxnSpPr>
              <a:cxnSpLocks/>
            </p:cNvCxnSpPr>
            <p:nvPr/>
          </p:nvCxnSpPr>
          <p:spPr>
            <a:xfrm flipV="1">
              <a:off x="10233988" y="4544177"/>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5" name="Freeform: Shape 584">
              <a:extLst>
                <a:ext uri="{FF2B5EF4-FFF2-40B4-BE49-F238E27FC236}">
                  <a16:creationId xmlns:a16="http://schemas.microsoft.com/office/drawing/2014/main" id="{5B90A801-9CD0-4690-A907-0117E51F571F}"/>
                </a:ext>
              </a:extLst>
            </p:cNvPr>
            <p:cNvSpPr/>
            <p:nvPr/>
          </p:nvSpPr>
          <p:spPr>
            <a:xfrm>
              <a:off x="9847642"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6" name="Freeform: Shape 585">
              <a:extLst>
                <a:ext uri="{FF2B5EF4-FFF2-40B4-BE49-F238E27FC236}">
                  <a16:creationId xmlns:a16="http://schemas.microsoft.com/office/drawing/2014/main" id="{1BC860A5-8253-41C4-9593-1F1E61401D44}"/>
                </a:ext>
              </a:extLst>
            </p:cNvPr>
            <p:cNvSpPr/>
            <p:nvPr/>
          </p:nvSpPr>
          <p:spPr>
            <a:xfrm>
              <a:off x="9875470"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587" name="Straight Connector 586">
              <a:extLst>
                <a:ext uri="{FF2B5EF4-FFF2-40B4-BE49-F238E27FC236}">
                  <a16:creationId xmlns:a16="http://schemas.microsoft.com/office/drawing/2014/main" id="{AB0BD954-B26D-4C7A-AF6C-94C33EF5C957}"/>
                </a:ext>
              </a:extLst>
            </p:cNvPr>
            <p:cNvCxnSpPr>
              <a:cxnSpLocks/>
            </p:cNvCxnSpPr>
            <p:nvPr/>
          </p:nvCxnSpPr>
          <p:spPr>
            <a:xfrm flipV="1">
              <a:off x="10678034" y="4544177"/>
              <a:ext cx="0" cy="82913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8" name="Freeform: Shape 587">
              <a:extLst>
                <a:ext uri="{FF2B5EF4-FFF2-40B4-BE49-F238E27FC236}">
                  <a16:creationId xmlns:a16="http://schemas.microsoft.com/office/drawing/2014/main" id="{1C56E716-0633-461C-A1BD-B0259BF3EDD1}"/>
                </a:ext>
              </a:extLst>
            </p:cNvPr>
            <p:cNvSpPr/>
            <p:nvPr/>
          </p:nvSpPr>
          <p:spPr>
            <a:xfrm>
              <a:off x="10291688" y="4548146"/>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89" name="Freeform: Shape 588">
              <a:extLst>
                <a:ext uri="{FF2B5EF4-FFF2-40B4-BE49-F238E27FC236}">
                  <a16:creationId xmlns:a16="http://schemas.microsoft.com/office/drawing/2014/main" id="{7E8F3262-DA18-4168-A01A-BEC46C4265DB}"/>
                </a:ext>
              </a:extLst>
            </p:cNvPr>
            <p:cNvSpPr/>
            <p:nvPr/>
          </p:nvSpPr>
          <p:spPr>
            <a:xfrm>
              <a:off x="10319516" y="4544170"/>
              <a:ext cx="228535" cy="1618091"/>
            </a:xfrm>
            <a:custGeom>
              <a:avLst/>
              <a:gdLst>
                <a:gd name="connsiteX0" fmla="*/ 222637 w 228535"/>
                <a:gd name="connsiteY0" fmla="*/ 0 h 1618091"/>
                <a:gd name="connsiteX1" fmla="*/ 226612 w 228535"/>
                <a:gd name="connsiteY1" fmla="*/ 659959 h 1618091"/>
                <a:gd name="connsiteX2" fmla="*/ 226612 w 228535"/>
                <a:gd name="connsiteY2" fmla="*/ 755374 h 1618091"/>
                <a:gd name="connsiteX3" fmla="*/ 202758 w 228535"/>
                <a:gd name="connsiteY3" fmla="*/ 834887 h 1618091"/>
                <a:gd name="connsiteX4" fmla="*/ 174929 w 228535"/>
                <a:gd name="connsiteY4" fmla="*/ 922352 h 1618091"/>
                <a:gd name="connsiteX5" fmla="*/ 174929 w 228535"/>
                <a:gd name="connsiteY5" fmla="*/ 1001865 h 1618091"/>
                <a:gd name="connsiteX6" fmla="*/ 166978 w 228535"/>
                <a:gd name="connsiteY6" fmla="*/ 1129086 h 1618091"/>
                <a:gd name="connsiteX7" fmla="*/ 139148 w 228535"/>
                <a:gd name="connsiteY7" fmla="*/ 1240404 h 1618091"/>
                <a:gd name="connsiteX8" fmla="*/ 135172 w 228535"/>
                <a:gd name="connsiteY8" fmla="*/ 1443162 h 1618091"/>
                <a:gd name="connsiteX9" fmla="*/ 0 w 228535"/>
                <a:gd name="connsiteY9" fmla="*/ 1618091 h 161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535" h="1618091">
                  <a:moveTo>
                    <a:pt x="222637" y="0"/>
                  </a:moveTo>
                  <a:cubicBezTo>
                    <a:pt x="224293" y="267031"/>
                    <a:pt x="225950" y="534063"/>
                    <a:pt x="226612" y="659959"/>
                  </a:cubicBezTo>
                  <a:cubicBezTo>
                    <a:pt x="227275" y="785855"/>
                    <a:pt x="230588" y="726219"/>
                    <a:pt x="226612" y="755374"/>
                  </a:cubicBezTo>
                  <a:cubicBezTo>
                    <a:pt x="222636" y="784529"/>
                    <a:pt x="211372" y="807057"/>
                    <a:pt x="202758" y="834887"/>
                  </a:cubicBezTo>
                  <a:cubicBezTo>
                    <a:pt x="194144" y="862717"/>
                    <a:pt x="179567" y="894522"/>
                    <a:pt x="174929" y="922352"/>
                  </a:cubicBezTo>
                  <a:cubicBezTo>
                    <a:pt x="170291" y="950182"/>
                    <a:pt x="176254" y="967409"/>
                    <a:pt x="174929" y="1001865"/>
                  </a:cubicBezTo>
                  <a:cubicBezTo>
                    <a:pt x="173604" y="1036321"/>
                    <a:pt x="172941" y="1089330"/>
                    <a:pt x="166978" y="1129086"/>
                  </a:cubicBezTo>
                  <a:cubicBezTo>
                    <a:pt x="161015" y="1168842"/>
                    <a:pt x="144449" y="1188058"/>
                    <a:pt x="139148" y="1240404"/>
                  </a:cubicBezTo>
                  <a:cubicBezTo>
                    <a:pt x="133847" y="1292750"/>
                    <a:pt x="158363" y="1380214"/>
                    <a:pt x="135172" y="1443162"/>
                  </a:cubicBezTo>
                  <a:cubicBezTo>
                    <a:pt x="111981" y="1506110"/>
                    <a:pt x="55990" y="1562100"/>
                    <a:pt x="0" y="1618091"/>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90" name="Freeform: Shape 589">
              <a:extLst>
                <a:ext uri="{FF2B5EF4-FFF2-40B4-BE49-F238E27FC236}">
                  <a16:creationId xmlns:a16="http://schemas.microsoft.com/office/drawing/2014/main" id="{42584511-75C5-4FDA-A366-49156165701E}"/>
                </a:ext>
              </a:extLst>
            </p:cNvPr>
            <p:cNvSpPr/>
            <p:nvPr/>
          </p:nvSpPr>
          <p:spPr>
            <a:xfrm>
              <a:off x="10716675" y="4544081"/>
              <a:ext cx="136197" cy="1224501"/>
            </a:xfrm>
            <a:custGeom>
              <a:avLst/>
              <a:gdLst>
                <a:gd name="connsiteX0" fmla="*/ 0 w 135745"/>
                <a:gd name="connsiteY0" fmla="*/ 1224501 h 1224501"/>
                <a:gd name="connsiteX1" fmla="*/ 95415 w 135745"/>
                <a:gd name="connsiteY1" fmla="*/ 1077402 h 1224501"/>
                <a:gd name="connsiteX2" fmla="*/ 127221 w 135745"/>
                <a:gd name="connsiteY2" fmla="*/ 989937 h 1224501"/>
                <a:gd name="connsiteX3" fmla="*/ 135172 w 135745"/>
                <a:gd name="connsiteY3" fmla="*/ 922351 h 1224501"/>
                <a:gd name="connsiteX4" fmla="*/ 115294 w 135745"/>
                <a:gd name="connsiteY4" fmla="*/ 858741 h 1224501"/>
                <a:gd name="connsiteX5" fmla="*/ 107342 w 135745"/>
                <a:gd name="connsiteY5" fmla="*/ 811033 h 1224501"/>
                <a:gd name="connsiteX6" fmla="*/ 95415 w 135745"/>
                <a:gd name="connsiteY6" fmla="*/ 751398 h 1224501"/>
                <a:gd name="connsiteX7" fmla="*/ 99391 w 135745"/>
                <a:gd name="connsiteY7" fmla="*/ 0 h 1224501"/>
                <a:gd name="connsiteX0" fmla="*/ 0 w 136268"/>
                <a:gd name="connsiteY0" fmla="*/ 1224501 h 1224501"/>
                <a:gd name="connsiteX1" fmla="*/ 95415 w 136268"/>
                <a:gd name="connsiteY1" fmla="*/ 1077402 h 1224501"/>
                <a:gd name="connsiteX2" fmla="*/ 127221 w 136268"/>
                <a:gd name="connsiteY2" fmla="*/ 989937 h 1224501"/>
                <a:gd name="connsiteX3" fmla="*/ 135172 w 136268"/>
                <a:gd name="connsiteY3" fmla="*/ 922351 h 1224501"/>
                <a:gd name="connsiteX4" fmla="*/ 107342 w 136268"/>
                <a:gd name="connsiteY4" fmla="*/ 811033 h 1224501"/>
                <a:gd name="connsiteX5" fmla="*/ 95415 w 136268"/>
                <a:gd name="connsiteY5" fmla="*/ 751398 h 1224501"/>
                <a:gd name="connsiteX6" fmla="*/ 99391 w 136268"/>
                <a:gd name="connsiteY6" fmla="*/ 0 h 1224501"/>
                <a:gd name="connsiteX0" fmla="*/ 0 w 137098"/>
                <a:gd name="connsiteY0" fmla="*/ 1224501 h 1224501"/>
                <a:gd name="connsiteX1" fmla="*/ 95415 w 137098"/>
                <a:gd name="connsiteY1" fmla="*/ 1077402 h 1224501"/>
                <a:gd name="connsiteX2" fmla="*/ 127221 w 137098"/>
                <a:gd name="connsiteY2" fmla="*/ 989937 h 1224501"/>
                <a:gd name="connsiteX3" fmla="*/ 135172 w 137098"/>
                <a:gd name="connsiteY3" fmla="*/ 922351 h 1224501"/>
                <a:gd name="connsiteX4" fmla="*/ 95415 w 137098"/>
                <a:gd name="connsiteY4" fmla="*/ 751398 h 1224501"/>
                <a:gd name="connsiteX5" fmla="*/ 99391 w 137098"/>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6448 h 1224501"/>
                <a:gd name="connsiteX4" fmla="*/ 95415 w 133852"/>
                <a:gd name="connsiteY4" fmla="*/ 751398 h 1224501"/>
                <a:gd name="connsiteX5" fmla="*/ 99391 w 133852"/>
                <a:gd name="connsiteY5" fmla="*/ 0 h 1224501"/>
                <a:gd name="connsiteX0" fmla="*/ 0 w 133852"/>
                <a:gd name="connsiteY0" fmla="*/ 1224501 h 1224501"/>
                <a:gd name="connsiteX1" fmla="*/ 95415 w 133852"/>
                <a:gd name="connsiteY1" fmla="*/ 1077402 h 1224501"/>
                <a:gd name="connsiteX2" fmla="*/ 127221 w 133852"/>
                <a:gd name="connsiteY2" fmla="*/ 989937 h 1224501"/>
                <a:gd name="connsiteX3" fmla="*/ 131196 w 133852"/>
                <a:gd name="connsiteY3" fmla="*/ 902472 h 1224501"/>
                <a:gd name="connsiteX4" fmla="*/ 95415 w 133852"/>
                <a:gd name="connsiteY4" fmla="*/ 751398 h 1224501"/>
                <a:gd name="connsiteX5" fmla="*/ 99391 w 133852"/>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9149"/>
                <a:gd name="connsiteY0" fmla="*/ 1224501 h 1224501"/>
                <a:gd name="connsiteX1" fmla="*/ 95415 w 139149"/>
                <a:gd name="connsiteY1" fmla="*/ 1077402 h 1224501"/>
                <a:gd name="connsiteX2" fmla="*/ 127221 w 139149"/>
                <a:gd name="connsiteY2" fmla="*/ 989937 h 1224501"/>
                <a:gd name="connsiteX3" fmla="*/ 131196 w 139149"/>
                <a:gd name="connsiteY3" fmla="*/ 902472 h 1224501"/>
                <a:gd name="connsiteX4" fmla="*/ 95415 w 139149"/>
                <a:gd name="connsiteY4" fmla="*/ 751398 h 1224501"/>
                <a:gd name="connsiteX5" fmla="*/ 99391 w 139149"/>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 name="connsiteX0" fmla="*/ 0 w 136197"/>
                <a:gd name="connsiteY0" fmla="*/ 1224501 h 1224501"/>
                <a:gd name="connsiteX1" fmla="*/ 95415 w 136197"/>
                <a:gd name="connsiteY1" fmla="*/ 1077402 h 1224501"/>
                <a:gd name="connsiteX2" fmla="*/ 127221 w 136197"/>
                <a:gd name="connsiteY2" fmla="*/ 989937 h 1224501"/>
                <a:gd name="connsiteX3" fmla="*/ 127221 w 136197"/>
                <a:gd name="connsiteY3" fmla="*/ 878619 h 1224501"/>
                <a:gd name="connsiteX4" fmla="*/ 95415 w 136197"/>
                <a:gd name="connsiteY4" fmla="*/ 751398 h 1224501"/>
                <a:gd name="connsiteX5" fmla="*/ 99391 w 136197"/>
                <a:gd name="connsiteY5" fmla="*/ 0 h 12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97" h="1224501">
                  <a:moveTo>
                    <a:pt x="0" y="1224501"/>
                  </a:moveTo>
                  <a:cubicBezTo>
                    <a:pt x="37105" y="1170498"/>
                    <a:pt x="74211" y="1116496"/>
                    <a:pt x="95415" y="1077402"/>
                  </a:cubicBezTo>
                  <a:cubicBezTo>
                    <a:pt x="116619" y="1038308"/>
                    <a:pt x="121920" y="1023068"/>
                    <a:pt x="127221" y="989937"/>
                  </a:cubicBezTo>
                  <a:cubicBezTo>
                    <a:pt x="132522" y="956807"/>
                    <a:pt x="144449" y="930304"/>
                    <a:pt x="127221" y="878619"/>
                  </a:cubicBezTo>
                  <a:cubicBezTo>
                    <a:pt x="109993" y="826934"/>
                    <a:pt x="100053" y="822296"/>
                    <a:pt x="95415" y="751398"/>
                  </a:cubicBezTo>
                  <a:cubicBezTo>
                    <a:pt x="90777" y="680500"/>
                    <a:pt x="98728" y="115957"/>
                    <a:pt x="99391"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F1E36DCE-3495-4112-B1DA-3BC34BBCEEAC}"/>
              </a:ext>
            </a:extLst>
          </p:cNvPr>
          <p:cNvSpPr>
            <a:spLocks noGrp="1"/>
          </p:cNvSpPr>
          <p:nvPr>
            <p:ph type="title"/>
          </p:nvPr>
        </p:nvSpPr>
        <p:spPr/>
        <p:txBody>
          <a:bodyPr/>
          <a:lstStyle/>
          <a:p>
            <a:r>
              <a:rPr lang="en-US" dirty="0"/>
              <a:t>Reduced-Pitch Bump Arrays</a:t>
            </a:r>
          </a:p>
        </p:txBody>
      </p:sp>
      <p:sp>
        <p:nvSpPr>
          <p:cNvPr id="418" name="TextBox 417">
            <a:extLst>
              <a:ext uri="{FF2B5EF4-FFF2-40B4-BE49-F238E27FC236}">
                <a16:creationId xmlns:a16="http://schemas.microsoft.com/office/drawing/2014/main" id="{285D8BD1-6939-4285-B3DD-A4B5A1E154D6}"/>
              </a:ext>
            </a:extLst>
          </p:cNvPr>
          <p:cNvSpPr txBox="1"/>
          <p:nvPr/>
        </p:nvSpPr>
        <p:spPr>
          <a:xfrm>
            <a:off x="6311172" y="3151540"/>
            <a:ext cx="1597581" cy="221599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Rect</a:t>
            </a: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 packing 3 bumps deep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153 um x 130 um bumps,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1071 x 650 um slice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sp>
        <p:nvSpPr>
          <p:cNvPr id="303" name="TextBox 302">
            <a:extLst>
              <a:ext uri="{FF2B5EF4-FFF2-40B4-BE49-F238E27FC236}">
                <a16:creationId xmlns:a16="http://schemas.microsoft.com/office/drawing/2014/main" id="{DB12CB2F-0FC4-4DE1-9889-584892E20F9E}"/>
              </a:ext>
            </a:extLst>
          </p:cNvPr>
          <p:cNvSpPr txBox="1"/>
          <p:nvPr/>
        </p:nvSpPr>
        <p:spPr>
          <a:xfrm>
            <a:off x="228600" y="3326011"/>
            <a:ext cx="1686820" cy="27699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Rotated Hex packing for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max bump density,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also gives smaller wire pitch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rPr>
              <a:t>1126 x 390 um slice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85000"/>
                  <a:lumOff val="15000"/>
                </a:prstClr>
              </a:solidFill>
              <a:effectLst/>
              <a:uLnTx/>
              <a:uFillTx/>
              <a:latin typeface="Arial"/>
              <a:ea typeface="+mn-ea"/>
              <a:cs typeface="+mn-cs"/>
            </a:endParaRPr>
          </a:p>
        </p:txBody>
      </p:sp>
      <p:cxnSp>
        <p:nvCxnSpPr>
          <p:cNvPr id="9" name="Straight Arrow Connector 8">
            <a:extLst>
              <a:ext uri="{FF2B5EF4-FFF2-40B4-BE49-F238E27FC236}">
                <a16:creationId xmlns:a16="http://schemas.microsoft.com/office/drawing/2014/main" id="{7FFBCA65-1BB6-4EE5-87DA-E78CAD4AB3E3}"/>
              </a:ext>
            </a:extLst>
          </p:cNvPr>
          <p:cNvCxnSpPr>
            <a:cxnSpLocks/>
          </p:cNvCxnSpPr>
          <p:nvPr/>
        </p:nvCxnSpPr>
        <p:spPr>
          <a:xfrm>
            <a:off x="1879966" y="4071320"/>
            <a:ext cx="3506" cy="230337"/>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C9D4D6-8B57-4A86-97A1-B3AFA0AB8135}"/>
              </a:ext>
            </a:extLst>
          </p:cNvPr>
          <p:cNvSpPr txBox="1"/>
          <p:nvPr/>
        </p:nvSpPr>
        <p:spPr>
          <a:xfrm>
            <a:off x="1163758" y="4038600"/>
            <a:ext cx="658085" cy="369332"/>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65 um</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vert pitch</a:t>
            </a:r>
          </a:p>
        </p:txBody>
      </p:sp>
      <p:sp>
        <p:nvSpPr>
          <p:cNvPr id="437" name="TextBox 436">
            <a:extLst>
              <a:ext uri="{FF2B5EF4-FFF2-40B4-BE49-F238E27FC236}">
                <a16:creationId xmlns:a16="http://schemas.microsoft.com/office/drawing/2014/main" id="{4BFF253C-7DEC-4DF1-A1F2-2048847D0A0E}"/>
              </a:ext>
            </a:extLst>
          </p:cNvPr>
          <p:cNvSpPr txBox="1"/>
          <p:nvPr/>
        </p:nvSpPr>
        <p:spPr>
          <a:xfrm>
            <a:off x="4347236" y="5009675"/>
            <a:ext cx="1647656"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225.2 um </a:t>
            </a:r>
            <a:r>
              <a:rPr kumimoji="0" lang="en-US" sz="12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horiz</a:t>
            </a: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 pitch</a:t>
            </a:r>
          </a:p>
        </p:txBody>
      </p:sp>
      <p:sp>
        <p:nvSpPr>
          <p:cNvPr id="438" name="TextBox 437">
            <a:extLst>
              <a:ext uri="{FF2B5EF4-FFF2-40B4-BE49-F238E27FC236}">
                <a16:creationId xmlns:a16="http://schemas.microsoft.com/office/drawing/2014/main" id="{CFFC4ECF-319E-4ADD-A5F1-10432B9734F0}"/>
              </a:ext>
            </a:extLst>
          </p:cNvPr>
          <p:cNvSpPr txBox="1"/>
          <p:nvPr/>
        </p:nvSpPr>
        <p:spPr>
          <a:xfrm>
            <a:off x="3140896" y="2858981"/>
            <a:ext cx="1275571" cy="184666"/>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56 um wire pitch</a:t>
            </a:r>
          </a:p>
        </p:txBody>
      </p:sp>
      <p:grpSp>
        <p:nvGrpSpPr>
          <p:cNvPr id="618" name="Group 617">
            <a:extLst>
              <a:ext uri="{FF2B5EF4-FFF2-40B4-BE49-F238E27FC236}">
                <a16:creationId xmlns:a16="http://schemas.microsoft.com/office/drawing/2014/main" id="{EE90D5BE-06B1-4E10-8741-5D6AAC193519}"/>
              </a:ext>
            </a:extLst>
          </p:cNvPr>
          <p:cNvGrpSpPr/>
          <p:nvPr/>
        </p:nvGrpSpPr>
        <p:grpSpPr>
          <a:xfrm>
            <a:off x="2186456" y="3097285"/>
            <a:ext cx="3191936" cy="1462787"/>
            <a:chOff x="2199412" y="3433831"/>
            <a:chExt cx="3191936" cy="1462787"/>
          </a:xfrm>
        </p:grpSpPr>
        <p:cxnSp>
          <p:nvCxnSpPr>
            <p:cNvPr id="68" name="Straight Connector 67">
              <a:extLst>
                <a:ext uri="{FF2B5EF4-FFF2-40B4-BE49-F238E27FC236}">
                  <a16:creationId xmlns:a16="http://schemas.microsoft.com/office/drawing/2014/main" id="{60E60A66-3506-4D0A-B949-28D63905AB6F}"/>
                </a:ext>
              </a:extLst>
            </p:cNvPr>
            <p:cNvCxnSpPr>
              <a:cxnSpLocks/>
            </p:cNvCxnSpPr>
            <p:nvPr/>
          </p:nvCxnSpPr>
          <p:spPr>
            <a:xfrm flipV="1">
              <a:off x="2877372" y="3436112"/>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129102-8175-41E2-B762-837A67913363}"/>
                </a:ext>
              </a:extLst>
            </p:cNvPr>
            <p:cNvCxnSpPr>
              <a:cxnSpLocks/>
            </p:cNvCxnSpPr>
            <p:nvPr/>
          </p:nvCxnSpPr>
          <p:spPr>
            <a:xfrm flipV="1">
              <a:off x="3207009" y="3436112"/>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6F0B46CF-E055-48F1-A3DA-70B5A661DF73}"/>
                </a:ext>
              </a:extLst>
            </p:cNvPr>
            <p:cNvCxnSpPr>
              <a:cxnSpLocks/>
            </p:cNvCxnSpPr>
            <p:nvPr/>
          </p:nvCxnSpPr>
          <p:spPr>
            <a:xfrm flipV="1">
              <a:off x="2199412" y="3433831"/>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4816EF4C-62B4-4558-9282-C8676BF6A164}"/>
                </a:ext>
              </a:extLst>
            </p:cNvPr>
            <p:cNvCxnSpPr>
              <a:cxnSpLocks/>
            </p:cNvCxnSpPr>
            <p:nvPr/>
          </p:nvCxnSpPr>
          <p:spPr>
            <a:xfrm flipV="1">
              <a:off x="2529049" y="3433831"/>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B93BFF0B-9838-4E16-8649-65CB24179638}"/>
                </a:ext>
              </a:extLst>
            </p:cNvPr>
            <p:cNvCxnSpPr>
              <a:cxnSpLocks/>
            </p:cNvCxnSpPr>
            <p:nvPr/>
          </p:nvCxnSpPr>
          <p:spPr>
            <a:xfrm flipV="1">
              <a:off x="4215188" y="3436112"/>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57B1648B-2D30-4B21-9AE8-E1023AF71CC3}"/>
                </a:ext>
              </a:extLst>
            </p:cNvPr>
            <p:cNvCxnSpPr>
              <a:cxnSpLocks/>
            </p:cNvCxnSpPr>
            <p:nvPr/>
          </p:nvCxnSpPr>
          <p:spPr>
            <a:xfrm flipV="1">
              <a:off x="4544825" y="3436112"/>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A75A1323-7A38-41A0-9DEC-7E3FAF29A659}"/>
                </a:ext>
              </a:extLst>
            </p:cNvPr>
            <p:cNvCxnSpPr>
              <a:cxnSpLocks/>
            </p:cNvCxnSpPr>
            <p:nvPr/>
          </p:nvCxnSpPr>
          <p:spPr>
            <a:xfrm flipV="1">
              <a:off x="3537228" y="3433831"/>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8AF59C26-F41B-4C85-A648-EB2C40CB58C4}"/>
                </a:ext>
              </a:extLst>
            </p:cNvPr>
            <p:cNvCxnSpPr>
              <a:cxnSpLocks/>
            </p:cNvCxnSpPr>
            <p:nvPr/>
          </p:nvCxnSpPr>
          <p:spPr>
            <a:xfrm flipV="1">
              <a:off x="3866865" y="3433831"/>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24FFC141-E58F-4A66-AB98-F1E0C119C783}"/>
                </a:ext>
              </a:extLst>
            </p:cNvPr>
            <p:cNvCxnSpPr>
              <a:cxnSpLocks/>
            </p:cNvCxnSpPr>
            <p:nvPr/>
          </p:nvCxnSpPr>
          <p:spPr>
            <a:xfrm flipV="1">
              <a:off x="4884323" y="3439530"/>
              <a:ext cx="8170" cy="8466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FEF76279-AEE0-4FBF-BA90-6846C4CD72F5}"/>
                </a:ext>
              </a:extLst>
            </p:cNvPr>
            <p:cNvCxnSpPr>
              <a:cxnSpLocks/>
            </p:cNvCxnSpPr>
            <p:nvPr/>
          </p:nvCxnSpPr>
          <p:spPr>
            <a:xfrm flipV="1">
              <a:off x="5213960" y="3439530"/>
              <a:ext cx="11060" cy="104709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747F4CF1-F878-498C-A138-A95372CF5D46}"/>
                </a:ext>
              </a:extLst>
            </p:cNvPr>
            <p:cNvSpPr/>
            <p:nvPr/>
          </p:nvSpPr>
          <p:spPr>
            <a:xfrm>
              <a:off x="2256905" y="3437734"/>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7" name="Freeform: Shape 76">
              <a:extLst>
                <a:ext uri="{FF2B5EF4-FFF2-40B4-BE49-F238E27FC236}">
                  <a16:creationId xmlns:a16="http://schemas.microsoft.com/office/drawing/2014/main" id="{5523A961-1F41-4127-BFE0-7655FDF9AF79}"/>
                </a:ext>
              </a:extLst>
            </p:cNvPr>
            <p:cNvSpPr/>
            <p:nvPr/>
          </p:nvSpPr>
          <p:spPr>
            <a:xfrm>
              <a:off x="2585258" y="3441891"/>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58" name="Freeform: Shape 457">
              <a:extLst>
                <a:ext uri="{FF2B5EF4-FFF2-40B4-BE49-F238E27FC236}">
                  <a16:creationId xmlns:a16="http://schemas.microsoft.com/office/drawing/2014/main" id="{2EE160F5-E24C-44DD-9EF9-E7693CCA7411}"/>
                </a:ext>
              </a:extLst>
            </p:cNvPr>
            <p:cNvSpPr/>
            <p:nvPr/>
          </p:nvSpPr>
          <p:spPr>
            <a:xfrm>
              <a:off x="2937980" y="3452458"/>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59" name="Freeform: Shape 458">
              <a:extLst>
                <a:ext uri="{FF2B5EF4-FFF2-40B4-BE49-F238E27FC236}">
                  <a16:creationId xmlns:a16="http://schemas.microsoft.com/office/drawing/2014/main" id="{76E5A750-4EF8-4EEB-9CDF-58E846E1C0BD}"/>
                </a:ext>
              </a:extLst>
            </p:cNvPr>
            <p:cNvSpPr/>
            <p:nvPr/>
          </p:nvSpPr>
          <p:spPr>
            <a:xfrm>
              <a:off x="3266333" y="3444663"/>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0" name="Freeform: Shape 459">
              <a:extLst>
                <a:ext uri="{FF2B5EF4-FFF2-40B4-BE49-F238E27FC236}">
                  <a16:creationId xmlns:a16="http://schemas.microsoft.com/office/drawing/2014/main" id="{EBB101ED-6AAE-49A5-B952-4330BF7179AC}"/>
                </a:ext>
              </a:extLst>
            </p:cNvPr>
            <p:cNvSpPr/>
            <p:nvPr/>
          </p:nvSpPr>
          <p:spPr>
            <a:xfrm>
              <a:off x="3591084" y="3447431"/>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1" name="Freeform: Shape 460">
              <a:extLst>
                <a:ext uri="{FF2B5EF4-FFF2-40B4-BE49-F238E27FC236}">
                  <a16:creationId xmlns:a16="http://schemas.microsoft.com/office/drawing/2014/main" id="{40D00BA1-6A05-4BDB-A18C-B2C65A0DD175}"/>
                </a:ext>
              </a:extLst>
            </p:cNvPr>
            <p:cNvSpPr/>
            <p:nvPr/>
          </p:nvSpPr>
          <p:spPr>
            <a:xfrm>
              <a:off x="3919437" y="3451588"/>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2" name="Freeform: Shape 461">
              <a:extLst>
                <a:ext uri="{FF2B5EF4-FFF2-40B4-BE49-F238E27FC236}">
                  <a16:creationId xmlns:a16="http://schemas.microsoft.com/office/drawing/2014/main" id="{B7403B73-49FD-46BE-B3DE-8A9FB6496673}"/>
                </a:ext>
              </a:extLst>
            </p:cNvPr>
            <p:cNvSpPr/>
            <p:nvPr/>
          </p:nvSpPr>
          <p:spPr>
            <a:xfrm>
              <a:off x="4272159" y="3450203"/>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3" name="Freeform: Shape 462">
              <a:extLst>
                <a:ext uri="{FF2B5EF4-FFF2-40B4-BE49-F238E27FC236}">
                  <a16:creationId xmlns:a16="http://schemas.microsoft.com/office/drawing/2014/main" id="{FEF9DF5B-A0E0-44CA-8124-6C90C7EC240B}"/>
                </a:ext>
              </a:extLst>
            </p:cNvPr>
            <p:cNvSpPr/>
            <p:nvPr/>
          </p:nvSpPr>
          <p:spPr>
            <a:xfrm>
              <a:off x="4600512" y="3454360"/>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4" name="Freeform: Shape 463">
              <a:extLst>
                <a:ext uri="{FF2B5EF4-FFF2-40B4-BE49-F238E27FC236}">
                  <a16:creationId xmlns:a16="http://schemas.microsoft.com/office/drawing/2014/main" id="{378F8F3F-1488-49F7-A52F-47240567F4E6}"/>
                </a:ext>
              </a:extLst>
            </p:cNvPr>
            <p:cNvSpPr/>
            <p:nvPr/>
          </p:nvSpPr>
          <p:spPr>
            <a:xfrm>
              <a:off x="4921651" y="3446047"/>
              <a:ext cx="159971" cy="1242753"/>
            </a:xfrm>
            <a:custGeom>
              <a:avLst/>
              <a:gdLst>
                <a:gd name="connsiteX0" fmla="*/ 0 w 160637"/>
                <a:gd name="connsiteY0" fmla="*/ 1242753 h 1242753"/>
                <a:gd name="connsiteX1" fmla="*/ 103910 w 160637"/>
                <a:gd name="connsiteY1" fmla="*/ 1101437 h 1242753"/>
                <a:gd name="connsiteX2" fmla="*/ 157942 w 160637"/>
                <a:gd name="connsiteY2" fmla="*/ 985059 h 1242753"/>
                <a:gd name="connsiteX3" fmla="*/ 149630 w 160637"/>
                <a:gd name="connsiteY3" fmla="*/ 856211 h 1242753"/>
                <a:gd name="connsiteX4" fmla="*/ 124691 w 160637"/>
                <a:gd name="connsiteY4" fmla="*/ 743989 h 1242753"/>
                <a:gd name="connsiteX5" fmla="*/ 112222 w 160637"/>
                <a:gd name="connsiteY5" fmla="*/ 610986 h 1242753"/>
                <a:gd name="connsiteX6" fmla="*/ 120535 w 160637"/>
                <a:gd name="connsiteY6" fmla="*/ 0 h 1242753"/>
                <a:gd name="connsiteX0" fmla="*/ 0 w 160846"/>
                <a:gd name="connsiteY0" fmla="*/ 1242753 h 1242753"/>
                <a:gd name="connsiteX1" fmla="*/ 103910 w 160846"/>
                <a:gd name="connsiteY1" fmla="*/ 1101437 h 1242753"/>
                <a:gd name="connsiteX2" fmla="*/ 157942 w 160846"/>
                <a:gd name="connsiteY2" fmla="*/ 985059 h 1242753"/>
                <a:gd name="connsiteX3" fmla="*/ 149630 w 160846"/>
                <a:gd name="connsiteY3" fmla="*/ 856211 h 1242753"/>
                <a:gd name="connsiteX4" fmla="*/ 116379 w 160846"/>
                <a:gd name="connsiteY4" fmla="*/ 785553 h 1242753"/>
                <a:gd name="connsiteX5" fmla="*/ 112222 w 160846"/>
                <a:gd name="connsiteY5" fmla="*/ 610986 h 1242753"/>
                <a:gd name="connsiteX6" fmla="*/ 120535 w 160846"/>
                <a:gd name="connsiteY6" fmla="*/ 0 h 1242753"/>
                <a:gd name="connsiteX0" fmla="*/ 0 w 159971"/>
                <a:gd name="connsiteY0" fmla="*/ 1242753 h 1242753"/>
                <a:gd name="connsiteX1" fmla="*/ 103910 w 159971"/>
                <a:gd name="connsiteY1" fmla="*/ 1101437 h 1242753"/>
                <a:gd name="connsiteX2" fmla="*/ 157942 w 159971"/>
                <a:gd name="connsiteY2" fmla="*/ 985059 h 1242753"/>
                <a:gd name="connsiteX3" fmla="*/ 145474 w 159971"/>
                <a:gd name="connsiteY3" fmla="*/ 876992 h 1242753"/>
                <a:gd name="connsiteX4" fmla="*/ 116379 w 159971"/>
                <a:gd name="connsiteY4" fmla="*/ 785553 h 1242753"/>
                <a:gd name="connsiteX5" fmla="*/ 112222 w 159971"/>
                <a:gd name="connsiteY5" fmla="*/ 610986 h 1242753"/>
                <a:gd name="connsiteX6" fmla="*/ 120535 w 159971"/>
                <a:gd name="connsiteY6" fmla="*/ 0 h 124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71" h="1242753">
                  <a:moveTo>
                    <a:pt x="0" y="1242753"/>
                  </a:moveTo>
                  <a:cubicBezTo>
                    <a:pt x="38793" y="1193569"/>
                    <a:pt x="77586" y="1144386"/>
                    <a:pt x="103910" y="1101437"/>
                  </a:cubicBezTo>
                  <a:cubicBezTo>
                    <a:pt x="130234" y="1058488"/>
                    <a:pt x="151015" y="1022466"/>
                    <a:pt x="157942" y="985059"/>
                  </a:cubicBezTo>
                  <a:cubicBezTo>
                    <a:pt x="164869" y="947652"/>
                    <a:pt x="152401" y="910243"/>
                    <a:pt x="145474" y="876992"/>
                  </a:cubicBezTo>
                  <a:cubicBezTo>
                    <a:pt x="138547" y="843741"/>
                    <a:pt x="121921" y="829887"/>
                    <a:pt x="116379" y="785553"/>
                  </a:cubicBezTo>
                  <a:cubicBezTo>
                    <a:pt x="110837" y="741219"/>
                    <a:pt x="111529" y="741911"/>
                    <a:pt x="112222" y="610986"/>
                  </a:cubicBezTo>
                  <a:cubicBezTo>
                    <a:pt x="112915" y="480061"/>
                    <a:pt x="116032" y="243494"/>
                    <a:pt x="120535"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5" name="Freeform: Shape 464">
              <a:extLst>
                <a:ext uri="{FF2B5EF4-FFF2-40B4-BE49-F238E27FC236}">
                  <a16:creationId xmlns:a16="http://schemas.microsoft.com/office/drawing/2014/main" id="{5F2D2CC2-9443-4D76-99F1-E2D89B12F55C}"/>
                </a:ext>
              </a:extLst>
            </p:cNvPr>
            <p:cNvSpPr/>
            <p:nvPr/>
          </p:nvSpPr>
          <p:spPr>
            <a:xfrm>
              <a:off x="5250004" y="3450204"/>
              <a:ext cx="141344" cy="1442258"/>
            </a:xfrm>
            <a:custGeom>
              <a:avLst/>
              <a:gdLst>
                <a:gd name="connsiteX0" fmla="*/ 0 w 141367"/>
                <a:gd name="connsiteY0" fmla="*/ 1442258 h 1442258"/>
                <a:gd name="connsiteX1" fmla="*/ 112222 w 141367"/>
                <a:gd name="connsiteY1" fmla="*/ 1259378 h 1442258"/>
                <a:gd name="connsiteX2" fmla="*/ 141317 w 141367"/>
                <a:gd name="connsiteY2" fmla="*/ 1155469 h 1442258"/>
                <a:gd name="connsiteX3" fmla="*/ 108066 w 141367"/>
                <a:gd name="connsiteY3" fmla="*/ 1080654 h 1442258"/>
                <a:gd name="connsiteX4" fmla="*/ 62346 w 141367"/>
                <a:gd name="connsiteY4" fmla="*/ 989214 h 1442258"/>
                <a:gd name="connsiteX5" fmla="*/ 66502 w 141367"/>
                <a:gd name="connsiteY5" fmla="*/ 889462 h 1442258"/>
                <a:gd name="connsiteX6" fmla="*/ 95597 w 141367"/>
                <a:gd name="connsiteY6" fmla="*/ 814647 h 1442258"/>
                <a:gd name="connsiteX7" fmla="*/ 103909 w 141367"/>
                <a:gd name="connsiteY7" fmla="*/ 719051 h 1442258"/>
                <a:gd name="connsiteX8" fmla="*/ 116378 w 141367"/>
                <a:gd name="connsiteY8" fmla="*/ 0 h 1442258"/>
                <a:gd name="connsiteX0" fmla="*/ 0 w 141344"/>
                <a:gd name="connsiteY0" fmla="*/ 1442258 h 1442258"/>
                <a:gd name="connsiteX1" fmla="*/ 112222 w 141344"/>
                <a:gd name="connsiteY1" fmla="*/ 1259378 h 1442258"/>
                <a:gd name="connsiteX2" fmla="*/ 141317 w 141344"/>
                <a:gd name="connsiteY2" fmla="*/ 1155469 h 1442258"/>
                <a:gd name="connsiteX3" fmla="*/ 116378 w 141344"/>
                <a:gd name="connsiteY3" fmla="*/ 1080654 h 1442258"/>
                <a:gd name="connsiteX4" fmla="*/ 62346 w 141344"/>
                <a:gd name="connsiteY4" fmla="*/ 989214 h 1442258"/>
                <a:gd name="connsiteX5" fmla="*/ 66502 w 141344"/>
                <a:gd name="connsiteY5" fmla="*/ 889462 h 1442258"/>
                <a:gd name="connsiteX6" fmla="*/ 95597 w 141344"/>
                <a:gd name="connsiteY6" fmla="*/ 814647 h 1442258"/>
                <a:gd name="connsiteX7" fmla="*/ 103909 w 141344"/>
                <a:gd name="connsiteY7" fmla="*/ 719051 h 1442258"/>
                <a:gd name="connsiteX8" fmla="*/ 116378 w 141344"/>
                <a:gd name="connsiteY8" fmla="*/ 0 h 144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4" h="1442258">
                  <a:moveTo>
                    <a:pt x="0" y="1442258"/>
                  </a:moveTo>
                  <a:cubicBezTo>
                    <a:pt x="44334" y="1374717"/>
                    <a:pt x="88669" y="1307176"/>
                    <a:pt x="112222" y="1259378"/>
                  </a:cubicBezTo>
                  <a:cubicBezTo>
                    <a:pt x="135775" y="1211580"/>
                    <a:pt x="140624" y="1185256"/>
                    <a:pt x="141317" y="1155469"/>
                  </a:cubicBezTo>
                  <a:cubicBezTo>
                    <a:pt x="142010" y="1125682"/>
                    <a:pt x="129540" y="1108363"/>
                    <a:pt x="116378" y="1080654"/>
                  </a:cubicBezTo>
                  <a:cubicBezTo>
                    <a:pt x="103216" y="1052945"/>
                    <a:pt x="70659" y="1021079"/>
                    <a:pt x="62346" y="989214"/>
                  </a:cubicBezTo>
                  <a:cubicBezTo>
                    <a:pt x="54033" y="957349"/>
                    <a:pt x="60960" y="918556"/>
                    <a:pt x="66502" y="889462"/>
                  </a:cubicBezTo>
                  <a:cubicBezTo>
                    <a:pt x="72044" y="860368"/>
                    <a:pt x="89363" y="843049"/>
                    <a:pt x="95597" y="814647"/>
                  </a:cubicBezTo>
                  <a:cubicBezTo>
                    <a:pt x="101832" y="786245"/>
                    <a:pt x="100446" y="854825"/>
                    <a:pt x="103909" y="719051"/>
                  </a:cubicBezTo>
                  <a:cubicBezTo>
                    <a:pt x="107372" y="583277"/>
                    <a:pt x="111875" y="291638"/>
                    <a:pt x="116378" y="0"/>
                  </a:cubicBezTo>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439" name="Straight Arrow Connector 438">
            <a:extLst>
              <a:ext uri="{FF2B5EF4-FFF2-40B4-BE49-F238E27FC236}">
                <a16:creationId xmlns:a16="http://schemas.microsoft.com/office/drawing/2014/main" id="{5190BDB8-58C1-4978-A65D-C327C9745B36}"/>
              </a:ext>
            </a:extLst>
          </p:cNvPr>
          <p:cNvCxnSpPr>
            <a:cxnSpLocks/>
          </p:cNvCxnSpPr>
          <p:nvPr/>
        </p:nvCxnSpPr>
        <p:spPr>
          <a:xfrm>
            <a:off x="2096538" y="4579350"/>
            <a:ext cx="330539" cy="202464"/>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0" name="TextBox 439">
            <a:extLst>
              <a:ext uri="{FF2B5EF4-FFF2-40B4-BE49-F238E27FC236}">
                <a16:creationId xmlns:a16="http://schemas.microsoft.com/office/drawing/2014/main" id="{4D4787B3-77C3-4853-8C83-024E9C5BB5C0}"/>
              </a:ext>
            </a:extLst>
          </p:cNvPr>
          <p:cNvSpPr txBox="1"/>
          <p:nvPr/>
        </p:nvSpPr>
        <p:spPr>
          <a:xfrm>
            <a:off x="2355090" y="4792729"/>
            <a:ext cx="224030" cy="323165"/>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85000"/>
                    <a:lumOff val="15000"/>
                  </a:prstClr>
                </a:solidFill>
                <a:effectLst/>
                <a:uLnTx/>
                <a:uFillTx/>
                <a:latin typeface="Arial"/>
                <a:ea typeface="+mn-ea"/>
                <a:cs typeface="+mn-cs"/>
              </a:rPr>
              <a:t>130 um</a:t>
            </a:r>
          </a:p>
        </p:txBody>
      </p:sp>
      <p:grpSp>
        <p:nvGrpSpPr>
          <p:cNvPr id="621" name="Group 620">
            <a:extLst>
              <a:ext uri="{FF2B5EF4-FFF2-40B4-BE49-F238E27FC236}">
                <a16:creationId xmlns:a16="http://schemas.microsoft.com/office/drawing/2014/main" id="{59598EB2-964E-4F37-98DB-4D58052F2A62}"/>
              </a:ext>
            </a:extLst>
          </p:cNvPr>
          <p:cNvGrpSpPr/>
          <p:nvPr/>
        </p:nvGrpSpPr>
        <p:grpSpPr>
          <a:xfrm>
            <a:off x="1963969" y="3863862"/>
            <a:ext cx="3468374" cy="1145898"/>
            <a:chOff x="1963969" y="4244862"/>
            <a:chExt cx="3468374" cy="1145898"/>
          </a:xfrm>
        </p:grpSpPr>
        <p:sp>
          <p:nvSpPr>
            <p:cNvPr id="185" name="Rectangle 184">
              <a:extLst>
                <a:ext uri="{FF2B5EF4-FFF2-40B4-BE49-F238E27FC236}">
                  <a16:creationId xmlns:a16="http://schemas.microsoft.com/office/drawing/2014/main" id="{BAFBC88E-1F93-489A-A53A-AA7351625702}"/>
                </a:ext>
              </a:extLst>
            </p:cNvPr>
            <p:cNvSpPr/>
            <p:nvPr/>
          </p:nvSpPr>
          <p:spPr>
            <a:xfrm>
              <a:off x="1964637" y="4246302"/>
              <a:ext cx="3467706" cy="1144458"/>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50" name="Rectangle 149">
              <a:extLst>
                <a:ext uri="{FF2B5EF4-FFF2-40B4-BE49-F238E27FC236}">
                  <a16:creationId xmlns:a16="http://schemas.microsoft.com/office/drawing/2014/main" id="{A552F462-1C73-4824-A37E-CEBDA56AD20E}"/>
                </a:ext>
              </a:extLst>
            </p:cNvPr>
            <p:cNvSpPr/>
            <p:nvPr/>
          </p:nvSpPr>
          <p:spPr>
            <a:xfrm>
              <a:off x="1963969" y="4244862"/>
              <a:ext cx="3467706" cy="985517"/>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32" name="Oval 431">
              <a:extLst>
                <a:ext uri="{FF2B5EF4-FFF2-40B4-BE49-F238E27FC236}">
                  <a16:creationId xmlns:a16="http://schemas.microsoft.com/office/drawing/2014/main" id="{68C249F5-FF5C-406D-AC4E-2108427F5C45}"/>
                </a:ext>
              </a:extLst>
            </p:cNvPr>
            <p:cNvSpPr/>
            <p:nvPr/>
          </p:nvSpPr>
          <p:spPr>
            <a:xfrm>
              <a:off x="2053244" y="46826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S0</a:t>
              </a:r>
            </a:p>
          </p:txBody>
        </p:sp>
        <p:sp>
          <p:nvSpPr>
            <p:cNvPr id="429" name="Oval 428">
              <a:extLst>
                <a:ext uri="{FF2B5EF4-FFF2-40B4-BE49-F238E27FC236}">
                  <a16:creationId xmlns:a16="http://schemas.microsoft.com/office/drawing/2014/main" id="{8CEC0409-D88C-4EAC-B7AD-9984ED573322}"/>
                </a:ext>
              </a:extLst>
            </p:cNvPr>
            <p:cNvSpPr/>
            <p:nvPr/>
          </p:nvSpPr>
          <p:spPr>
            <a:xfrm>
              <a:off x="3716308" y="4510880"/>
              <a:ext cx="278934" cy="283209"/>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390" name="Oval 389">
              <a:extLst>
                <a:ext uri="{FF2B5EF4-FFF2-40B4-BE49-F238E27FC236}">
                  <a16:creationId xmlns:a16="http://schemas.microsoft.com/office/drawing/2014/main" id="{567FD58C-B924-45FA-8ABD-D89A716403D0}"/>
                </a:ext>
              </a:extLst>
            </p:cNvPr>
            <p:cNvSpPr/>
            <p:nvPr/>
          </p:nvSpPr>
          <p:spPr>
            <a:xfrm>
              <a:off x="3066188"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428" name="Oval 427">
              <a:extLst>
                <a:ext uri="{FF2B5EF4-FFF2-40B4-BE49-F238E27FC236}">
                  <a16:creationId xmlns:a16="http://schemas.microsoft.com/office/drawing/2014/main" id="{06957F09-13C3-429A-B3FB-0A7AA97EBC2C}"/>
                </a:ext>
              </a:extLst>
            </p:cNvPr>
            <p:cNvSpPr/>
            <p:nvPr/>
          </p:nvSpPr>
          <p:spPr>
            <a:xfrm>
              <a:off x="3393503" y="4685561"/>
              <a:ext cx="278934" cy="283209"/>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434" name="Oval 433">
              <a:extLst>
                <a:ext uri="{FF2B5EF4-FFF2-40B4-BE49-F238E27FC236}">
                  <a16:creationId xmlns:a16="http://schemas.microsoft.com/office/drawing/2014/main" id="{56A31618-0A31-44F0-83FA-40D0DD122CF6}"/>
                </a:ext>
              </a:extLst>
            </p:cNvPr>
            <p:cNvSpPr/>
            <p:nvPr/>
          </p:nvSpPr>
          <p:spPr>
            <a:xfrm>
              <a:off x="2726163" y="5065750"/>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86" name="Oval 185">
              <a:extLst>
                <a:ext uri="{FF2B5EF4-FFF2-40B4-BE49-F238E27FC236}">
                  <a16:creationId xmlns:a16="http://schemas.microsoft.com/office/drawing/2014/main" id="{5CE99A25-F175-41C7-9502-54AEEFB3C866}"/>
                </a:ext>
              </a:extLst>
            </p:cNvPr>
            <p:cNvSpPr/>
            <p:nvPr/>
          </p:nvSpPr>
          <p:spPr>
            <a:xfrm>
              <a:off x="2052385" y="4306857"/>
              <a:ext cx="278934" cy="283209"/>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187" name="Oval 186">
              <a:extLst>
                <a:ext uri="{FF2B5EF4-FFF2-40B4-BE49-F238E27FC236}">
                  <a16:creationId xmlns:a16="http://schemas.microsoft.com/office/drawing/2014/main" id="{5F1387EE-0EC8-44F3-A125-3CE19A4F220E}"/>
                </a:ext>
              </a:extLst>
            </p:cNvPr>
            <p:cNvSpPr/>
            <p:nvPr/>
          </p:nvSpPr>
          <p:spPr>
            <a:xfrm>
              <a:off x="2717441"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S3	</a:t>
              </a:r>
            </a:p>
          </p:txBody>
        </p:sp>
        <p:sp>
          <p:nvSpPr>
            <p:cNvPr id="188" name="Oval 187">
              <a:extLst>
                <a:ext uri="{FF2B5EF4-FFF2-40B4-BE49-F238E27FC236}">
                  <a16:creationId xmlns:a16="http://schemas.microsoft.com/office/drawing/2014/main" id="{73C98432-B75D-4B43-87AB-E8E0CE89B042}"/>
                </a:ext>
              </a:extLst>
            </p:cNvPr>
            <p:cNvSpPr/>
            <p:nvPr/>
          </p:nvSpPr>
          <p:spPr>
            <a:xfrm>
              <a:off x="2382022" y="4507272"/>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a:t>
              </a:r>
            </a:p>
          </p:txBody>
        </p:sp>
        <p:sp>
          <p:nvSpPr>
            <p:cNvPr id="189" name="Oval 188">
              <a:extLst>
                <a:ext uri="{FF2B5EF4-FFF2-40B4-BE49-F238E27FC236}">
                  <a16:creationId xmlns:a16="http://schemas.microsoft.com/office/drawing/2014/main" id="{B5451436-286F-4D59-B0FC-E386EDF6A958}"/>
                </a:ext>
              </a:extLst>
            </p:cNvPr>
            <p:cNvSpPr/>
            <p:nvPr/>
          </p:nvSpPr>
          <p:spPr>
            <a:xfrm>
              <a:off x="3064427" y="4507272"/>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S5</a:t>
              </a:r>
            </a:p>
          </p:txBody>
        </p:sp>
        <p:sp>
          <p:nvSpPr>
            <p:cNvPr id="190" name="Oval 189">
              <a:extLst>
                <a:ext uri="{FF2B5EF4-FFF2-40B4-BE49-F238E27FC236}">
                  <a16:creationId xmlns:a16="http://schemas.microsoft.com/office/drawing/2014/main" id="{6834FD74-5409-414E-A9D4-06D20F779DCB}"/>
                </a:ext>
              </a:extLst>
            </p:cNvPr>
            <p:cNvSpPr/>
            <p:nvPr/>
          </p:nvSpPr>
          <p:spPr>
            <a:xfrm>
              <a:off x="3382497"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S7</a:t>
              </a:r>
            </a:p>
          </p:txBody>
        </p:sp>
        <p:sp>
          <p:nvSpPr>
            <p:cNvPr id="191" name="Oval 190">
              <a:extLst>
                <a:ext uri="{FF2B5EF4-FFF2-40B4-BE49-F238E27FC236}">
                  <a16:creationId xmlns:a16="http://schemas.microsoft.com/office/drawing/2014/main" id="{7E4A67DA-AF81-4C14-A918-53F26033F366}"/>
                </a:ext>
              </a:extLst>
            </p:cNvPr>
            <p:cNvSpPr/>
            <p:nvPr/>
          </p:nvSpPr>
          <p:spPr>
            <a:xfrm>
              <a:off x="4047552"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S9</a:t>
              </a:r>
            </a:p>
          </p:txBody>
        </p:sp>
        <p:sp>
          <p:nvSpPr>
            <p:cNvPr id="193" name="Oval 192">
              <a:extLst>
                <a:ext uri="{FF2B5EF4-FFF2-40B4-BE49-F238E27FC236}">
                  <a16:creationId xmlns:a16="http://schemas.microsoft.com/office/drawing/2014/main" id="{95255D02-5685-4A3E-A874-E6412C01F68E}"/>
                </a:ext>
              </a:extLst>
            </p:cNvPr>
            <p:cNvSpPr/>
            <p:nvPr/>
          </p:nvSpPr>
          <p:spPr>
            <a:xfrm>
              <a:off x="4394539" y="4507272"/>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S11</a:t>
              </a:r>
            </a:p>
          </p:txBody>
        </p:sp>
        <p:sp>
          <p:nvSpPr>
            <p:cNvPr id="195" name="Oval 194">
              <a:extLst>
                <a:ext uri="{FF2B5EF4-FFF2-40B4-BE49-F238E27FC236}">
                  <a16:creationId xmlns:a16="http://schemas.microsoft.com/office/drawing/2014/main" id="{D8C9D3AB-A6A7-4C50-ACDA-E0B58BACAF3A}"/>
                </a:ext>
              </a:extLst>
            </p:cNvPr>
            <p:cNvSpPr/>
            <p:nvPr/>
          </p:nvSpPr>
          <p:spPr>
            <a:xfrm>
              <a:off x="4739092" y="4306857"/>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S13</a:t>
              </a:r>
            </a:p>
          </p:txBody>
        </p:sp>
        <p:sp>
          <p:nvSpPr>
            <p:cNvPr id="196" name="Oval 195">
              <a:extLst>
                <a:ext uri="{FF2B5EF4-FFF2-40B4-BE49-F238E27FC236}">
                  <a16:creationId xmlns:a16="http://schemas.microsoft.com/office/drawing/2014/main" id="{6E9B9C07-429F-436B-8A6D-F8549D61D1D3}"/>
                </a:ext>
              </a:extLst>
            </p:cNvPr>
            <p:cNvSpPr/>
            <p:nvPr/>
          </p:nvSpPr>
          <p:spPr>
            <a:xfrm>
              <a:off x="5042245" y="4507272"/>
              <a:ext cx="278934" cy="283209"/>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206" name="Oval 205">
              <a:extLst>
                <a:ext uri="{FF2B5EF4-FFF2-40B4-BE49-F238E27FC236}">
                  <a16:creationId xmlns:a16="http://schemas.microsoft.com/office/drawing/2014/main" id="{E8FA2552-9A2B-4E9B-8E6F-A9CBDA440B7E}"/>
                </a:ext>
              </a:extLst>
            </p:cNvPr>
            <p:cNvSpPr/>
            <p:nvPr/>
          </p:nvSpPr>
          <p:spPr>
            <a:xfrm>
              <a:off x="3401783" y="5067369"/>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07" name="Oval 206">
              <a:extLst>
                <a:ext uri="{FF2B5EF4-FFF2-40B4-BE49-F238E27FC236}">
                  <a16:creationId xmlns:a16="http://schemas.microsoft.com/office/drawing/2014/main" id="{31F6627A-807B-4A00-BD7A-F2C69C07BAE8}"/>
                </a:ext>
              </a:extLst>
            </p:cNvPr>
            <p:cNvSpPr/>
            <p:nvPr/>
          </p:nvSpPr>
          <p:spPr>
            <a:xfrm>
              <a:off x="4066839" y="5067369"/>
              <a:ext cx="278934" cy="283209"/>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208" name="Oval 207">
              <a:extLst>
                <a:ext uri="{FF2B5EF4-FFF2-40B4-BE49-F238E27FC236}">
                  <a16:creationId xmlns:a16="http://schemas.microsoft.com/office/drawing/2014/main" id="{50E53214-C593-4FB9-A95A-C63BAA2B8891}"/>
                </a:ext>
              </a:extLst>
            </p:cNvPr>
            <p:cNvSpPr/>
            <p:nvPr/>
          </p:nvSpPr>
          <p:spPr>
            <a:xfrm>
              <a:off x="4731894" y="5067369"/>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214" name="Oval 213">
              <a:extLst>
                <a:ext uri="{FF2B5EF4-FFF2-40B4-BE49-F238E27FC236}">
                  <a16:creationId xmlns:a16="http://schemas.microsoft.com/office/drawing/2014/main" id="{24948BC9-E800-47D8-A0C5-020324ED6C3A}"/>
                </a:ext>
              </a:extLst>
            </p:cNvPr>
            <p:cNvSpPr/>
            <p:nvPr/>
          </p:nvSpPr>
          <p:spPr>
            <a:xfrm>
              <a:off x="2055678" y="5065750"/>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305" name="Oval 304">
              <a:extLst>
                <a:ext uri="{FF2B5EF4-FFF2-40B4-BE49-F238E27FC236}">
                  <a16:creationId xmlns:a16="http://schemas.microsoft.com/office/drawing/2014/main" id="{ADC9E5EC-4EE9-4540-99D9-D6834049484E}"/>
                </a:ext>
              </a:extLst>
            </p:cNvPr>
            <p:cNvSpPr/>
            <p:nvPr/>
          </p:nvSpPr>
          <p:spPr>
            <a:xfrm>
              <a:off x="2719202" y="4684706"/>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S4	</a:t>
              </a:r>
            </a:p>
          </p:txBody>
        </p:sp>
        <p:sp>
          <p:nvSpPr>
            <p:cNvPr id="306" name="Oval 305">
              <a:extLst>
                <a:ext uri="{FF2B5EF4-FFF2-40B4-BE49-F238E27FC236}">
                  <a16:creationId xmlns:a16="http://schemas.microsoft.com/office/drawing/2014/main" id="{17FD3A26-8669-45A8-94A1-83108388E1E1}"/>
                </a:ext>
              </a:extLst>
            </p:cNvPr>
            <p:cNvSpPr/>
            <p:nvPr/>
          </p:nvSpPr>
          <p:spPr>
            <a:xfrm>
              <a:off x="2383783"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S2</a:t>
              </a:r>
            </a:p>
          </p:txBody>
        </p:sp>
        <p:sp>
          <p:nvSpPr>
            <p:cNvPr id="392" name="Oval 391">
              <a:extLst>
                <a:ext uri="{FF2B5EF4-FFF2-40B4-BE49-F238E27FC236}">
                  <a16:creationId xmlns:a16="http://schemas.microsoft.com/office/drawing/2014/main" id="{BB306C9A-481D-48CD-8E83-640CA5A42F2B}"/>
                </a:ext>
              </a:extLst>
            </p:cNvPr>
            <p:cNvSpPr/>
            <p:nvPr/>
          </p:nvSpPr>
          <p:spPr>
            <a:xfrm>
              <a:off x="4049313" y="4684706"/>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S10</a:t>
              </a:r>
            </a:p>
          </p:txBody>
        </p:sp>
        <p:sp>
          <p:nvSpPr>
            <p:cNvPr id="393" name="Oval 392">
              <a:extLst>
                <a:ext uri="{FF2B5EF4-FFF2-40B4-BE49-F238E27FC236}">
                  <a16:creationId xmlns:a16="http://schemas.microsoft.com/office/drawing/2014/main" id="{47774C84-7AD2-436B-8C0B-178B9C75F604}"/>
                </a:ext>
              </a:extLst>
            </p:cNvPr>
            <p:cNvSpPr/>
            <p:nvPr/>
          </p:nvSpPr>
          <p:spPr>
            <a:xfrm>
              <a:off x="3713895"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S8</a:t>
              </a:r>
            </a:p>
          </p:txBody>
        </p:sp>
        <p:sp>
          <p:nvSpPr>
            <p:cNvPr id="413" name="Oval 412">
              <a:extLst>
                <a:ext uri="{FF2B5EF4-FFF2-40B4-BE49-F238E27FC236}">
                  <a16:creationId xmlns:a16="http://schemas.microsoft.com/office/drawing/2014/main" id="{C72F8474-6161-4E32-BBD4-6FD57D28F4FF}"/>
                </a:ext>
              </a:extLst>
            </p:cNvPr>
            <p:cNvSpPr/>
            <p:nvPr/>
          </p:nvSpPr>
          <p:spPr>
            <a:xfrm>
              <a:off x="4396300" y="488512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S12</a:t>
              </a:r>
            </a:p>
          </p:txBody>
        </p:sp>
        <p:sp>
          <p:nvSpPr>
            <p:cNvPr id="415" name="Oval 414">
              <a:extLst>
                <a:ext uri="{FF2B5EF4-FFF2-40B4-BE49-F238E27FC236}">
                  <a16:creationId xmlns:a16="http://schemas.microsoft.com/office/drawing/2014/main" id="{D3F67845-D726-496F-9A8A-00377D0C4819}"/>
                </a:ext>
              </a:extLst>
            </p:cNvPr>
            <p:cNvSpPr/>
            <p:nvPr/>
          </p:nvSpPr>
          <p:spPr>
            <a:xfrm>
              <a:off x="4740853" y="4684706"/>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S14</a:t>
              </a:r>
            </a:p>
          </p:txBody>
        </p:sp>
        <p:sp>
          <p:nvSpPr>
            <p:cNvPr id="430" name="Oval 429">
              <a:extLst>
                <a:ext uri="{FF2B5EF4-FFF2-40B4-BE49-F238E27FC236}">
                  <a16:creationId xmlns:a16="http://schemas.microsoft.com/office/drawing/2014/main" id="{627D534B-7379-4DC9-8576-5691071A839D}"/>
                </a:ext>
              </a:extLst>
            </p:cNvPr>
            <p:cNvSpPr/>
            <p:nvPr/>
          </p:nvSpPr>
          <p:spPr>
            <a:xfrm>
              <a:off x="5046280" y="4504991"/>
              <a:ext cx="278934" cy="283209"/>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S15</a:t>
              </a:r>
            </a:p>
          </p:txBody>
        </p:sp>
        <p:sp>
          <p:nvSpPr>
            <p:cNvPr id="435" name="Oval 434">
              <a:extLst>
                <a:ext uri="{FF2B5EF4-FFF2-40B4-BE49-F238E27FC236}">
                  <a16:creationId xmlns:a16="http://schemas.microsoft.com/office/drawing/2014/main" id="{D8E793D1-684E-4FA8-8D2C-7938C67A786B}"/>
                </a:ext>
              </a:extLst>
            </p:cNvPr>
            <p:cNvSpPr/>
            <p:nvPr/>
          </p:nvSpPr>
          <p:spPr>
            <a:xfrm>
              <a:off x="3400622" y="5067843"/>
              <a:ext cx="278934" cy="283209"/>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433" name="Oval 432">
              <a:extLst>
                <a:ext uri="{FF2B5EF4-FFF2-40B4-BE49-F238E27FC236}">
                  <a16:creationId xmlns:a16="http://schemas.microsoft.com/office/drawing/2014/main" id="{FBF4A473-1405-4D79-A50D-45B4BDA2113B}"/>
                </a:ext>
              </a:extLst>
            </p:cNvPr>
            <p:cNvSpPr/>
            <p:nvPr/>
          </p:nvSpPr>
          <p:spPr>
            <a:xfrm>
              <a:off x="5044006" y="4886920"/>
              <a:ext cx="278934" cy="283209"/>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grpSp>
      <p:sp>
        <p:nvSpPr>
          <p:cNvPr id="82" name="TextBox 81">
            <a:extLst>
              <a:ext uri="{FF2B5EF4-FFF2-40B4-BE49-F238E27FC236}">
                <a16:creationId xmlns:a16="http://schemas.microsoft.com/office/drawing/2014/main" id="{F6C8E621-E327-41B7-B9AD-8285D80B8BA5}"/>
              </a:ext>
            </a:extLst>
          </p:cNvPr>
          <p:cNvSpPr txBox="1"/>
          <p:nvPr/>
        </p:nvSpPr>
        <p:spPr>
          <a:xfrm>
            <a:off x="4330001" y="5264456"/>
            <a:ext cx="1931249" cy="53860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Routing 3 wires, e.g., between A0 and S3: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95 um bump pad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3*11um  wires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4*12 um spaces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176 um total &lt; 225.2 um </a:t>
            </a:r>
          </a:p>
        </p:txBody>
      </p:sp>
      <p:sp>
        <p:nvSpPr>
          <p:cNvPr id="84" name="Content Placeholder 83">
            <a:extLst>
              <a:ext uri="{FF2B5EF4-FFF2-40B4-BE49-F238E27FC236}">
                <a16:creationId xmlns:a16="http://schemas.microsoft.com/office/drawing/2014/main" id="{EA86AC7F-603D-466F-8A18-5BA84EFC5431}"/>
              </a:ext>
            </a:extLst>
          </p:cNvPr>
          <p:cNvSpPr>
            <a:spLocks noGrp="1"/>
          </p:cNvSpPr>
          <p:nvPr>
            <p:ph idx="1"/>
          </p:nvPr>
        </p:nvSpPr>
        <p:spPr>
          <a:xfrm>
            <a:off x="304800" y="944880"/>
            <a:ext cx="2293576" cy="1257471"/>
          </a:xfrm>
        </p:spPr>
        <p:txBody>
          <a:bodyPr/>
          <a:lstStyle/>
          <a:p>
            <a:r>
              <a:rPr lang="en-US" dirty="0"/>
              <a:t> </a:t>
            </a:r>
          </a:p>
        </p:txBody>
      </p:sp>
      <p:grpSp>
        <p:nvGrpSpPr>
          <p:cNvPr id="179" name="Group 178">
            <a:extLst>
              <a:ext uri="{FF2B5EF4-FFF2-40B4-BE49-F238E27FC236}">
                <a16:creationId xmlns:a16="http://schemas.microsoft.com/office/drawing/2014/main" id="{328A7BCA-6038-4F48-B574-A83265814353}"/>
              </a:ext>
            </a:extLst>
          </p:cNvPr>
          <p:cNvGrpSpPr/>
          <p:nvPr/>
        </p:nvGrpSpPr>
        <p:grpSpPr>
          <a:xfrm>
            <a:off x="7768424" y="3888329"/>
            <a:ext cx="3137053" cy="1909143"/>
            <a:chOff x="7768424" y="5301292"/>
            <a:chExt cx="3137053" cy="1909143"/>
          </a:xfrm>
        </p:grpSpPr>
        <p:sp>
          <p:nvSpPr>
            <p:cNvPr id="344" name="Oval 343">
              <a:extLst>
                <a:ext uri="{FF2B5EF4-FFF2-40B4-BE49-F238E27FC236}">
                  <a16:creationId xmlns:a16="http://schemas.microsoft.com/office/drawing/2014/main" id="{72D41EFE-9AE7-4C9C-9B31-18D5897EA8C9}"/>
                </a:ext>
              </a:extLst>
            </p:cNvPr>
            <p:cNvSpPr/>
            <p:nvPr/>
          </p:nvSpPr>
          <p:spPr>
            <a:xfrm>
              <a:off x="8760250"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S5</a:t>
              </a:r>
            </a:p>
          </p:txBody>
        </p:sp>
        <p:sp>
          <p:nvSpPr>
            <p:cNvPr id="339" name="Rectangle 338">
              <a:extLst>
                <a:ext uri="{FF2B5EF4-FFF2-40B4-BE49-F238E27FC236}">
                  <a16:creationId xmlns:a16="http://schemas.microsoft.com/office/drawing/2014/main" id="{013B6C24-9BE7-4738-962F-42706444AFB6}"/>
                </a:ext>
              </a:extLst>
            </p:cNvPr>
            <p:cNvSpPr/>
            <p:nvPr/>
          </p:nvSpPr>
          <p:spPr>
            <a:xfrm>
              <a:off x="7768424" y="5301292"/>
              <a:ext cx="3137052" cy="1909143"/>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71" name="Oval 570">
              <a:extLst>
                <a:ext uri="{FF2B5EF4-FFF2-40B4-BE49-F238E27FC236}">
                  <a16:creationId xmlns:a16="http://schemas.microsoft.com/office/drawing/2014/main" id="{AEA7EBB2-74D7-495E-8E44-2EC06F0F06B6}"/>
                </a:ext>
              </a:extLst>
            </p:cNvPr>
            <p:cNvSpPr/>
            <p:nvPr/>
          </p:nvSpPr>
          <p:spPr>
            <a:xfrm>
              <a:off x="10543578" y="6125730"/>
              <a:ext cx="262967" cy="268155"/>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FFFFFF"/>
                  </a:solidFill>
                  <a:effectLst/>
                  <a:uLnTx/>
                  <a:uFillTx/>
                  <a:latin typeface="Arial" panose="020B0604020202020204"/>
                  <a:ea typeface="+mn-ea"/>
                  <a:cs typeface="+mn-cs"/>
                </a:rPr>
                <a:t>nc</a:t>
              </a:r>
              <a:endPar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70" name="Oval 569">
              <a:extLst>
                <a:ext uri="{FF2B5EF4-FFF2-40B4-BE49-F238E27FC236}">
                  <a16:creationId xmlns:a16="http://schemas.microsoft.com/office/drawing/2014/main" id="{F684C3B0-546B-4696-8930-9A6CEE2283BB}"/>
                </a:ext>
              </a:extLst>
            </p:cNvPr>
            <p:cNvSpPr/>
            <p:nvPr/>
          </p:nvSpPr>
          <p:spPr>
            <a:xfrm>
              <a:off x="10536397" y="5743479"/>
              <a:ext cx="262967" cy="268155"/>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FEC</a:t>
              </a:r>
            </a:p>
          </p:txBody>
        </p:sp>
        <p:sp>
          <p:nvSpPr>
            <p:cNvPr id="568" name="Oval 567">
              <a:extLst>
                <a:ext uri="{FF2B5EF4-FFF2-40B4-BE49-F238E27FC236}">
                  <a16:creationId xmlns:a16="http://schemas.microsoft.com/office/drawing/2014/main" id="{B023335A-61CC-4990-9FC1-D944B21CC481}"/>
                </a:ext>
              </a:extLst>
            </p:cNvPr>
            <p:cNvSpPr/>
            <p:nvPr/>
          </p:nvSpPr>
          <p:spPr>
            <a:xfrm>
              <a:off x="9640658" y="5752808"/>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S10</a:t>
              </a:r>
            </a:p>
          </p:txBody>
        </p:sp>
        <p:sp>
          <p:nvSpPr>
            <p:cNvPr id="569" name="Oval 568">
              <a:extLst>
                <a:ext uri="{FF2B5EF4-FFF2-40B4-BE49-F238E27FC236}">
                  <a16:creationId xmlns:a16="http://schemas.microsoft.com/office/drawing/2014/main" id="{4A865BE6-6C76-4DBA-8C80-9A860DF58C5E}"/>
                </a:ext>
              </a:extLst>
            </p:cNvPr>
            <p:cNvSpPr/>
            <p:nvPr/>
          </p:nvSpPr>
          <p:spPr>
            <a:xfrm>
              <a:off x="9647421" y="6125497"/>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S11</a:t>
              </a:r>
            </a:p>
          </p:txBody>
        </p:sp>
        <p:sp>
          <p:nvSpPr>
            <p:cNvPr id="340" name="Oval 339">
              <a:extLst>
                <a:ext uri="{FF2B5EF4-FFF2-40B4-BE49-F238E27FC236}">
                  <a16:creationId xmlns:a16="http://schemas.microsoft.com/office/drawing/2014/main" id="{52E97BC1-3455-462A-B5BE-0EE953969A13}"/>
                </a:ext>
              </a:extLst>
            </p:cNvPr>
            <p:cNvSpPr/>
            <p:nvPr/>
          </p:nvSpPr>
          <p:spPr>
            <a:xfrm>
              <a:off x="7866772" y="5373309"/>
              <a:ext cx="262967" cy="268155"/>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mn-ea"/>
                  <a:cs typeface="+mn-cs"/>
                </a:rPr>
                <a:t>AUX</a:t>
              </a:r>
            </a:p>
          </p:txBody>
        </p:sp>
        <p:sp>
          <p:nvSpPr>
            <p:cNvPr id="341" name="Oval 340">
              <a:extLst>
                <a:ext uri="{FF2B5EF4-FFF2-40B4-BE49-F238E27FC236}">
                  <a16:creationId xmlns:a16="http://schemas.microsoft.com/office/drawing/2014/main" id="{A7743081-F910-417C-81A5-93D66C7ACBEC}"/>
                </a:ext>
              </a:extLst>
            </p:cNvPr>
            <p:cNvSpPr/>
            <p:nvPr/>
          </p:nvSpPr>
          <p:spPr>
            <a:xfrm>
              <a:off x="8313511"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S2	</a:t>
              </a:r>
            </a:p>
          </p:txBody>
        </p:sp>
        <p:sp>
          <p:nvSpPr>
            <p:cNvPr id="342" name="Oval 341">
              <a:extLst>
                <a:ext uri="{FF2B5EF4-FFF2-40B4-BE49-F238E27FC236}">
                  <a16:creationId xmlns:a16="http://schemas.microsoft.com/office/drawing/2014/main" id="{6F02F31F-FAD8-43DF-968D-4DA90E9C985B}"/>
                </a:ext>
              </a:extLst>
            </p:cNvPr>
            <p:cNvSpPr/>
            <p:nvPr/>
          </p:nvSpPr>
          <p:spPr>
            <a:xfrm>
              <a:off x="7855118"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S0</a:t>
              </a:r>
            </a:p>
          </p:txBody>
        </p:sp>
        <p:sp>
          <p:nvSpPr>
            <p:cNvPr id="343" name="Oval 342">
              <a:extLst>
                <a:ext uri="{FF2B5EF4-FFF2-40B4-BE49-F238E27FC236}">
                  <a16:creationId xmlns:a16="http://schemas.microsoft.com/office/drawing/2014/main" id="{1FC951E4-611A-42B1-BA72-1FE85BCEAE56}"/>
                </a:ext>
              </a:extLst>
            </p:cNvPr>
            <p:cNvSpPr/>
            <p:nvPr/>
          </p:nvSpPr>
          <p:spPr>
            <a:xfrm>
              <a:off x="8313511"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S3</a:t>
              </a:r>
            </a:p>
          </p:txBody>
        </p:sp>
        <p:sp>
          <p:nvSpPr>
            <p:cNvPr id="345" name="Oval 344">
              <a:extLst>
                <a:ext uri="{FF2B5EF4-FFF2-40B4-BE49-F238E27FC236}">
                  <a16:creationId xmlns:a16="http://schemas.microsoft.com/office/drawing/2014/main" id="{E995A1B7-7421-4291-9E03-A1FAAB1CEA3E}"/>
                </a:ext>
              </a:extLst>
            </p:cNvPr>
            <p:cNvSpPr/>
            <p:nvPr/>
          </p:nvSpPr>
          <p:spPr>
            <a:xfrm>
              <a:off x="9206989"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S5</a:t>
              </a:r>
            </a:p>
          </p:txBody>
        </p:sp>
        <p:sp>
          <p:nvSpPr>
            <p:cNvPr id="346" name="Oval 345">
              <a:extLst>
                <a:ext uri="{FF2B5EF4-FFF2-40B4-BE49-F238E27FC236}">
                  <a16:creationId xmlns:a16="http://schemas.microsoft.com/office/drawing/2014/main" id="{73DBE5D3-2CA4-4735-A90D-745AD536117E}"/>
                </a:ext>
              </a:extLst>
            </p:cNvPr>
            <p:cNvSpPr/>
            <p:nvPr/>
          </p:nvSpPr>
          <p:spPr>
            <a:xfrm>
              <a:off x="8748596"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347" name="Oval 346">
              <a:extLst>
                <a:ext uri="{FF2B5EF4-FFF2-40B4-BE49-F238E27FC236}">
                  <a16:creationId xmlns:a16="http://schemas.microsoft.com/office/drawing/2014/main" id="{10288020-B64F-49D3-914A-A8A27C8DE3BF}"/>
                </a:ext>
              </a:extLst>
            </p:cNvPr>
            <p:cNvSpPr/>
            <p:nvPr/>
          </p:nvSpPr>
          <p:spPr>
            <a:xfrm>
              <a:off x="9206989"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348" name="Oval 347">
              <a:extLst>
                <a:ext uri="{FF2B5EF4-FFF2-40B4-BE49-F238E27FC236}">
                  <a16:creationId xmlns:a16="http://schemas.microsoft.com/office/drawing/2014/main" id="{C4FAF68E-A3B4-41F4-868E-6E67C287F349}"/>
                </a:ext>
              </a:extLst>
            </p:cNvPr>
            <p:cNvSpPr/>
            <p:nvPr/>
          </p:nvSpPr>
          <p:spPr>
            <a:xfrm>
              <a:off x="10099444"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S12</a:t>
              </a:r>
            </a:p>
          </p:txBody>
        </p:sp>
        <p:sp>
          <p:nvSpPr>
            <p:cNvPr id="349" name="Oval 348">
              <a:extLst>
                <a:ext uri="{FF2B5EF4-FFF2-40B4-BE49-F238E27FC236}">
                  <a16:creationId xmlns:a16="http://schemas.microsoft.com/office/drawing/2014/main" id="{9B46A671-75A8-45DF-A60F-7D5556A5D656}"/>
                </a:ext>
              </a:extLst>
            </p:cNvPr>
            <p:cNvSpPr/>
            <p:nvPr/>
          </p:nvSpPr>
          <p:spPr>
            <a:xfrm>
              <a:off x="9671518"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S9</a:t>
              </a:r>
            </a:p>
          </p:txBody>
        </p:sp>
        <p:sp>
          <p:nvSpPr>
            <p:cNvPr id="351" name="Oval 350">
              <a:extLst>
                <a:ext uri="{FF2B5EF4-FFF2-40B4-BE49-F238E27FC236}">
                  <a16:creationId xmlns:a16="http://schemas.microsoft.com/office/drawing/2014/main" id="{A8254E37-56A0-4874-9FE4-B1AB69D691BA}"/>
                </a:ext>
              </a:extLst>
            </p:cNvPr>
            <p:cNvSpPr/>
            <p:nvPr/>
          </p:nvSpPr>
          <p:spPr>
            <a:xfrm>
              <a:off x="10100467" y="5747802"/>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S13</a:t>
              </a:r>
            </a:p>
          </p:txBody>
        </p:sp>
        <p:sp>
          <p:nvSpPr>
            <p:cNvPr id="352" name="Oval 351">
              <a:extLst>
                <a:ext uri="{FF2B5EF4-FFF2-40B4-BE49-F238E27FC236}">
                  <a16:creationId xmlns:a16="http://schemas.microsoft.com/office/drawing/2014/main" id="{C5F26B2D-40A9-447D-9E96-E587D17EC698}"/>
                </a:ext>
              </a:extLst>
            </p:cNvPr>
            <p:cNvSpPr/>
            <p:nvPr/>
          </p:nvSpPr>
          <p:spPr>
            <a:xfrm>
              <a:off x="10547206" y="5373309"/>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S15</a:t>
              </a:r>
            </a:p>
          </p:txBody>
        </p:sp>
        <p:sp>
          <p:nvSpPr>
            <p:cNvPr id="555" name="Oval 554">
              <a:extLst>
                <a:ext uri="{FF2B5EF4-FFF2-40B4-BE49-F238E27FC236}">
                  <a16:creationId xmlns:a16="http://schemas.microsoft.com/office/drawing/2014/main" id="{3A78BFD0-9CAC-4731-B073-A3AADB30A376}"/>
                </a:ext>
              </a:extLst>
            </p:cNvPr>
            <p:cNvSpPr/>
            <p:nvPr/>
          </p:nvSpPr>
          <p:spPr>
            <a:xfrm>
              <a:off x="7861881"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a:t>
              </a:r>
            </a:p>
          </p:txBody>
        </p:sp>
        <p:sp>
          <p:nvSpPr>
            <p:cNvPr id="556" name="Oval 555">
              <a:extLst>
                <a:ext uri="{FF2B5EF4-FFF2-40B4-BE49-F238E27FC236}">
                  <a16:creationId xmlns:a16="http://schemas.microsoft.com/office/drawing/2014/main" id="{F7D1B081-0786-4419-BFF8-9B96AA6AC61B}"/>
                </a:ext>
              </a:extLst>
            </p:cNvPr>
            <p:cNvSpPr/>
            <p:nvPr/>
          </p:nvSpPr>
          <p:spPr>
            <a:xfrm>
              <a:off x="8320274"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S4</a:t>
              </a:r>
            </a:p>
          </p:txBody>
        </p:sp>
        <p:sp>
          <p:nvSpPr>
            <p:cNvPr id="557" name="Oval 556">
              <a:extLst>
                <a:ext uri="{FF2B5EF4-FFF2-40B4-BE49-F238E27FC236}">
                  <a16:creationId xmlns:a16="http://schemas.microsoft.com/office/drawing/2014/main" id="{7906F567-3804-425D-A241-03CC1A0AA200}"/>
                </a:ext>
              </a:extLst>
            </p:cNvPr>
            <p:cNvSpPr/>
            <p:nvPr/>
          </p:nvSpPr>
          <p:spPr>
            <a:xfrm>
              <a:off x="8755359"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S7</a:t>
              </a:r>
            </a:p>
          </p:txBody>
        </p:sp>
        <p:sp>
          <p:nvSpPr>
            <p:cNvPr id="558" name="Oval 557">
              <a:extLst>
                <a:ext uri="{FF2B5EF4-FFF2-40B4-BE49-F238E27FC236}">
                  <a16:creationId xmlns:a16="http://schemas.microsoft.com/office/drawing/2014/main" id="{6199303F-A6A2-4504-8721-C9BB4F63A2CF}"/>
                </a:ext>
              </a:extLst>
            </p:cNvPr>
            <p:cNvSpPr/>
            <p:nvPr/>
          </p:nvSpPr>
          <p:spPr>
            <a:xfrm>
              <a:off x="9213752"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S8</a:t>
              </a:r>
            </a:p>
          </p:txBody>
        </p:sp>
        <p:sp>
          <p:nvSpPr>
            <p:cNvPr id="560" name="Oval 559">
              <a:extLst>
                <a:ext uri="{FF2B5EF4-FFF2-40B4-BE49-F238E27FC236}">
                  <a16:creationId xmlns:a16="http://schemas.microsoft.com/office/drawing/2014/main" id="{9B37DE30-0BA9-4C4A-BEC8-6452CB3F5EA7}"/>
                </a:ext>
              </a:extLst>
            </p:cNvPr>
            <p:cNvSpPr/>
            <p:nvPr/>
          </p:nvSpPr>
          <p:spPr>
            <a:xfrm>
              <a:off x="10107230" y="6120491"/>
              <a:ext cx="262967" cy="26815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S14</a:t>
              </a:r>
            </a:p>
          </p:txBody>
        </p:sp>
        <p:sp>
          <p:nvSpPr>
            <p:cNvPr id="565" name="Oval 564">
              <a:extLst>
                <a:ext uri="{FF2B5EF4-FFF2-40B4-BE49-F238E27FC236}">
                  <a16:creationId xmlns:a16="http://schemas.microsoft.com/office/drawing/2014/main" id="{0BF09F3F-65B0-48DD-B29E-0933F55D99C6}"/>
                </a:ext>
              </a:extLst>
            </p:cNvPr>
            <p:cNvSpPr/>
            <p:nvPr/>
          </p:nvSpPr>
          <p:spPr>
            <a:xfrm>
              <a:off x="9209152" y="5367872"/>
              <a:ext cx="262967" cy="268155"/>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566" name="Oval 565">
              <a:extLst>
                <a:ext uri="{FF2B5EF4-FFF2-40B4-BE49-F238E27FC236}">
                  <a16:creationId xmlns:a16="http://schemas.microsoft.com/office/drawing/2014/main" id="{6C06555B-CAB6-4774-9A9B-953417623123}"/>
                </a:ext>
              </a:extLst>
            </p:cNvPr>
            <p:cNvSpPr/>
            <p:nvPr/>
          </p:nvSpPr>
          <p:spPr>
            <a:xfrm>
              <a:off x="9209892" y="5751073"/>
              <a:ext cx="262967" cy="268155"/>
            </a:xfrm>
            <a:prstGeom prst="ellipse">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CK-</a:t>
              </a:r>
            </a:p>
          </p:txBody>
        </p:sp>
        <p:sp>
          <p:nvSpPr>
            <p:cNvPr id="151" name="Rectangle 150">
              <a:extLst>
                <a:ext uri="{FF2B5EF4-FFF2-40B4-BE49-F238E27FC236}">
                  <a16:creationId xmlns:a16="http://schemas.microsoft.com/office/drawing/2014/main" id="{231089F0-DF30-4CE9-A8F8-BB8CD93F3D27}"/>
                </a:ext>
              </a:extLst>
            </p:cNvPr>
            <p:cNvSpPr/>
            <p:nvPr/>
          </p:nvSpPr>
          <p:spPr>
            <a:xfrm>
              <a:off x="7768425" y="5301292"/>
              <a:ext cx="3137052" cy="1513496"/>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sp>
        <p:nvSpPr>
          <p:cNvPr id="626" name="Oval 625">
            <a:extLst>
              <a:ext uri="{FF2B5EF4-FFF2-40B4-BE49-F238E27FC236}">
                <a16:creationId xmlns:a16="http://schemas.microsoft.com/office/drawing/2014/main" id="{9EC611BC-82CB-4125-AB6F-889AA9E3D8F0}"/>
              </a:ext>
            </a:extLst>
          </p:cNvPr>
          <p:cNvSpPr/>
          <p:nvPr/>
        </p:nvSpPr>
        <p:spPr>
          <a:xfrm>
            <a:off x="10543562" y="5462260"/>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27" name="Oval 626">
            <a:extLst>
              <a:ext uri="{FF2B5EF4-FFF2-40B4-BE49-F238E27FC236}">
                <a16:creationId xmlns:a16="http://schemas.microsoft.com/office/drawing/2014/main" id="{FF7D90A2-042C-4138-96AE-19BC672C8F5A}"/>
              </a:ext>
            </a:extLst>
          </p:cNvPr>
          <p:cNvSpPr/>
          <p:nvPr/>
        </p:nvSpPr>
        <p:spPr>
          <a:xfrm>
            <a:off x="10536381" y="5080009"/>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28" name="Oval 627">
            <a:extLst>
              <a:ext uri="{FF2B5EF4-FFF2-40B4-BE49-F238E27FC236}">
                <a16:creationId xmlns:a16="http://schemas.microsoft.com/office/drawing/2014/main" id="{43053FF1-2C46-4373-965F-BCA8B904FFEC}"/>
              </a:ext>
            </a:extLst>
          </p:cNvPr>
          <p:cNvSpPr/>
          <p:nvPr/>
        </p:nvSpPr>
        <p:spPr>
          <a:xfrm>
            <a:off x="9640642" y="5089338"/>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29" name="Oval 628">
            <a:extLst>
              <a:ext uri="{FF2B5EF4-FFF2-40B4-BE49-F238E27FC236}">
                <a16:creationId xmlns:a16="http://schemas.microsoft.com/office/drawing/2014/main" id="{E5F0C085-98F6-4A49-8379-74F3E0D4AD87}"/>
              </a:ext>
            </a:extLst>
          </p:cNvPr>
          <p:cNvSpPr/>
          <p:nvPr/>
        </p:nvSpPr>
        <p:spPr>
          <a:xfrm>
            <a:off x="9647405" y="5462027"/>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32" name="Oval 631">
            <a:extLst>
              <a:ext uri="{FF2B5EF4-FFF2-40B4-BE49-F238E27FC236}">
                <a16:creationId xmlns:a16="http://schemas.microsoft.com/office/drawing/2014/main" id="{16B28E67-A247-43CA-9DFA-1E7B42481782}"/>
              </a:ext>
            </a:extLst>
          </p:cNvPr>
          <p:cNvSpPr/>
          <p:nvPr/>
        </p:nvSpPr>
        <p:spPr>
          <a:xfrm>
            <a:off x="7855102" y="5084332"/>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33" name="Oval 632">
            <a:extLst>
              <a:ext uri="{FF2B5EF4-FFF2-40B4-BE49-F238E27FC236}">
                <a16:creationId xmlns:a16="http://schemas.microsoft.com/office/drawing/2014/main" id="{7B923185-2C80-412E-A81D-7FFFB30781D1}"/>
              </a:ext>
            </a:extLst>
          </p:cNvPr>
          <p:cNvSpPr/>
          <p:nvPr/>
        </p:nvSpPr>
        <p:spPr>
          <a:xfrm>
            <a:off x="8313495" y="5084332"/>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35" name="Oval 634">
            <a:extLst>
              <a:ext uri="{FF2B5EF4-FFF2-40B4-BE49-F238E27FC236}">
                <a16:creationId xmlns:a16="http://schemas.microsoft.com/office/drawing/2014/main" id="{5B09F36F-5C9B-4A89-8E5B-0DD44E9A9FD6}"/>
              </a:ext>
            </a:extLst>
          </p:cNvPr>
          <p:cNvSpPr/>
          <p:nvPr/>
        </p:nvSpPr>
        <p:spPr>
          <a:xfrm>
            <a:off x="8748580" y="5084332"/>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36" name="Oval 635">
            <a:extLst>
              <a:ext uri="{FF2B5EF4-FFF2-40B4-BE49-F238E27FC236}">
                <a16:creationId xmlns:a16="http://schemas.microsoft.com/office/drawing/2014/main" id="{B9374AE4-417E-41EC-88CD-4729D4443CCF}"/>
              </a:ext>
            </a:extLst>
          </p:cNvPr>
          <p:cNvSpPr/>
          <p:nvPr/>
        </p:nvSpPr>
        <p:spPr>
          <a:xfrm>
            <a:off x="9206973" y="5084332"/>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S6</a:t>
            </a:r>
          </a:p>
        </p:txBody>
      </p:sp>
      <p:sp>
        <p:nvSpPr>
          <p:cNvPr id="639" name="Oval 638">
            <a:extLst>
              <a:ext uri="{FF2B5EF4-FFF2-40B4-BE49-F238E27FC236}">
                <a16:creationId xmlns:a16="http://schemas.microsoft.com/office/drawing/2014/main" id="{421C9D57-EFA1-4F2D-889A-6746AC638DEC}"/>
              </a:ext>
            </a:extLst>
          </p:cNvPr>
          <p:cNvSpPr/>
          <p:nvPr/>
        </p:nvSpPr>
        <p:spPr>
          <a:xfrm>
            <a:off x="10100451" y="5084332"/>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1" name="Oval 640">
            <a:extLst>
              <a:ext uri="{FF2B5EF4-FFF2-40B4-BE49-F238E27FC236}">
                <a16:creationId xmlns:a16="http://schemas.microsoft.com/office/drawing/2014/main" id="{6FC27944-7385-4955-93B9-B1703E81D77B}"/>
              </a:ext>
            </a:extLst>
          </p:cNvPr>
          <p:cNvSpPr/>
          <p:nvPr/>
        </p:nvSpPr>
        <p:spPr>
          <a:xfrm>
            <a:off x="7861865" y="5457021"/>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2" name="Oval 641">
            <a:extLst>
              <a:ext uri="{FF2B5EF4-FFF2-40B4-BE49-F238E27FC236}">
                <a16:creationId xmlns:a16="http://schemas.microsoft.com/office/drawing/2014/main" id="{B1F9A7CF-D25D-4531-BA35-CDEDF029DEB9}"/>
              </a:ext>
            </a:extLst>
          </p:cNvPr>
          <p:cNvSpPr/>
          <p:nvPr/>
        </p:nvSpPr>
        <p:spPr>
          <a:xfrm>
            <a:off x="8320258" y="5457021"/>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43" name="Oval 642">
            <a:extLst>
              <a:ext uri="{FF2B5EF4-FFF2-40B4-BE49-F238E27FC236}">
                <a16:creationId xmlns:a16="http://schemas.microsoft.com/office/drawing/2014/main" id="{93B75700-2073-4A04-BB2A-89E5054E3C38}"/>
              </a:ext>
            </a:extLst>
          </p:cNvPr>
          <p:cNvSpPr/>
          <p:nvPr/>
        </p:nvSpPr>
        <p:spPr>
          <a:xfrm>
            <a:off x="8755343" y="5457021"/>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4" name="Oval 643">
            <a:extLst>
              <a:ext uri="{FF2B5EF4-FFF2-40B4-BE49-F238E27FC236}">
                <a16:creationId xmlns:a16="http://schemas.microsoft.com/office/drawing/2014/main" id="{1CD9A3E2-C3FA-4ED7-92DB-8C5BE7E78C8E}"/>
              </a:ext>
            </a:extLst>
          </p:cNvPr>
          <p:cNvSpPr/>
          <p:nvPr/>
        </p:nvSpPr>
        <p:spPr>
          <a:xfrm>
            <a:off x="9213736" y="5457021"/>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45" name="Oval 644">
            <a:extLst>
              <a:ext uri="{FF2B5EF4-FFF2-40B4-BE49-F238E27FC236}">
                <a16:creationId xmlns:a16="http://schemas.microsoft.com/office/drawing/2014/main" id="{9DB7D64C-58D6-4B7A-9377-8CB01CF11585}"/>
              </a:ext>
            </a:extLst>
          </p:cNvPr>
          <p:cNvSpPr/>
          <p:nvPr/>
        </p:nvSpPr>
        <p:spPr>
          <a:xfrm>
            <a:off x="10107214" y="5457021"/>
            <a:ext cx="262967" cy="268155"/>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G</a:t>
            </a:r>
          </a:p>
        </p:txBody>
      </p:sp>
      <p:sp>
        <p:nvSpPr>
          <p:cNvPr id="647" name="Oval 646">
            <a:extLst>
              <a:ext uri="{FF2B5EF4-FFF2-40B4-BE49-F238E27FC236}">
                <a16:creationId xmlns:a16="http://schemas.microsoft.com/office/drawing/2014/main" id="{CFDAB3F3-16A0-4CFD-8476-116299ED8691}"/>
              </a:ext>
            </a:extLst>
          </p:cNvPr>
          <p:cNvSpPr/>
          <p:nvPr/>
        </p:nvSpPr>
        <p:spPr>
          <a:xfrm>
            <a:off x="9209876" y="5087603"/>
            <a:ext cx="262967" cy="268155"/>
          </a:xfrm>
          <a:prstGeom prst="ellipse">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648" name="Rectangle 647">
            <a:extLst>
              <a:ext uri="{FF2B5EF4-FFF2-40B4-BE49-F238E27FC236}">
                <a16:creationId xmlns:a16="http://schemas.microsoft.com/office/drawing/2014/main" id="{08E24CDF-0BBB-496A-BE90-22556CF4238D}"/>
              </a:ext>
            </a:extLst>
          </p:cNvPr>
          <p:cNvSpPr/>
          <p:nvPr/>
        </p:nvSpPr>
        <p:spPr>
          <a:xfrm>
            <a:off x="7794632" y="5447251"/>
            <a:ext cx="3058240" cy="295174"/>
          </a:xfrm>
          <a:prstGeom prst="rect">
            <a:avLst/>
          </a:prstGeom>
          <a:solidFill>
            <a:srgbClr val="FFFFFF">
              <a:alpha val="8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49" name="TextBox 648">
            <a:extLst>
              <a:ext uri="{FF2B5EF4-FFF2-40B4-BE49-F238E27FC236}">
                <a16:creationId xmlns:a16="http://schemas.microsoft.com/office/drawing/2014/main" id="{4AE5CEBC-2664-4BB5-B560-9958A53F520D}"/>
              </a:ext>
            </a:extLst>
          </p:cNvPr>
          <p:cNvSpPr txBox="1"/>
          <p:nvPr/>
        </p:nvSpPr>
        <p:spPr>
          <a:xfrm>
            <a:off x="8038006" y="2743200"/>
            <a:ext cx="288627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51 um wire pitch,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but net 53.55 um due to </a:t>
            </a:r>
            <a:r>
              <a:rPr kumimoji="0" lang="en-US" sz="12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nc</a:t>
            </a: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 bump</a:t>
            </a:r>
          </a:p>
        </p:txBody>
      </p:sp>
      <p:sp>
        <p:nvSpPr>
          <p:cNvPr id="650" name="TextBox 649">
            <a:extLst>
              <a:ext uri="{FF2B5EF4-FFF2-40B4-BE49-F238E27FC236}">
                <a16:creationId xmlns:a16="http://schemas.microsoft.com/office/drawing/2014/main" id="{08EFA2AA-67E1-49AB-91EA-E75BAFEEEAA7}"/>
              </a:ext>
            </a:extLst>
          </p:cNvPr>
          <p:cNvSpPr txBox="1"/>
          <p:nvPr/>
        </p:nvSpPr>
        <p:spPr>
          <a:xfrm>
            <a:off x="1747824" y="5178856"/>
            <a:ext cx="1169249" cy="107722"/>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Optional second P/G row</a:t>
            </a:r>
          </a:p>
        </p:txBody>
      </p:sp>
      <p:cxnSp>
        <p:nvCxnSpPr>
          <p:cNvPr id="683" name="Straight Arrow Connector 682">
            <a:extLst>
              <a:ext uri="{FF2B5EF4-FFF2-40B4-BE49-F238E27FC236}">
                <a16:creationId xmlns:a16="http://schemas.microsoft.com/office/drawing/2014/main" id="{597CB76F-9358-40D6-B014-8CD005F1BEAE}"/>
              </a:ext>
            </a:extLst>
          </p:cNvPr>
          <p:cNvCxnSpPr>
            <a:cxnSpLocks/>
          </p:cNvCxnSpPr>
          <p:nvPr/>
        </p:nvCxnSpPr>
        <p:spPr>
          <a:xfrm flipH="1">
            <a:off x="4220113" y="5010403"/>
            <a:ext cx="640837" cy="0"/>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6" name="Straight Arrow Connector 685">
            <a:extLst>
              <a:ext uri="{FF2B5EF4-FFF2-40B4-BE49-F238E27FC236}">
                <a16:creationId xmlns:a16="http://schemas.microsoft.com/office/drawing/2014/main" id="{E28A6EE7-2D22-43E9-9FCF-C7DFB6575A96}"/>
              </a:ext>
            </a:extLst>
          </p:cNvPr>
          <p:cNvCxnSpPr/>
          <p:nvPr/>
        </p:nvCxnSpPr>
        <p:spPr>
          <a:xfrm flipV="1">
            <a:off x="2925024" y="5115894"/>
            <a:ext cx="159971" cy="11682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7" name="TextBox 686">
            <a:extLst>
              <a:ext uri="{FF2B5EF4-FFF2-40B4-BE49-F238E27FC236}">
                <a16:creationId xmlns:a16="http://schemas.microsoft.com/office/drawing/2014/main" id="{88961E0F-FBCE-4C49-B546-5269F05CBB81}"/>
              </a:ext>
            </a:extLst>
          </p:cNvPr>
          <p:cNvSpPr txBox="1"/>
          <p:nvPr/>
        </p:nvSpPr>
        <p:spPr>
          <a:xfrm>
            <a:off x="7777363" y="5851333"/>
            <a:ext cx="1169249" cy="107722"/>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lumMod val="85000"/>
                    <a:lumOff val="15000"/>
                  </a:prstClr>
                </a:solidFill>
                <a:effectLst/>
                <a:uLnTx/>
                <a:uFillTx/>
                <a:latin typeface="Arial"/>
                <a:ea typeface="+mn-ea"/>
                <a:cs typeface="+mn-cs"/>
              </a:rPr>
              <a:t>Optional second P/G row</a:t>
            </a:r>
          </a:p>
        </p:txBody>
      </p:sp>
      <p:cxnSp>
        <p:nvCxnSpPr>
          <p:cNvPr id="689" name="Straight Arrow Connector 688">
            <a:extLst>
              <a:ext uri="{FF2B5EF4-FFF2-40B4-BE49-F238E27FC236}">
                <a16:creationId xmlns:a16="http://schemas.microsoft.com/office/drawing/2014/main" id="{AC938E58-F199-417C-A2E7-1A5A25D39E25}"/>
              </a:ext>
            </a:extLst>
          </p:cNvPr>
          <p:cNvCxnSpPr>
            <a:stCxn id="687" idx="3"/>
          </p:cNvCxnSpPr>
          <p:nvPr/>
        </p:nvCxnSpPr>
        <p:spPr>
          <a:xfrm flipV="1">
            <a:off x="8946612" y="5697189"/>
            <a:ext cx="256363" cy="20800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0" name="Straight Arrow Connector 689">
            <a:extLst>
              <a:ext uri="{FF2B5EF4-FFF2-40B4-BE49-F238E27FC236}">
                <a16:creationId xmlns:a16="http://schemas.microsoft.com/office/drawing/2014/main" id="{FAF69C29-B33A-49BC-AD1B-9C036B4C95E0}"/>
              </a:ext>
            </a:extLst>
          </p:cNvPr>
          <p:cNvCxnSpPr/>
          <p:nvPr/>
        </p:nvCxnSpPr>
        <p:spPr>
          <a:xfrm flipH="1">
            <a:off x="10896600" y="4091842"/>
            <a:ext cx="8877" cy="368098"/>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1" name="TextBox 690">
            <a:extLst>
              <a:ext uri="{FF2B5EF4-FFF2-40B4-BE49-F238E27FC236}">
                <a16:creationId xmlns:a16="http://schemas.microsoft.com/office/drawing/2014/main" id="{C2E8554D-A9B7-4AEB-B24A-F19BEB628242}"/>
              </a:ext>
            </a:extLst>
          </p:cNvPr>
          <p:cNvSpPr txBox="1"/>
          <p:nvPr/>
        </p:nvSpPr>
        <p:spPr>
          <a:xfrm>
            <a:off x="10961279" y="4144379"/>
            <a:ext cx="658085" cy="36933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130 um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vert pitch</a:t>
            </a:r>
          </a:p>
        </p:txBody>
      </p:sp>
      <p:sp>
        <p:nvSpPr>
          <p:cNvPr id="692" name="TextBox 691">
            <a:extLst>
              <a:ext uri="{FF2B5EF4-FFF2-40B4-BE49-F238E27FC236}">
                <a16:creationId xmlns:a16="http://schemas.microsoft.com/office/drawing/2014/main" id="{7858CD58-8779-41C1-9920-F2BB9C2DC105}"/>
              </a:ext>
            </a:extLst>
          </p:cNvPr>
          <p:cNvSpPr txBox="1"/>
          <p:nvPr/>
        </p:nvSpPr>
        <p:spPr>
          <a:xfrm>
            <a:off x="9896570" y="5422136"/>
            <a:ext cx="1647656"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153 um </a:t>
            </a:r>
            <a:r>
              <a:rPr kumimoji="0" lang="en-US" sz="1200" b="0" i="0" u="none" strike="noStrike" kern="1200" cap="none" spc="0" normalizeH="0" baseline="0" noProof="0" dirty="0" err="1">
                <a:ln>
                  <a:noFill/>
                </a:ln>
                <a:solidFill>
                  <a:prstClr val="black">
                    <a:lumMod val="85000"/>
                    <a:lumOff val="15000"/>
                  </a:prstClr>
                </a:solidFill>
                <a:effectLst/>
                <a:uLnTx/>
                <a:uFillTx/>
                <a:latin typeface="Arial"/>
                <a:ea typeface="+mn-ea"/>
                <a:cs typeface="+mn-cs"/>
              </a:rPr>
              <a:t>horiz</a:t>
            </a:r>
            <a:r>
              <a:rPr kumimoji="0" lang="en-US" sz="1200" b="0" i="0" u="none" strike="noStrike" kern="1200" cap="none" spc="0" normalizeH="0" baseline="0" noProof="0" dirty="0">
                <a:ln>
                  <a:noFill/>
                </a:ln>
                <a:solidFill>
                  <a:prstClr val="black">
                    <a:lumMod val="85000"/>
                    <a:lumOff val="15000"/>
                  </a:prstClr>
                </a:solidFill>
                <a:effectLst/>
                <a:uLnTx/>
                <a:uFillTx/>
                <a:latin typeface="Arial"/>
                <a:ea typeface="+mn-ea"/>
                <a:cs typeface="+mn-cs"/>
              </a:rPr>
              <a:t> pitch</a:t>
            </a:r>
          </a:p>
        </p:txBody>
      </p:sp>
      <p:cxnSp>
        <p:nvCxnSpPr>
          <p:cNvPr id="693" name="Straight Arrow Connector 692">
            <a:extLst>
              <a:ext uri="{FF2B5EF4-FFF2-40B4-BE49-F238E27FC236}">
                <a16:creationId xmlns:a16="http://schemas.microsoft.com/office/drawing/2014/main" id="{668F75C1-37D3-4DC8-96ED-C73E1170BEA0}"/>
              </a:ext>
            </a:extLst>
          </p:cNvPr>
          <p:cNvCxnSpPr>
            <a:cxnSpLocks/>
          </p:cNvCxnSpPr>
          <p:nvPr/>
        </p:nvCxnSpPr>
        <p:spPr>
          <a:xfrm flipH="1">
            <a:off x="9769448" y="5417289"/>
            <a:ext cx="464540" cy="5576"/>
          </a:xfrm>
          <a:prstGeom prst="straightConnector1">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D51D2E-C501-431D-985E-EC3B76043F9D}"/>
              </a:ext>
            </a:extLst>
          </p:cNvPr>
          <p:cNvSpPr txBox="1"/>
          <p:nvPr/>
        </p:nvSpPr>
        <p:spPr>
          <a:xfrm>
            <a:off x="1286523" y="1905000"/>
            <a:ext cx="4417417" cy="307777"/>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Arial"/>
                <a:ea typeface="+mn-ea"/>
                <a:cs typeface="+mn-cs"/>
              </a:rPr>
              <a:t>Minimizes Bump Area</a:t>
            </a:r>
          </a:p>
        </p:txBody>
      </p:sp>
      <p:sp>
        <p:nvSpPr>
          <p:cNvPr id="149" name="TextBox 148">
            <a:extLst>
              <a:ext uri="{FF2B5EF4-FFF2-40B4-BE49-F238E27FC236}">
                <a16:creationId xmlns:a16="http://schemas.microsoft.com/office/drawing/2014/main" id="{992E59BB-E8E6-4636-A049-FDD9E049B017}"/>
              </a:ext>
            </a:extLst>
          </p:cNvPr>
          <p:cNvSpPr txBox="1"/>
          <p:nvPr/>
        </p:nvSpPr>
        <p:spPr>
          <a:xfrm>
            <a:off x="6883948" y="1905000"/>
            <a:ext cx="4417417" cy="307777"/>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Arial"/>
                <a:ea typeface="+mn-ea"/>
                <a:cs typeface="+mn-cs"/>
              </a:rPr>
              <a:t>Minimizes Wire Pitch</a:t>
            </a:r>
          </a:p>
        </p:txBody>
      </p:sp>
      <p:sp>
        <p:nvSpPr>
          <p:cNvPr id="152" name="TextBox 151">
            <a:extLst>
              <a:ext uri="{FF2B5EF4-FFF2-40B4-BE49-F238E27FC236}">
                <a16:creationId xmlns:a16="http://schemas.microsoft.com/office/drawing/2014/main" id="{40733120-31AB-47CF-81F9-D2246DF51D9A}"/>
              </a:ext>
            </a:extLst>
          </p:cNvPr>
          <p:cNvSpPr txBox="1"/>
          <p:nvPr/>
        </p:nvSpPr>
        <p:spPr>
          <a:xfrm rot="16200000">
            <a:off x="9205639" y="1953005"/>
            <a:ext cx="423756" cy="2985433"/>
          </a:xfrm>
          <a:prstGeom prst="rect">
            <a:avLst/>
          </a:prstGeom>
          <a:noFill/>
        </p:spPr>
        <p:txBody>
          <a:bodyPr wrap="square" lIns="0" tIns="0" rIns="0" bIns="0" rtlCol="0">
            <a:spAutoFit/>
          </a:bodyPr>
          <a:lstStyle/>
          <a:p>
            <a:pPr algn="l"/>
            <a:r>
              <a:rPr lang="en-US" sz="970" dirty="0">
                <a:solidFill>
                  <a:schemeClr val="tx1">
                    <a:lumMod val="85000"/>
                    <a:lumOff val="15000"/>
                  </a:schemeClr>
                </a:solidFill>
              </a:rPr>
              <a:t>AUX</a:t>
            </a:r>
          </a:p>
          <a:p>
            <a:pPr algn="l"/>
            <a:r>
              <a:rPr lang="en-US" sz="970" dirty="0">
                <a:solidFill>
                  <a:schemeClr val="tx1">
                    <a:lumMod val="85000"/>
                    <a:lumOff val="15000"/>
                  </a:schemeClr>
                </a:solidFill>
              </a:rPr>
              <a:t>D0</a:t>
            </a:r>
          </a:p>
          <a:p>
            <a:pPr algn="l"/>
            <a:r>
              <a:rPr lang="en-US" sz="970" dirty="0">
                <a:solidFill>
                  <a:schemeClr val="tx1">
                    <a:lumMod val="85000"/>
                    <a:lumOff val="15000"/>
                  </a:schemeClr>
                </a:solidFill>
              </a:rPr>
              <a:t>D1</a:t>
            </a:r>
          </a:p>
          <a:p>
            <a:pPr algn="l"/>
            <a:r>
              <a:rPr lang="en-US" sz="970" dirty="0">
                <a:solidFill>
                  <a:schemeClr val="tx1">
                    <a:lumMod val="85000"/>
                    <a:lumOff val="15000"/>
                  </a:schemeClr>
                </a:solidFill>
              </a:rPr>
              <a:t>D2</a:t>
            </a:r>
          </a:p>
          <a:p>
            <a:pPr algn="l"/>
            <a:r>
              <a:rPr lang="en-US" sz="970" dirty="0">
                <a:solidFill>
                  <a:schemeClr val="tx1">
                    <a:lumMod val="85000"/>
                    <a:lumOff val="15000"/>
                  </a:schemeClr>
                </a:solidFill>
              </a:rPr>
              <a:t>D3</a:t>
            </a:r>
          </a:p>
          <a:p>
            <a:pPr algn="l"/>
            <a:r>
              <a:rPr lang="en-US" sz="970" dirty="0">
                <a:solidFill>
                  <a:schemeClr val="tx1">
                    <a:lumMod val="85000"/>
                    <a:lumOff val="15000"/>
                  </a:schemeClr>
                </a:solidFill>
              </a:rPr>
              <a:t>D4</a:t>
            </a:r>
          </a:p>
          <a:p>
            <a:pPr algn="l"/>
            <a:r>
              <a:rPr lang="en-US" sz="970" dirty="0">
                <a:solidFill>
                  <a:schemeClr val="tx1">
                    <a:lumMod val="85000"/>
                    <a:lumOff val="15000"/>
                  </a:schemeClr>
                </a:solidFill>
              </a:rPr>
              <a:t>D5</a:t>
            </a:r>
          </a:p>
          <a:p>
            <a:pPr algn="l"/>
            <a:r>
              <a:rPr lang="en-US" sz="970" dirty="0">
                <a:solidFill>
                  <a:schemeClr val="tx1">
                    <a:lumMod val="85000"/>
                    <a:lumOff val="15000"/>
                  </a:schemeClr>
                </a:solidFill>
              </a:rPr>
              <a:t>D6</a:t>
            </a:r>
          </a:p>
          <a:p>
            <a:pPr algn="l"/>
            <a:r>
              <a:rPr lang="en-US" sz="970" dirty="0">
                <a:solidFill>
                  <a:schemeClr val="tx1">
                    <a:lumMod val="85000"/>
                    <a:lumOff val="15000"/>
                  </a:schemeClr>
                </a:solidFill>
              </a:rPr>
              <a:t>D7</a:t>
            </a:r>
          </a:p>
          <a:p>
            <a:pPr algn="l"/>
            <a:r>
              <a:rPr lang="en-US" sz="970" dirty="0">
                <a:solidFill>
                  <a:schemeClr val="tx1">
                    <a:lumMod val="85000"/>
                    <a:lumOff val="15000"/>
                  </a:schemeClr>
                </a:solidFill>
              </a:rPr>
              <a:t>CLK+</a:t>
            </a:r>
          </a:p>
          <a:p>
            <a:pPr algn="l"/>
            <a:r>
              <a:rPr lang="en-US" sz="970" dirty="0">
                <a:solidFill>
                  <a:schemeClr val="tx1">
                    <a:lumMod val="85000"/>
                    <a:lumOff val="15000"/>
                  </a:schemeClr>
                </a:solidFill>
              </a:rPr>
              <a:t>CLK-</a:t>
            </a:r>
          </a:p>
          <a:p>
            <a:pPr algn="l"/>
            <a:r>
              <a:rPr lang="en-US" sz="970" dirty="0">
                <a:solidFill>
                  <a:schemeClr val="tx1">
                    <a:lumMod val="85000"/>
                    <a:lumOff val="15000"/>
                  </a:schemeClr>
                </a:solidFill>
              </a:rPr>
              <a:t>D8</a:t>
            </a:r>
          </a:p>
          <a:p>
            <a:pPr algn="l"/>
            <a:r>
              <a:rPr lang="en-US" sz="970" dirty="0">
                <a:solidFill>
                  <a:schemeClr val="tx1">
                    <a:lumMod val="85000"/>
                    <a:lumOff val="15000"/>
                  </a:schemeClr>
                </a:solidFill>
              </a:rPr>
              <a:t>D9</a:t>
            </a:r>
          </a:p>
          <a:p>
            <a:pPr algn="l"/>
            <a:r>
              <a:rPr lang="en-US" sz="970" dirty="0">
                <a:solidFill>
                  <a:schemeClr val="tx1">
                    <a:lumMod val="85000"/>
                    <a:lumOff val="15000"/>
                  </a:schemeClr>
                </a:solidFill>
              </a:rPr>
              <a:t>D10</a:t>
            </a:r>
          </a:p>
          <a:p>
            <a:pPr algn="l"/>
            <a:r>
              <a:rPr lang="en-US" sz="970" dirty="0">
                <a:solidFill>
                  <a:schemeClr val="tx1">
                    <a:lumMod val="85000"/>
                    <a:lumOff val="15000"/>
                  </a:schemeClr>
                </a:solidFill>
              </a:rPr>
              <a:t>D11</a:t>
            </a:r>
          </a:p>
          <a:p>
            <a:pPr algn="l"/>
            <a:r>
              <a:rPr lang="en-US" sz="970" dirty="0">
                <a:solidFill>
                  <a:schemeClr val="tx1">
                    <a:lumMod val="85000"/>
                    <a:lumOff val="15000"/>
                  </a:schemeClr>
                </a:solidFill>
              </a:rPr>
              <a:t>D12</a:t>
            </a:r>
          </a:p>
          <a:p>
            <a:pPr algn="l"/>
            <a:r>
              <a:rPr lang="en-US" sz="970" dirty="0">
                <a:solidFill>
                  <a:schemeClr val="tx1">
                    <a:lumMod val="85000"/>
                    <a:lumOff val="15000"/>
                  </a:schemeClr>
                </a:solidFill>
              </a:rPr>
              <a:t>D13</a:t>
            </a:r>
          </a:p>
          <a:p>
            <a:pPr algn="l"/>
            <a:r>
              <a:rPr lang="en-US" sz="970" dirty="0">
                <a:solidFill>
                  <a:schemeClr val="tx1">
                    <a:lumMod val="85000"/>
                    <a:lumOff val="15000"/>
                  </a:schemeClr>
                </a:solidFill>
              </a:rPr>
              <a:t>D14</a:t>
            </a:r>
          </a:p>
          <a:p>
            <a:pPr algn="l"/>
            <a:r>
              <a:rPr lang="en-US" sz="970" dirty="0">
                <a:solidFill>
                  <a:schemeClr val="tx1">
                    <a:lumMod val="85000"/>
                    <a:lumOff val="15000"/>
                  </a:schemeClr>
                </a:solidFill>
              </a:rPr>
              <a:t>D15</a:t>
            </a:r>
          </a:p>
          <a:p>
            <a:pPr algn="l"/>
            <a:r>
              <a:rPr lang="en-US" sz="970" dirty="0">
                <a:solidFill>
                  <a:schemeClr val="tx1">
                    <a:lumMod val="85000"/>
                    <a:lumOff val="15000"/>
                  </a:schemeClr>
                </a:solidFill>
              </a:rPr>
              <a:t>FEC</a:t>
            </a:r>
          </a:p>
        </p:txBody>
      </p:sp>
      <p:sp>
        <p:nvSpPr>
          <p:cNvPr id="153" name="TextBox 152">
            <a:extLst>
              <a:ext uri="{FF2B5EF4-FFF2-40B4-BE49-F238E27FC236}">
                <a16:creationId xmlns:a16="http://schemas.microsoft.com/office/drawing/2014/main" id="{19EC8E46-E75B-4071-9C8A-00E1EEBA1851}"/>
              </a:ext>
            </a:extLst>
          </p:cNvPr>
          <p:cNvSpPr txBox="1"/>
          <p:nvPr/>
        </p:nvSpPr>
        <p:spPr>
          <a:xfrm rot="16200000">
            <a:off x="3581751" y="1752951"/>
            <a:ext cx="423756" cy="3385542"/>
          </a:xfrm>
          <a:prstGeom prst="rect">
            <a:avLst/>
          </a:prstGeom>
          <a:noFill/>
        </p:spPr>
        <p:txBody>
          <a:bodyPr wrap="square" lIns="0" tIns="0" rIns="0" bIns="0" rtlCol="0">
            <a:spAutoFit/>
          </a:bodyPr>
          <a:lstStyle/>
          <a:p>
            <a:pPr algn="l"/>
            <a:r>
              <a:rPr lang="en-US" sz="1100" dirty="0">
                <a:solidFill>
                  <a:schemeClr val="tx1">
                    <a:lumMod val="85000"/>
                    <a:lumOff val="15000"/>
                  </a:schemeClr>
                </a:solidFill>
              </a:rPr>
              <a:t>AUX</a:t>
            </a:r>
          </a:p>
          <a:p>
            <a:pPr algn="l"/>
            <a:r>
              <a:rPr lang="en-US" sz="1100" dirty="0">
                <a:solidFill>
                  <a:schemeClr val="tx1">
                    <a:lumMod val="85000"/>
                    <a:lumOff val="15000"/>
                  </a:schemeClr>
                </a:solidFill>
              </a:rPr>
              <a:t>D0</a:t>
            </a:r>
          </a:p>
          <a:p>
            <a:pPr algn="l"/>
            <a:r>
              <a:rPr lang="en-US" sz="1100" dirty="0">
                <a:solidFill>
                  <a:schemeClr val="tx1">
                    <a:lumMod val="85000"/>
                    <a:lumOff val="15000"/>
                  </a:schemeClr>
                </a:solidFill>
              </a:rPr>
              <a:t>D1</a:t>
            </a:r>
          </a:p>
          <a:p>
            <a:pPr algn="l"/>
            <a:r>
              <a:rPr lang="en-US" sz="1100" dirty="0">
                <a:solidFill>
                  <a:schemeClr val="tx1">
                    <a:lumMod val="85000"/>
                    <a:lumOff val="15000"/>
                  </a:schemeClr>
                </a:solidFill>
              </a:rPr>
              <a:t>D2</a:t>
            </a:r>
          </a:p>
          <a:p>
            <a:pPr algn="l"/>
            <a:r>
              <a:rPr lang="en-US" sz="1100" dirty="0">
                <a:solidFill>
                  <a:schemeClr val="tx1">
                    <a:lumMod val="85000"/>
                    <a:lumOff val="15000"/>
                  </a:schemeClr>
                </a:solidFill>
              </a:rPr>
              <a:t>D3</a:t>
            </a:r>
          </a:p>
          <a:p>
            <a:pPr algn="l"/>
            <a:r>
              <a:rPr lang="en-US" sz="1100" dirty="0">
                <a:solidFill>
                  <a:schemeClr val="tx1">
                    <a:lumMod val="85000"/>
                    <a:lumOff val="15000"/>
                  </a:schemeClr>
                </a:solidFill>
              </a:rPr>
              <a:t>D4</a:t>
            </a:r>
          </a:p>
          <a:p>
            <a:pPr algn="l"/>
            <a:r>
              <a:rPr lang="en-US" sz="1100" dirty="0">
                <a:solidFill>
                  <a:schemeClr val="tx1">
                    <a:lumMod val="85000"/>
                    <a:lumOff val="15000"/>
                  </a:schemeClr>
                </a:solidFill>
              </a:rPr>
              <a:t>D5</a:t>
            </a:r>
          </a:p>
          <a:p>
            <a:pPr algn="l"/>
            <a:r>
              <a:rPr lang="en-US" sz="1100" dirty="0">
                <a:solidFill>
                  <a:schemeClr val="tx1">
                    <a:lumMod val="85000"/>
                    <a:lumOff val="15000"/>
                  </a:schemeClr>
                </a:solidFill>
              </a:rPr>
              <a:t>D6</a:t>
            </a:r>
          </a:p>
          <a:p>
            <a:pPr algn="l"/>
            <a:r>
              <a:rPr lang="en-US" sz="1100" dirty="0">
                <a:solidFill>
                  <a:schemeClr val="tx1">
                    <a:lumMod val="85000"/>
                    <a:lumOff val="15000"/>
                  </a:schemeClr>
                </a:solidFill>
              </a:rPr>
              <a:t>D7</a:t>
            </a:r>
          </a:p>
          <a:p>
            <a:pPr algn="l"/>
            <a:r>
              <a:rPr lang="en-US" sz="1100" dirty="0">
                <a:solidFill>
                  <a:schemeClr val="tx1">
                    <a:lumMod val="85000"/>
                    <a:lumOff val="15000"/>
                  </a:schemeClr>
                </a:solidFill>
              </a:rPr>
              <a:t>CLK+</a:t>
            </a:r>
          </a:p>
          <a:p>
            <a:pPr algn="l"/>
            <a:r>
              <a:rPr lang="en-US" sz="1100" dirty="0">
                <a:solidFill>
                  <a:schemeClr val="tx1">
                    <a:lumMod val="85000"/>
                    <a:lumOff val="15000"/>
                  </a:schemeClr>
                </a:solidFill>
              </a:rPr>
              <a:t>CLK-</a:t>
            </a:r>
          </a:p>
          <a:p>
            <a:pPr algn="l"/>
            <a:r>
              <a:rPr lang="en-US" sz="1100" dirty="0">
                <a:solidFill>
                  <a:schemeClr val="tx1">
                    <a:lumMod val="85000"/>
                    <a:lumOff val="15000"/>
                  </a:schemeClr>
                </a:solidFill>
              </a:rPr>
              <a:t>D8</a:t>
            </a:r>
          </a:p>
          <a:p>
            <a:pPr algn="l"/>
            <a:r>
              <a:rPr lang="en-US" sz="1100" dirty="0">
                <a:solidFill>
                  <a:schemeClr val="tx1">
                    <a:lumMod val="85000"/>
                    <a:lumOff val="15000"/>
                  </a:schemeClr>
                </a:solidFill>
              </a:rPr>
              <a:t>D9</a:t>
            </a:r>
          </a:p>
          <a:p>
            <a:pPr algn="l"/>
            <a:r>
              <a:rPr lang="en-US" sz="1100" dirty="0">
                <a:solidFill>
                  <a:schemeClr val="tx1">
                    <a:lumMod val="85000"/>
                    <a:lumOff val="15000"/>
                  </a:schemeClr>
                </a:solidFill>
              </a:rPr>
              <a:t>D10</a:t>
            </a:r>
          </a:p>
          <a:p>
            <a:pPr algn="l"/>
            <a:r>
              <a:rPr lang="en-US" sz="1100" dirty="0">
                <a:solidFill>
                  <a:schemeClr val="tx1">
                    <a:lumMod val="85000"/>
                    <a:lumOff val="15000"/>
                  </a:schemeClr>
                </a:solidFill>
              </a:rPr>
              <a:t>D11</a:t>
            </a:r>
          </a:p>
          <a:p>
            <a:pPr algn="l"/>
            <a:r>
              <a:rPr lang="en-US" sz="1100" dirty="0">
                <a:solidFill>
                  <a:schemeClr val="tx1">
                    <a:lumMod val="85000"/>
                    <a:lumOff val="15000"/>
                  </a:schemeClr>
                </a:solidFill>
              </a:rPr>
              <a:t>D12</a:t>
            </a:r>
          </a:p>
          <a:p>
            <a:pPr algn="l"/>
            <a:r>
              <a:rPr lang="en-US" sz="1100" dirty="0">
                <a:solidFill>
                  <a:schemeClr val="tx1">
                    <a:lumMod val="85000"/>
                    <a:lumOff val="15000"/>
                  </a:schemeClr>
                </a:solidFill>
              </a:rPr>
              <a:t>D13</a:t>
            </a:r>
          </a:p>
          <a:p>
            <a:pPr algn="l"/>
            <a:r>
              <a:rPr lang="en-US" sz="1100" dirty="0">
                <a:solidFill>
                  <a:schemeClr val="tx1">
                    <a:lumMod val="85000"/>
                    <a:lumOff val="15000"/>
                  </a:schemeClr>
                </a:solidFill>
              </a:rPr>
              <a:t>D14</a:t>
            </a:r>
          </a:p>
          <a:p>
            <a:pPr algn="l"/>
            <a:r>
              <a:rPr lang="en-US" sz="1100" dirty="0">
                <a:solidFill>
                  <a:schemeClr val="tx1">
                    <a:lumMod val="85000"/>
                    <a:lumOff val="15000"/>
                  </a:schemeClr>
                </a:solidFill>
              </a:rPr>
              <a:t>D15</a:t>
            </a:r>
          </a:p>
          <a:p>
            <a:pPr algn="l"/>
            <a:r>
              <a:rPr lang="en-US" sz="1100" dirty="0">
                <a:solidFill>
                  <a:schemeClr val="tx1">
                    <a:lumMod val="85000"/>
                    <a:lumOff val="15000"/>
                  </a:schemeClr>
                </a:solidFill>
              </a:rPr>
              <a:t>FEC</a:t>
            </a:r>
          </a:p>
        </p:txBody>
      </p:sp>
    </p:spTree>
    <p:extLst>
      <p:ext uri="{BB962C8B-B14F-4D97-AF65-F5344CB8AC3E}">
        <p14:creationId xmlns:p14="http://schemas.microsoft.com/office/powerpoint/2010/main" val="41395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FF97-2288-477D-ADDD-171E64E8A2E2}"/>
              </a:ext>
            </a:extLst>
          </p:cNvPr>
          <p:cNvSpPr>
            <a:spLocks noGrp="1"/>
          </p:cNvSpPr>
          <p:nvPr>
            <p:ph type="title"/>
          </p:nvPr>
        </p:nvSpPr>
        <p:spPr/>
        <p:txBody>
          <a:bodyPr/>
          <a:lstStyle/>
          <a:p>
            <a:r>
              <a:rPr lang="en-US" dirty="0"/>
              <a:t>CW/CCW Slice ordering</a:t>
            </a:r>
          </a:p>
        </p:txBody>
      </p:sp>
      <p:sp>
        <p:nvSpPr>
          <p:cNvPr id="3" name="Content Placeholder 2">
            <a:extLst>
              <a:ext uri="{FF2B5EF4-FFF2-40B4-BE49-F238E27FC236}">
                <a16:creationId xmlns:a16="http://schemas.microsoft.com/office/drawing/2014/main" id="{F5FB71A5-A148-4E00-9B92-48FE9D48F45E}"/>
              </a:ext>
            </a:extLst>
          </p:cNvPr>
          <p:cNvSpPr>
            <a:spLocks noGrp="1"/>
          </p:cNvSpPr>
          <p:nvPr>
            <p:ph idx="1"/>
          </p:nvPr>
        </p:nvSpPr>
        <p:spPr>
          <a:xfrm>
            <a:off x="76200" y="838200"/>
            <a:ext cx="3196192" cy="5516880"/>
          </a:xfrm>
        </p:spPr>
        <p:txBody>
          <a:bodyPr/>
          <a:lstStyle/>
          <a:p>
            <a:r>
              <a:rPr lang="en-US" sz="1400" dirty="0"/>
              <a:t>Required numbering:</a:t>
            </a:r>
          </a:p>
          <a:p>
            <a:pPr lvl="1"/>
            <a:r>
              <a:rPr lang="en-US" sz="1200" dirty="0"/>
              <a:t>Tx slices numbered T0 to Tn starting at upper left corner viewed from the chip center, counting down each stack before going to the next stack to the right (clockwise around the chip)</a:t>
            </a:r>
          </a:p>
          <a:p>
            <a:pPr lvl="1"/>
            <a:r>
              <a:rPr lang="en-US" sz="1200" dirty="0"/>
              <a:t>Rx slices numbered R0 to Rn starting at upper right (CCW around the chip)</a:t>
            </a:r>
          </a:p>
          <a:p>
            <a:pPr lvl="1"/>
            <a:r>
              <a:rPr lang="en-US" sz="1200" b="1" dirty="0"/>
              <a:t>Wire and slice order independent of rotation</a:t>
            </a:r>
          </a:p>
          <a:p>
            <a:pPr lvl="1"/>
            <a:r>
              <a:rPr lang="en-US" sz="1200" b="1" dirty="0"/>
              <a:t>Rx bits are in reverse order from Tx bits</a:t>
            </a:r>
          </a:p>
          <a:p>
            <a:pPr lvl="2"/>
            <a:r>
              <a:rPr lang="en-US" sz="1000" b="1" dirty="0"/>
              <a:t>If same order is required, Link should implement an end-to-end reversal of Rx</a:t>
            </a:r>
            <a:endParaRPr lang="en-US" sz="1200" dirty="0"/>
          </a:p>
          <a:p>
            <a:r>
              <a:rPr lang="en-US" sz="1400" dirty="0"/>
              <a:t>Preferred slice arrangement:</a:t>
            </a:r>
          </a:p>
          <a:p>
            <a:pPr lvl="1"/>
            <a:r>
              <a:rPr lang="en-US" sz="1200" dirty="0"/>
              <a:t>Checkerboard of Tx and Rx slices</a:t>
            </a:r>
          </a:p>
          <a:p>
            <a:pPr lvl="2"/>
            <a:r>
              <a:rPr lang="en-US" sz="1100" dirty="0"/>
              <a:t>Keeps 50% Tx/Rx ratio independent of stack depth</a:t>
            </a:r>
          </a:p>
          <a:p>
            <a:r>
              <a:rPr lang="en-US" sz="1400" dirty="0"/>
              <a:t>Number of slices per stack and Tx/Rx mix may vary</a:t>
            </a:r>
          </a:p>
        </p:txBody>
      </p:sp>
      <p:grpSp>
        <p:nvGrpSpPr>
          <p:cNvPr id="25" name="Group 24">
            <a:extLst>
              <a:ext uri="{FF2B5EF4-FFF2-40B4-BE49-F238E27FC236}">
                <a16:creationId xmlns:a16="http://schemas.microsoft.com/office/drawing/2014/main" id="{610ECAFE-F587-4851-B638-D89B1ABCC169}"/>
              </a:ext>
            </a:extLst>
          </p:cNvPr>
          <p:cNvGrpSpPr/>
          <p:nvPr/>
        </p:nvGrpSpPr>
        <p:grpSpPr>
          <a:xfrm>
            <a:off x="3352800" y="152400"/>
            <a:ext cx="9296400" cy="6591300"/>
            <a:chOff x="2062671" y="-304800"/>
            <a:chExt cx="10815129" cy="7734300"/>
          </a:xfrm>
        </p:grpSpPr>
        <p:sp>
          <p:nvSpPr>
            <p:cNvPr id="458" name="Rectangle 457">
              <a:extLst>
                <a:ext uri="{FF2B5EF4-FFF2-40B4-BE49-F238E27FC236}">
                  <a16:creationId xmlns:a16="http://schemas.microsoft.com/office/drawing/2014/main" id="{DCE8A3BF-F019-4827-99C9-028D5E620060}"/>
                </a:ext>
              </a:extLst>
            </p:cNvPr>
            <p:cNvSpPr/>
            <p:nvPr/>
          </p:nvSpPr>
          <p:spPr>
            <a:xfrm rot="5400000">
              <a:off x="1256116" y="2713079"/>
              <a:ext cx="3351277" cy="1738167"/>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endParaRPr lang="en-US" sz="1600" dirty="0">
                <a:solidFill>
                  <a:schemeClr val="tx1"/>
                </a:solidFill>
              </a:endParaRPr>
            </a:p>
            <a:p>
              <a:pPr algn="ctr"/>
              <a:r>
                <a:rPr lang="en-US" sz="1600" dirty="0">
                  <a:solidFill>
                    <a:schemeClr val="tx1"/>
                  </a:solidFill>
                </a:rPr>
                <a:t>Chip F</a:t>
              </a:r>
            </a:p>
          </p:txBody>
        </p:sp>
        <p:sp>
          <p:nvSpPr>
            <p:cNvPr id="20" name="Rectangle 19">
              <a:extLst>
                <a:ext uri="{FF2B5EF4-FFF2-40B4-BE49-F238E27FC236}">
                  <a16:creationId xmlns:a16="http://schemas.microsoft.com/office/drawing/2014/main" id="{C488BBA1-89DB-41B7-A1C7-28652D4C32EA}"/>
                </a:ext>
              </a:extLst>
            </p:cNvPr>
            <p:cNvSpPr/>
            <p:nvPr/>
          </p:nvSpPr>
          <p:spPr>
            <a:xfrm>
              <a:off x="4124794" y="1905000"/>
              <a:ext cx="6238406" cy="329789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Chip A</a:t>
              </a:r>
            </a:p>
          </p:txBody>
        </p:sp>
        <p:sp>
          <p:nvSpPr>
            <p:cNvPr id="176" name="Rectangle 175">
              <a:extLst>
                <a:ext uri="{FF2B5EF4-FFF2-40B4-BE49-F238E27FC236}">
                  <a16:creationId xmlns:a16="http://schemas.microsoft.com/office/drawing/2014/main" id="{AEC7576B-19F3-41C0-A5C5-F0A2930F3845}"/>
                </a:ext>
              </a:extLst>
            </p:cNvPr>
            <p:cNvSpPr/>
            <p:nvPr/>
          </p:nvSpPr>
          <p:spPr>
            <a:xfrm>
              <a:off x="10591800" y="1905001"/>
              <a:ext cx="2286000" cy="33528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Chip D  </a:t>
              </a:r>
            </a:p>
          </p:txBody>
        </p:sp>
        <p:sp>
          <p:nvSpPr>
            <p:cNvPr id="57" name="Rectangle 56">
              <a:extLst>
                <a:ext uri="{FF2B5EF4-FFF2-40B4-BE49-F238E27FC236}">
                  <a16:creationId xmlns:a16="http://schemas.microsoft.com/office/drawing/2014/main" id="{0870FA9C-D0AB-47E8-9C85-46BB88034883}"/>
                </a:ext>
              </a:extLst>
            </p:cNvPr>
            <p:cNvSpPr/>
            <p:nvPr/>
          </p:nvSpPr>
          <p:spPr>
            <a:xfrm>
              <a:off x="5379552" y="-3048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600" dirty="0">
                <a:solidFill>
                  <a:schemeClr val="tx1"/>
                </a:solidFill>
              </a:endParaRPr>
            </a:p>
            <a:p>
              <a:pPr algn="ctr"/>
              <a:r>
                <a:rPr lang="en-US" sz="1600" dirty="0">
                  <a:solidFill>
                    <a:schemeClr val="tx1"/>
                  </a:solidFill>
                </a:rPr>
                <a:t>Chip B</a:t>
              </a:r>
            </a:p>
            <a:p>
              <a:pPr algn="ctr"/>
              <a:endParaRPr lang="en-US" sz="1600" dirty="0">
                <a:solidFill>
                  <a:schemeClr val="tx1"/>
                </a:solidFill>
              </a:endParaRPr>
            </a:p>
          </p:txBody>
        </p:sp>
        <p:sp>
          <p:nvSpPr>
            <p:cNvPr id="116" name="Rectangle 115">
              <a:extLst>
                <a:ext uri="{FF2B5EF4-FFF2-40B4-BE49-F238E27FC236}">
                  <a16:creationId xmlns:a16="http://schemas.microsoft.com/office/drawing/2014/main" id="{9D33F55E-4BCD-46D3-897F-8A2069FFD9DC}"/>
                </a:ext>
              </a:extLst>
            </p:cNvPr>
            <p:cNvSpPr/>
            <p:nvPr/>
          </p:nvSpPr>
          <p:spPr>
            <a:xfrm>
              <a:off x="5379552" y="5410200"/>
              <a:ext cx="3612048" cy="201930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600" dirty="0">
                <a:solidFill>
                  <a:schemeClr val="tx1"/>
                </a:solidFill>
              </a:endParaRPr>
            </a:p>
            <a:p>
              <a:pPr algn="ctr"/>
              <a:r>
                <a:rPr lang="en-US" sz="1600" dirty="0">
                  <a:solidFill>
                    <a:schemeClr val="tx1"/>
                  </a:solidFill>
                </a:rPr>
                <a:t>Chip F</a:t>
              </a:r>
            </a:p>
          </p:txBody>
        </p:sp>
        <p:grpSp>
          <p:nvGrpSpPr>
            <p:cNvPr id="24" name="Group 23">
              <a:extLst>
                <a:ext uri="{FF2B5EF4-FFF2-40B4-BE49-F238E27FC236}">
                  <a16:creationId xmlns:a16="http://schemas.microsoft.com/office/drawing/2014/main" id="{DE635661-1544-499D-A5F0-D69CD1679C05}"/>
                </a:ext>
              </a:extLst>
            </p:cNvPr>
            <p:cNvGrpSpPr/>
            <p:nvPr/>
          </p:nvGrpSpPr>
          <p:grpSpPr>
            <a:xfrm>
              <a:off x="5555388" y="-215385"/>
              <a:ext cx="3278291" cy="4066648"/>
              <a:chOff x="5555388" y="-215385"/>
              <a:chExt cx="3278291" cy="4066648"/>
            </a:xfrm>
          </p:grpSpPr>
          <p:grpSp>
            <p:nvGrpSpPr>
              <p:cNvPr id="39" name="Group 38">
                <a:extLst>
                  <a:ext uri="{FF2B5EF4-FFF2-40B4-BE49-F238E27FC236}">
                    <a16:creationId xmlns:a16="http://schemas.microsoft.com/office/drawing/2014/main" id="{87704C86-306A-4D34-B969-0C8622EBA413}"/>
                  </a:ext>
                </a:extLst>
              </p:cNvPr>
              <p:cNvGrpSpPr/>
              <p:nvPr/>
            </p:nvGrpSpPr>
            <p:grpSpPr>
              <a:xfrm>
                <a:off x="5715000" y="2057400"/>
                <a:ext cx="3048000" cy="914400"/>
                <a:chOff x="4876800" y="2286000"/>
                <a:chExt cx="3048000" cy="914400"/>
              </a:xfrm>
            </p:grpSpPr>
            <p:sp>
              <p:nvSpPr>
                <p:cNvPr id="4" name="Rectangle 3">
                  <a:extLst>
                    <a:ext uri="{FF2B5EF4-FFF2-40B4-BE49-F238E27FC236}">
                      <a16:creationId xmlns:a16="http://schemas.microsoft.com/office/drawing/2014/main" id="{ADADC76A-7963-4925-881B-009D5C237C24}"/>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5" name="Rectangle 4">
                  <a:extLst>
                    <a:ext uri="{FF2B5EF4-FFF2-40B4-BE49-F238E27FC236}">
                      <a16:creationId xmlns:a16="http://schemas.microsoft.com/office/drawing/2014/main" id="{2EF88FE7-9529-4230-8926-FBFB2BC9A32F}"/>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6" name="Rectangle 5">
                  <a:extLst>
                    <a:ext uri="{FF2B5EF4-FFF2-40B4-BE49-F238E27FC236}">
                      <a16:creationId xmlns:a16="http://schemas.microsoft.com/office/drawing/2014/main" id="{DDCC9B7A-6FDD-4B08-9334-BAD5A293717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7" name="Rectangle 6">
                  <a:extLst>
                    <a:ext uri="{FF2B5EF4-FFF2-40B4-BE49-F238E27FC236}">
                      <a16:creationId xmlns:a16="http://schemas.microsoft.com/office/drawing/2014/main" id="{190F11C3-17FB-4842-A075-D219F8093D4B}"/>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8" name="Rectangle 7">
                  <a:extLst>
                    <a:ext uri="{FF2B5EF4-FFF2-40B4-BE49-F238E27FC236}">
                      <a16:creationId xmlns:a16="http://schemas.microsoft.com/office/drawing/2014/main" id="{4F0871D5-B650-42F7-8A4F-355CE37D653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9" name="Rectangle 8">
                  <a:extLst>
                    <a:ext uri="{FF2B5EF4-FFF2-40B4-BE49-F238E27FC236}">
                      <a16:creationId xmlns:a16="http://schemas.microsoft.com/office/drawing/2014/main" id="{C10BF38C-5B5C-4592-9C89-E954CF5789D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10" name="Rectangle 9">
                  <a:extLst>
                    <a:ext uri="{FF2B5EF4-FFF2-40B4-BE49-F238E27FC236}">
                      <a16:creationId xmlns:a16="http://schemas.microsoft.com/office/drawing/2014/main" id="{07F2E302-32B7-4C43-8643-E85D3F442B7E}"/>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11" name="Rectangle 10">
                  <a:extLst>
                    <a:ext uri="{FF2B5EF4-FFF2-40B4-BE49-F238E27FC236}">
                      <a16:creationId xmlns:a16="http://schemas.microsoft.com/office/drawing/2014/main" id="{C1D315C5-3E04-47BA-891D-B57D50AE3FF6}"/>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12" name="Rectangle 11">
                  <a:extLst>
                    <a:ext uri="{FF2B5EF4-FFF2-40B4-BE49-F238E27FC236}">
                      <a16:creationId xmlns:a16="http://schemas.microsoft.com/office/drawing/2014/main" id="{F7D06529-4A1F-4B3C-B977-C1179BFD6EE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13" name="Rectangle 12">
                  <a:extLst>
                    <a:ext uri="{FF2B5EF4-FFF2-40B4-BE49-F238E27FC236}">
                      <a16:creationId xmlns:a16="http://schemas.microsoft.com/office/drawing/2014/main" id="{AB00AE89-8E58-4F89-BCAD-751411FC9B5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14" name="Rectangle 13">
                  <a:extLst>
                    <a:ext uri="{FF2B5EF4-FFF2-40B4-BE49-F238E27FC236}">
                      <a16:creationId xmlns:a16="http://schemas.microsoft.com/office/drawing/2014/main" id="{E8013350-CA27-4FEE-945C-2316D2D43DCA}"/>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15" name="Rectangle 14">
                  <a:extLst>
                    <a:ext uri="{FF2B5EF4-FFF2-40B4-BE49-F238E27FC236}">
                      <a16:creationId xmlns:a16="http://schemas.microsoft.com/office/drawing/2014/main" id="{D93FB4F9-5839-4DCB-8324-5C0A99CA6612}"/>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16" name="Rectangle 15">
                  <a:extLst>
                    <a:ext uri="{FF2B5EF4-FFF2-40B4-BE49-F238E27FC236}">
                      <a16:creationId xmlns:a16="http://schemas.microsoft.com/office/drawing/2014/main" id="{A47A8597-3644-4A71-A732-9AF2937B697B}"/>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17" name="Rectangle 16">
                  <a:extLst>
                    <a:ext uri="{FF2B5EF4-FFF2-40B4-BE49-F238E27FC236}">
                      <a16:creationId xmlns:a16="http://schemas.microsoft.com/office/drawing/2014/main" id="{4E88903A-50ED-4091-8C81-16CF667014D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18" name="Rectangle 17">
                  <a:extLst>
                    <a:ext uri="{FF2B5EF4-FFF2-40B4-BE49-F238E27FC236}">
                      <a16:creationId xmlns:a16="http://schemas.microsoft.com/office/drawing/2014/main" id="{EE7D54F3-2A40-4D2A-88FC-5EABCD8F264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19" name="Rectangle 18">
                  <a:extLst>
                    <a:ext uri="{FF2B5EF4-FFF2-40B4-BE49-F238E27FC236}">
                      <a16:creationId xmlns:a16="http://schemas.microsoft.com/office/drawing/2014/main" id="{FA27DA85-E477-4EA5-A4CD-9C69E2CAAB2D}"/>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1" name="TextBox 20">
                <a:extLst>
                  <a:ext uri="{FF2B5EF4-FFF2-40B4-BE49-F238E27FC236}">
                    <a16:creationId xmlns:a16="http://schemas.microsoft.com/office/drawing/2014/main" id="{173F8E3B-E969-40CD-994C-DD848B4B4539}"/>
                  </a:ext>
                </a:extLst>
              </p:cNvPr>
              <p:cNvSpPr txBox="1"/>
              <p:nvPr/>
            </p:nvSpPr>
            <p:spPr>
              <a:xfrm>
                <a:off x="5722383" y="2971798"/>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268" name="Group 267">
                <a:extLst>
                  <a:ext uri="{FF2B5EF4-FFF2-40B4-BE49-F238E27FC236}">
                    <a16:creationId xmlns:a16="http://schemas.microsoft.com/office/drawing/2014/main" id="{86F7A479-80FD-4B45-923C-EBB8B9A60231}"/>
                  </a:ext>
                </a:extLst>
              </p:cNvPr>
              <p:cNvGrpSpPr/>
              <p:nvPr/>
            </p:nvGrpSpPr>
            <p:grpSpPr>
              <a:xfrm rot="10800000">
                <a:off x="5671172" y="637728"/>
                <a:ext cx="3048000" cy="914400"/>
                <a:chOff x="4876800" y="2286000"/>
                <a:chExt cx="3048000" cy="914400"/>
              </a:xfrm>
            </p:grpSpPr>
            <p:sp>
              <p:nvSpPr>
                <p:cNvPr id="269" name="Rectangle 268">
                  <a:extLst>
                    <a:ext uri="{FF2B5EF4-FFF2-40B4-BE49-F238E27FC236}">
                      <a16:creationId xmlns:a16="http://schemas.microsoft.com/office/drawing/2014/main" id="{CE4453AD-42DB-438B-9687-B1F3D17619B2}"/>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270" name="Rectangle 269">
                  <a:extLst>
                    <a:ext uri="{FF2B5EF4-FFF2-40B4-BE49-F238E27FC236}">
                      <a16:creationId xmlns:a16="http://schemas.microsoft.com/office/drawing/2014/main" id="{F0473152-0085-4E88-B48A-C1D4A991F43C}"/>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271" name="Rectangle 270">
                  <a:extLst>
                    <a:ext uri="{FF2B5EF4-FFF2-40B4-BE49-F238E27FC236}">
                      <a16:creationId xmlns:a16="http://schemas.microsoft.com/office/drawing/2014/main" id="{30237285-B1B4-4891-B8BD-3C5F8F754711}"/>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272" name="Rectangle 271">
                  <a:extLst>
                    <a:ext uri="{FF2B5EF4-FFF2-40B4-BE49-F238E27FC236}">
                      <a16:creationId xmlns:a16="http://schemas.microsoft.com/office/drawing/2014/main" id="{7FA169AC-D0B4-44FD-9F63-C8C36C851231}"/>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273" name="Rectangle 272">
                  <a:extLst>
                    <a:ext uri="{FF2B5EF4-FFF2-40B4-BE49-F238E27FC236}">
                      <a16:creationId xmlns:a16="http://schemas.microsoft.com/office/drawing/2014/main" id="{5FE48AF9-D01E-4807-BC13-90E593237E2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274" name="Rectangle 273">
                  <a:extLst>
                    <a:ext uri="{FF2B5EF4-FFF2-40B4-BE49-F238E27FC236}">
                      <a16:creationId xmlns:a16="http://schemas.microsoft.com/office/drawing/2014/main" id="{F365BE78-E7D0-48A9-AAFA-08B1465771F6}"/>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275" name="Rectangle 274">
                  <a:extLst>
                    <a:ext uri="{FF2B5EF4-FFF2-40B4-BE49-F238E27FC236}">
                      <a16:creationId xmlns:a16="http://schemas.microsoft.com/office/drawing/2014/main" id="{7558CD9C-3E0B-4CCF-A72C-9B4D6D1170D9}"/>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276" name="Rectangle 275">
                  <a:extLst>
                    <a:ext uri="{FF2B5EF4-FFF2-40B4-BE49-F238E27FC236}">
                      <a16:creationId xmlns:a16="http://schemas.microsoft.com/office/drawing/2014/main" id="{20EDEF8F-873B-4AAE-8CAE-1C962AC976B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277" name="Rectangle 276">
                  <a:extLst>
                    <a:ext uri="{FF2B5EF4-FFF2-40B4-BE49-F238E27FC236}">
                      <a16:creationId xmlns:a16="http://schemas.microsoft.com/office/drawing/2014/main" id="{720BA368-6126-4A1E-BD4F-8BCCAFB1A95E}"/>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278" name="Rectangle 277">
                  <a:extLst>
                    <a:ext uri="{FF2B5EF4-FFF2-40B4-BE49-F238E27FC236}">
                      <a16:creationId xmlns:a16="http://schemas.microsoft.com/office/drawing/2014/main" id="{3EF2C7B9-1324-4C64-B4C7-983408CBF29B}"/>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279" name="Rectangle 278">
                  <a:extLst>
                    <a:ext uri="{FF2B5EF4-FFF2-40B4-BE49-F238E27FC236}">
                      <a16:creationId xmlns:a16="http://schemas.microsoft.com/office/drawing/2014/main" id="{DC87930D-130A-4902-905D-F3BE1DFC221D}"/>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280" name="Rectangle 279">
                  <a:extLst>
                    <a:ext uri="{FF2B5EF4-FFF2-40B4-BE49-F238E27FC236}">
                      <a16:creationId xmlns:a16="http://schemas.microsoft.com/office/drawing/2014/main" id="{2D6A69AA-9581-4579-8CBC-A0828D93A970}"/>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281" name="Rectangle 280">
                  <a:extLst>
                    <a:ext uri="{FF2B5EF4-FFF2-40B4-BE49-F238E27FC236}">
                      <a16:creationId xmlns:a16="http://schemas.microsoft.com/office/drawing/2014/main" id="{27678C41-42B8-410A-BD7F-D5B2FAA51C25}"/>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282" name="Rectangle 281">
                  <a:extLst>
                    <a:ext uri="{FF2B5EF4-FFF2-40B4-BE49-F238E27FC236}">
                      <a16:creationId xmlns:a16="http://schemas.microsoft.com/office/drawing/2014/main" id="{9C89B4F7-F430-4B1F-B609-53376AA537C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283" name="Rectangle 282">
                  <a:extLst>
                    <a:ext uri="{FF2B5EF4-FFF2-40B4-BE49-F238E27FC236}">
                      <a16:creationId xmlns:a16="http://schemas.microsoft.com/office/drawing/2014/main" id="{7DC075F4-99E2-45C0-84AE-53D083C16530}"/>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284" name="Rectangle 283">
                  <a:extLst>
                    <a:ext uri="{FF2B5EF4-FFF2-40B4-BE49-F238E27FC236}">
                      <a16:creationId xmlns:a16="http://schemas.microsoft.com/office/drawing/2014/main" id="{5AC82947-B002-475B-BED8-56A31AE3A089}"/>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85" name="TextBox 284">
                <a:extLst>
                  <a:ext uri="{FF2B5EF4-FFF2-40B4-BE49-F238E27FC236}">
                    <a16:creationId xmlns:a16="http://schemas.microsoft.com/office/drawing/2014/main" id="{42537E71-6D1C-4C82-9E0D-09F5593DC50E}"/>
                  </a:ext>
                </a:extLst>
              </p:cNvPr>
              <p:cNvSpPr txBox="1"/>
              <p:nvPr/>
            </p:nvSpPr>
            <p:spPr>
              <a:xfrm rot="10800000">
                <a:off x="5555388" y="-215385"/>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155" name="Group 154">
                <a:extLst>
                  <a:ext uri="{FF2B5EF4-FFF2-40B4-BE49-F238E27FC236}">
                    <a16:creationId xmlns:a16="http://schemas.microsoft.com/office/drawing/2014/main" id="{CDE0ABE4-164A-4BEC-A128-CAEA075173B7}"/>
                  </a:ext>
                </a:extLst>
              </p:cNvPr>
              <p:cNvGrpSpPr/>
              <p:nvPr/>
            </p:nvGrpSpPr>
            <p:grpSpPr>
              <a:xfrm>
                <a:off x="5877129" y="800101"/>
                <a:ext cx="2750637" cy="2057399"/>
                <a:chOff x="5038929" y="1028701"/>
                <a:chExt cx="2750637" cy="2057399"/>
              </a:xfrm>
            </p:grpSpPr>
            <p:sp>
              <p:nvSpPr>
                <p:cNvPr id="135" name="Freeform: Shape 134">
                  <a:extLst>
                    <a:ext uri="{FF2B5EF4-FFF2-40B4-BE49-F238E27FC236}">
                      <a16:creationId xmlns:a16="http://schemas.microsoft.com/office/drawing/2014/main" id="{A2766730-C41B-4D1C-96D3-1E03B041B2FC}"/>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7" name="Freeform: Shape 136">
                  <a:extLst>
                    <a:ext uri="{FF2B5EF4-FFF2-40B4-BE49-F238E27FC236}">
                      <a16:creationId xmlns:a16="http://schemas.microsoft.com/office/drawing/2014/main" id="{7EDD0B12-9082-4C2D-8D55-6BCB836B66C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8" name="Freeform: Shape 137">
                  <a:extLst>
                    <a:ext uri="{FF2B5EF4-FFF2-40B4-BE49-F238E27FC236}">
                      <a16:creationId xmlns:a16="http://schemas.microsoft.com/office/drawing/2014/main" id="{7504F055-9480-44C4-9E65-4195A574A04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9" name="Freeform: Shape 138">
                  <a:extLst>
                    <a:ext uri="{FF2B5EF4-FFF2-40B4-BE49-F238E27FC236}">
                      <a16:creationId xmlns:a16="http://schemas.microsoft.com/office/drawing/2014/main" id="{EFC254B6-BCBF-426F-9983-9A8103F48E39}"/>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44" name="Group 143">
                  <a:extLst>
                    <a:ext uri="{FF2B5EF4-FFF2-40B4-BE49-F238E27FC236}">
                      <a16:creationId xmlns:a16="http://schemas.microsoft.com/office/drawing/2014/main" id="{1EC8893A-7393-4D06-BDD8-CE67CFDBD467}"/>
                    </a:ext>
                  </a:extLst>
                </p:cNvPr>
                <p:cNvGrpSpPr/>
                <p:nvPr/>
              </p:nvGrpSpPr>
              <p:grpSpPr>
                <a:xfrm>
                  <a:off x="6536034" y="1066801"/>
                  <a:ext cx="464638" cy="2019299"/>
                  <a:chOff x="6536034" y="1066801"/>
                  <a:chExt cx="464638" cy="2019299"/>
                </a:xfrm>
              </p:grpSpPr>
              <p:sp>
                <p:nvSpPr>
                  <p:cNvPr id="140" name="Freeform: Shape 139">
                    <a:extLst>
                      <a:ext uri="{FF2B5EF4-FFF2-40B4-BE49-F238E27FC236}">
                        <a16:creationId xmlns:a16="http://schemas.microsoft.com/office/drawing/2014/main" id="{CF790A25-B039-49E4-AFC5-94265836840E}"/>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1" name="Freeform: Shape 140">
                    <a:extLst>
                      <a:ext uri="{FF2B5EF4-FFF2-40B4-BE49-F238E27FC236}">
                        <a16:creationId xmlns:a16="http://schemas.microsoft.com/office/drawing/2014/main" id="{2E8C2076-0C45-48DA-AE0D-48D1F72D7CF4}"/>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2" name="Freeform: Shape 141">
                    <a:extLst>
                      <a:ext uri="{FF2B5EF4-FFF2-40B4-BE49-F238E27FC236}">
                        <a16:creationId xmlns:a16="http://schemas.microsoft.com/office/drawing/2014/main" id="{EE372DEF-54CD-4AC1-B183-428CE2FB1F09}"/>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3" name="Freeform: Shape 142">
                    <a:extLst>
                      <a:ext uri="{FF2B5EF4-FFF2-40B4-BE49-F238E27FC236}">
                        <a16:creationId xmlns:a16="http://schemas.microsoft.com/office/drawing/2014/main" id="{CBF9C34E-191F-45CC-BBCC-C31A65FD51C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45" name="Group 144">
                  <a:extLst>
                    <a:ext uri="{FF2B5EF4-FFF2-40B4-BE49-F238E27FC236}">
                      <a16:creationId xmlns:a16="http://schemas.microsoft.com/office/drawing/2014/main" id="{D5DBB0A0-A236-4A9B-9FFC-2DB1814B7C31}"/>
                    </a:ext>
                  </a:extLst>
                </p:cNvPr>
                <p:cNvGrpSpPr/>
                <p:nvPr/>
              </p:nvGrpSpPr>
              <p:grpSpPr>
                <a:xfrm rot="10800000">
                  <a:off x="7324928" y="1028701"/>
                  <a:ext cx="464638" cy="2019299"/>
                  <a:chOff x="6527065" y="1104900"/>
                  <a:chExt cx="464638" cy="2019299"/>
                </a:xfrm>
              </p:grpSpPr>
              <p:sp>
                <p:nvSpPr>
                  <p:cNvPr id="146" name="Freeform: Shape 145">
                    <a:extLst>
                      <a:ext uri="{FF2B5EF4-FFF2-40B4-BE49-F238E27FC236}">
                        <a16:creationId xmlns:a16="http://schemas.microsoft.com/office/drawing/2014/main" id="{CDBF9CF4-94AD-4058-A527-13EFD8259DD7}"/>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7" name="Freeform: Shape 146">
                    <a:extLst>
                      <a:ext uri="{FF2B5EF4-FFF2-40B4-BE49-F238E27FC236}">
                        <a16:creationId xmlns:a16="http://schemas.microsoft.com/office/drawing/2014/main" id="{580AB199-2675-4231-85AC-CB61F0BDDCDF}"/>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8" name="Freeform: Shape 147">
                    <a:extLst>
                      <a:ext uri="{FF2B5EF4-FFF2-40B4-BE49-F238E27FC236}">
                        <a16:creationId xmlns:a16="http://schemas.microsoft.com/office/drawing/2014/main" id="{F86EC438-34E2-4448-B822-DC2FD217BEBC}"/>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9" name="Freeform: Shape 148">
                    <a:extLst>
                      <a:ext uri="{FF2B5EF4-FFF2-40B4-BE49-F238E27FC236}">
                        <a16:creationId xmlns:a16="http://schemas.microsoft.com/office/drawing/2014/main" id="{9309AEA4-0CF5-4B79-BB0F-10ECFD6486C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50" name="Group 149">
                  <a:extLst>
                    <a:ext uri="{FF2B5EF4-FFF2-40B4-BE49-F238E27FC236}">
                      <a16:creationId xmlns:a16="http://schemas.microsoft.com/office/drawing/2014/main" id="{71F909D2-5B5E-4415-973F-26797D215DF4}"/>
                    </a:ext>
                  </a:extLst>
                </p:cNvPr>
                <p:cNvGrpSpPr/>
                <p:nvPr/>
              </p:nvGrpSpPr>
              <p:grpSpPr>
                <a:xfrm rot="10800000">
                  <a:off x="5800928" y="1066800"/>
                  <a:ext cx="437743" cy="2019299"/>
                  <a:chOff x="6538274" y="1083611"/>
                  <a:chExt cx="437743" cy="2019299"/>
                </a:xfrm>
              </p:grpSpPr>
              <p:sp>
                <p:nvSpPr>
                  <p:cNvPr id="151" name="Freeform: Shape 150">
                    <a:extLst>
                      <a:ext uri="{FF2B5EF4-FFF2-40B4-BE49-F238E27FC236}">
                        <a16:creationId xmlns:a16="http://schemas.microsoft.com/office/drawing/2014/main" id="{8624684F-C3BC-4B64-949B-CEBF3FD53F18}"/>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2" name="Freeform: Shape 151">
                    <a:extLst>
                      <a:ext uri="{FF2B5EF4-FFF2-40B4-BE49-F238E27FC236}">
                        <a16:creationId xmlns:a16="http://schemas.microsoft.com/office/drawing/2014/main" id="{B2BBDA8B-C89F-4CDF-BB61-560B22565A43}"/>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3" name="Freeform: Shape 152">
                    <a:extLst>
                      <a:ext uri="{FF2B5EF4-FFF2-40B4-BE49-F238E27FC236}">
                        <a16:creationId xmlns:a16="http://schemas.microsoft.com/office/drawing/2014/main" id="{9FFB6810-937B-451E-A1DB-28A826885CEF}"/>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4" name="Freeform: Shape 153">
                    <a:extLst>
                      <a:ext uri="{FF2B5EF4-FFF2-40B4-BE49-F238E27FC236}">
                        <a16:creationId xmlns:a16="http://schemas.microsoft.com/office/drawing/2014/main" id="{5D17883F-7D96-4C30-9BA6-7BD1944B869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nvGrpSpPr>
            <p:cNvPr id="287" name="Group 286">
              <a:extLst>
                <a:ext uri="{FF2B5EF4-FFF2-40B4-BE49-F238E27FC236}">
                  <a16:creationId xmlns:a16="http://schemas.microsoft.com/office/drawing/2014/main" id="{FB73687A-EDC9-490E-9B03-3AD02E767D06}"/>
                </a:ext>
              </a:extLst>
            </p:cNvPr>
            <p:cNvGrpSpPr/>
            <p:nvPr/>
          </p:nvGrpSpPr>
          <p:grpSpPr>
            <a:xfrm rot="5400000">
              <a:off x="8887400" y="1924429"/>
              <a:ext cx="3278292" cy="3239433"/>
              <a:chOff x="5555386" y="171826"/>
              <a:chExt cx="3278292" cy="3239433"/>
            </a:xfrm>
          </p:grpSpPr>
          <p:grpSp>
            <p:nvGrpSpPr>
              <p:cNvPr id="288" name="Group 287">
                <a:extLst>
                  <a:ext uri="{FF2B5EF4-FFF2-40B4-BE49-F238E27FC236}">
                    <a16:creationId xmlns:a16="http://schemas.microsoft.com/office/drawing/2014/main" id="{BC8231CA-EC94-42D4-8EA5-E0BF403756F6}"/>
                  </a:ext>
                </a:extLst>
              </p:cNvPr>
              <p:cNvGrpSpPr/>
              <p:nvPr/>
            </p:nvGrpSpPr>
            <p:grpSpPr>
              <a:xfrm>
                <a:off x="5715000" y="2057400"/>
                <a:ext cx="3048000" cy="914400"/>
                <a:chOff x="4876800" y="2286000"/>
                <a:chExt cx="3048000" cy="914400"/>
              </a:xfrm>
            </p:grpSpPr>
            <p:sp>
              <p:nvSpPr>
                <p:cNvPr id="328" name="Rectangle 327">
                  <a:extLst>
                    <a:ext uri="{FF2B5EF4-FFF2-40B4-BE49-F238E27FC236}">
                      <a16:creationId xmlns:a16="http://schemas.microsoft.com/office/drawing/2014/main" id="{2123BD68-A514-4E4A-94C4-16B5D2C6B55E}"/>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29" name="Rectangle 328">
                  <a:extLst>
                    <a:ext uri="{FF2B5EF4-FFF2-40B4-BE49-F238E27FC236}">
                      <a16:creationId xmlns:a16="http://schemas.microsoft.com/office/drawing/2014/main" id="{287997E0-61FD-4B97-B9CC-F28F29BFDB7A}"/>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30" name="Rectangle 329">
                  <a:extLst>
                    <a:ext uri="{FF2B5EF4-FFF2-40B4-BE49-F238E27FC236}">
                      <a16:creationId xmlns:a16="http://schemas.microsoft.com/office/drawing/2014/main" id="{87CB5EB3-ADC1-47FF-AE6F-983F88ADFEDF}"/>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31" name="Rectangle 330">
                  <a:extLst>
                    <a:ext uri="{FF2B5EF4-FFF2-40B4-BE49-F238E27FC236}">
                      <a16:creationId xmlns:a16="http://schemas.microsoft.com/office/drawing/2014/main" id="{4CE75E0D-983C-49BD-A7F3-FC075024D979}"/>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32" name="Rectangle 331">
                  <a:extLst>
                    <a:ext uri="{FF2B5EF4-FFF2-40B4-BE49-F238E27FC236}">
                      <a16:creationId xmlns:a16="http://schemas.microsoft.com/office/drawing/2014/main" id="{3EA2BB4E-CB7A-476E-B47E-723103CBC3E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33" name="Rectangle 332">
                  <a:extLst>
                    <a:ext uri="{FF2B5EF4-FFF2-40B4-BE49-F238E27FC236}">
                      <a16:creationId xmlns:a16="http://schemas.microsoft.com/office/drawing/2014/main" id="{0DE84D11-9302-417E-870D-0E465B15EF92}"/>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34" name="Rectangle 333">
                  <a:extLst>
                    <a:ext uri="{FF2B5EF4-FFF2-40B4-BE49-F238E27FC236}">
                      <a16:creationId xmlns:a16="http://schemas.microsoft.com/office/drawing/2014/main" id="{B918EB0E-6183-4578-AC58-786A7630CAF3}"/>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35" name="Rectangle 334">
                  <a:extLst>
                    <a:ext uri="{FF2B5EF4-FFF2-40B4-BE49-F238E27FC236}">
                      <a16:creationId xmlns:a16="http://schemas.microsoft.com/office/drawing/2014/main" id="{2CC9CA89-B4D6-4B0B-A184-D79DFF47778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36" name="Rectangle 335">
                  <a:extLst>
                    <a:ext uri="{FF2B5EF4-FFF2-40B4-BE49-F238E27FC236}">
                      <a16:creationId xmlns:a16="http://schemas.microsoft.com/office/drawing/2014/main" id="{22C64D1D-9796-4D2F-B473-24BC4459C598}"/>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37" name="Rectangle 336">
                  <a:extLst>
                    <a:ext uri="{FF2B5EF4-FFF2-40B4-BE49-F238E27FC236}">
                      <a16:creationId xmlns:a16="http://schemas.microsoft.com/office/drawing/2014/main" id="{DA48D5C6-E661-4C9D-A9CF-6FEF40E719FE}"/>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38" name="Rectangle 337">
                  <a:extLst>
                    <a:ext uri="{FF2B5EF4-FFF2-40B4-BE49-F238E27FC236}">
                      <a16:creationId xmlns:a16="http://schemas.microsoft.com/office/drawing/2014/main" id="{D031A66C-4750-477D-837A-BEC7055C596F}"/>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39" name="Rectangle 338">
                  <a:extLst>
                    <a:ext uri="{FF2B5EF4-FFF2-40B4-BE49-F238E27FC236}">
                      <a16:creationId xmlns:a16="http://schemas.microsoft.com/office/drawing/2014/main" id="{A0956EC0-387F-4289-A021-300518788010}"/>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40" name="Rectangle 339">
                  <a:extLst>
                    <a:ext uri="{FF2B5EF4-FFF2-40B4-BE49-F238E27FC236}">
                      <a16:creationId xmlns:a16="http://schemas.microsoft.com/office/drawing/2014/main" id="{73D4DDD6-7EF5-46FF-94FF-2FF88C2C1BE7}"/>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41" name="Rectangle 340">
                  <a:extLst>
                    <a:ext uri="{FF2B5EF4-FFF2-40B4-BE49-F238E27FC236}">
                      <a16:creationId xmlns:a16="http://schemas.microsoft.com/office/drawing/2014/main" id="{3601243B-451D-424E-B8DF-393BD2C7DE3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42" name="Rectangle 341">
                  <a:extLst>
                    <a:ext uri="{FF2B5EF4-FFF2-40B4-BE49-F238E27FC236}">
                      <a16:creationId xmlns:a16="http://schemas.microsoft.com/office/drawing/2014/main" id="{7A45FB2C-E957-45C6-BDC1-AF6A2D296D1C}"/>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343" name="Rectangle 342">
                  <a:extLst>
                    <a:ext uri="{FF2B5EF4-FFF2-40B4-BE49-F238E27FC236}">
                      <a16:creationId xmlns:a16="http://schemas.microsoft.com/office/drawing/2014/main" id="{34003975-26A0-445C-905C-D5835869BDA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89" name="TextBox 288">
                <a:extLst>
                  <a:ext uri="{FF2B5EF4-FFF2-40B4-BE49-F238E27FC236}">
                    <a16:creationId xmlns:a16="http://schemas.microsoft.com/office/drawing/2014/main" id="{BB9E9B7B-C725-4880-8942-BD8DCCB5605D}"/>
                  </a:ext>
                </a:extLst>
              </p:cNvPr>
              <p:cNvSpPr txBox="1"/>
              <p:nvPr/>
            </p:nvSpPr>
            <p:spPr>
              <a:xfrm>
                <a:off x="5722382" y="2963228"/>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290" name="Group 289">
                <a:extLst>
                  <a:ext uri="{FF2B5EF4-FFF2-40B4-BE49-F238E27FC236}">
                    <a16:creationId xmlns:a16="http://schemas.microsoft.com/office/drawing/2014/main" id="{7930C5F7-33CF-42CA-895A-C367C32B75A7}"/>
                  </a:ext>
                </a:extLst>
              </p:cNvPr>
              <p:cNvGrpSpPr/>
              <p:nvPr/>
            </p:nvGrpSpPr>
            <p:grpSpPr>
              <a:xfrm rot="10800000">
                <a:off x="5671172" y="637728"/>
                <a:ext cx="3048000" cy="914400"/>
                <a:chOff x="4876800" y="2286000"/>
                <a:chExt cx="3048000" cy="914400"/>
              </a:xfrm>
            </p:grpSpPr>
            <p:sp>
              <p:nvSpPr>
                <p:cNvPr id="312" name="Rectangle 311">
                  <a:extLst>
                    <a:ext uri="{FF2B5EF4-FFF2-40B4-BE49-F238E27FC236}">
                      <a16:creationId xmlns:a16="http://schemas.microsoft.com/office/drawing/2014/main" id="{796D7466-1F53-4438-BA2C-C0364601B40F}"/>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13" name="Rectangle 312">
                  <a:extLst>
                    <a:ext uri="{FF2B5EF4-FFF2-40B4-BE49-F238E27FC236}">
                      <a16:creationId xmlns:a16="http://schemas.microsoft.com/office/drawing/2014/main" id="{54B4C436-4F0B-4398-B6CF-B49C7221364E}"/>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14" name="Rectangle 313">
                  <a:extLst>
                    <a:ext uri="{FF2B5EF4-FFF2-40B4-BE49-F238E27FC236}">
                      <a16:creationId xmlns:a16="http://schemas.microsoft.com/office/drawing/2014/main" id="{27EE3209-2D79-40DE-8797-DACEE15CDC12}"/>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15" name="Rectangle 314">
                  <a:extLst>
                    <a:ext uri="{FF2B5EF4-FFF2-40B4-BE49-F238E27FC236}">
                      <a16:creationId xmlns:a16="http://schemas.microsoft.com/office/drawing/2014/main" id="{75A32D3E-94EF-47D4-AB82-DC0137A9EB03}"/>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16" name="Rectangle 315">
                  <a:extLst>
                    <a:ext uri="{FF2B5EF4-FFF2-40B4-BE49-F238E27FC236}">
                      <a16:creationId xmlns:a16="http://schemas.microsoft.com/office/drawing/2014/main" id="{EC344D97-FFE3-4777-9344-0D7CEFF85292}"/>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17" name="Rectangle 316">
                  <a:extLst>
                    <a:ext uri="{FF2B5EF4-FFF2-40B4-BE49-F238E27FC236}">
                      <a16:creationId xmlns:a16="http://schemas.microsoft.com/office/drawing/2014/main" id="{16BABF1D-01E8-41D1-88B9-7E5A714F8B3B}"/>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18" name="Rectangle 317">
                  <a:extLst>
                    <a:ext uri="{FF2B5EF4-FFF2-40B4-BE49-F238E27FC236}">
                      <a16:creationId xmlns:a16="http://schemas.microsoft.com/office/drawing/2014/main" id="{6B0DE1FB-8B8B-4D07-92A6-392126537B95}"/>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19" name="Rectangle 318">
                  <a:extLst>
                    <a:ext uri="{FF2B5EF4-FFF2-40B4-BE49-F238E27FC236}">
                      <a16:creationId xmlns:a16="http://schemas.microsoft.com/office/drawing/2014/main" id="{15C66D31-2CFF-4A16-A0D3-C48C2DEB703E}"/>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20" name="Rectangle 319">
                  <a:extLst>
                    <a:ext uri="{FF2B5EF4-FFF2-40B4-BE49-F238E27FC236}">
                      <a16:creationId xmlns:a16="http://schemas.microsoft.com/office/drawing/2014/main" id="{DC31B07D-7DDD-46A0-A906-D45329983B46}"/>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21" name="Rectangle 320">
                  <a:extLst>
                    <a:ext uri="{FF2B5EF4-FFF2-40B4-BE49-F238E27FC236}">
                      <a16:creationId xmlns:a16="http://schemas.microsoft.com/office/drawing/2014/main" id="{681A6460-F63C-465E-97D4-C70EE9020110}"/>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22" name="Rectangle 321">
                  <a:extLst>
                    <a:ext uri="{FF2B5EF4-FFF2-40B4-BE49-F238E27FC236}">
                      <a16:creationId xmlns:a16="http://schemas.microsoft.com/office/drawing/2014/main" id="{C9F4668D-2040-42CF-B2FF-FE0E79B23724}"/>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23" name="Rectangle 322">
                  <a:extLst>
                    <a:ext uri="{FF2B5EF4-FFF2-40B4-BE49-F238E27FC236}">
                      <a16:creationId xmlns:a16="http://schemas.microsoft.com/office/drawing/2014/main" id="{5B2B9B10-708C-4D79-9EB4-8CF773AB5A9D}"/>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24" name="Rectangle 323">
                  <a:extLst>
                    <a:ext uri="{FF2B5EF4-FFF2-40B4-BE49-F238E27FC236}">
                      <a16:creationId xmlns:a16="http://schemas.microsoft.com/office/drawing/2014/main" id="{3EEA67ED-5687-4EDA-B4E2-E3C1574D6BE2}"/>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25" name="Rectangle 324">
                  <a:extLst>
                    <a:ext uri="{FF2B5EF4-FFF2-40B4-BE49-F238E27FC236}">
                      <a16:creationId xmlns:a16="http://schemas.microsoft.com/office/drawing/2014/main" id="{B2AFB6C0-71CC-44C8-8DA5-3912075107C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26" name="Rectangle 325">
                  <a:extLst>
                    <a:ext uri="{FF2B5EF4-FFF2-40B4-BE49-F238E27FC236}">
                      <a16:creationId xmlns:a16="http://schemas.microsoft.com/office/drawing/2014/main" id="{01BA5CAF-7EC0-45A8-8588-6FE92B90DB4A}"/>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327" name="Rectangle 326">
                  <a:extLst>
                    <a:ext uri="{FF2B5EF4-FFF2-40B4-BE49-F238E27FC236}">
                      <a16:creationId xmlns:a16="http://schemas.microsoft.com/office/drawing/2014/main" id="{384ED424-1C56-4F65-A642-E8827C1B3E0E}"/>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291" name="TextBox 290">
                <a:extLst>
                  <a:ext uri="{FF2B5EF4-FFF2-40B4-BE49-F238E27FC236}">
                    <a16:creationId xmlns:a16="http://schemas.microsoft.com/office/drawing/2014/main" id="{72293583-70C6-432A-A6FF-976D1B3D6113}"/>
                  </a:ext>
                </a:extLst>
              </p:cNvPr>
              <p:cNvSpPr txBox="1"/>
              <p:nvPr/>
            </p:nvSpPr>
            <p:spPr>
              <a:xfrm rot="10800000">
                <a:off x="5555386" y="171826"/>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292" name="Group 291">
                <a:extLst>
                  <a:ext uri="{FF2B5EF4-FFF2-40B4-BE49-F238E27FC236}">
                    <a16:creationId xmlns:a16="http://schemas.microsoft.com/office/drawing/2014/main" id="{91298956-7679-402A-91BD-52108C2DD754}"/>
                  </a:ext>
                </a:extLst>
              </p:cNvPr>
              <p:cNvGrpSpPr/>
              <p:nvPr/>
            </p:nvGrpSpPr>
            <p:grpSpPr>
              <a:xfrm>
                <a:off x="5877129" y="800101"/>
                <a:ext cx="2750637" cy="2057399"/>
                <a:chOff x="5038929" y="1028701"/>
                <a:chExt cx="2750637" cy="2057399"/>
              </a:xfrm>
            </p:grpSpPr>
            <p:sp>
              <p:nvSpPr>
                <p:cNvPr id="293" name="Freeform: Shape 292">
                  <a:extLst>
                    <a:ext uri="{FF2B5EF4-FFF2-40B4-BE49-F238E27FC236}">
                      <a16:creationId xmlns:a16="http://schemas.microsoft.com/office/drawing/2014/main" id="{C42606F7-AC8D-43DF-A5C1-7C2A8FDAF6E7}"/>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4" name="Freeform: Shape 293">
                  <a:extLst>
                    <a:ext uri="{FF2B5EF4-FFF2-40B4-BE49-F238E27FC236}">
                      <a16:creationId xmlns:a16="http://schemas.microsoft.com/office/drawing/2014/main" id="{D50F1F00-2F46-4F1F-A142-DE0893E09B38}"/>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5" name="Freeform: Shape 294">
                  <a:extLst>
                    <a:ext uri="{FF2B5EF4-FFF2-40B4-BE49-F238E27FC236}">
                      <a16:creationId xmlns:a16="http://schemas.microsoft.com/office/drawing/2014/main" id="{2E4861CC-3C1C-4F46-A6D3-8EDCDB2606D1}"/>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6" name="Freeform: Shape 295">
                  <a:extLst>
                    <a:ext uri="{FF2B5EF4-FFF2-40B4-BE49-F238E27FC236}">
                      <a16:creationId xmlns:a16="http://schemas.microsoft.com/office/drawing/2014/main" id="{286D8D11-6984-49F1-8E37-6984914B69D0}"/>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97" name="Group 296">
                  <a:extLst>
                    <a:ext uri="{FF2B5EF4-FFF2-40B4-BE49-F238E27FC236}">
                      <a16:creationId xmlns:a16="http://schemas.microsoft.com/office/drawing/2014/main" id="{6B01833E-5925-4EAB-97C4-29AA43F93AA9}"/>
                    </a:ext>
                  </a:extLst>
                </p:cNvPr>
                <p:cNvGrpSpPr/>
                <p:nvPr/>
              </p:nvGrpSpPr>
              <p:grpSpPr>
                <a:xfrm>
                  <a:off x="6536034" y="1066801"/>
                  <a:ext cx="464638" cy="2019299"/>
                  <a:chOff x="6536034" y="1066801"/>
                  <a:chExt cx="464638" cy="2019299"/>
                </a:xfrm>
              </p:grpSpPr>
              <p:sp>
                <p:nvSpPr>
                  <p:cNvPr id="308" name="Freeform: Shape 307">
                    <a:extLst>
                      <a:ext uri="{FF2B5EF4-FFF2-40B4-BE49-F238E27FC236}">
                        <a16:creationId xmlns:a16="http://schemas.microsoft.com/office/drawing/2014/main" id="{CFD261EA-FF0B-43C6-972C-1749AE58DE65}"/>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9" name="Freeform: Shape 308">
                    <a:extLst>
                      <a:ext uri="{FF2B5EF4-FFF2-40B4-BE49-F238E27FC236}">
                        <a16:creationId xmlns:a16="http://schemas.microsoft.com/office/drawing/2014/main" id="{B62BACA2-24D6-4DBE-9702-6D86FFD2B4D7}"/>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0" name="Freeform: Shape 309">
                    <a:extLst>
                      <a:ext uri="{FF2B5EF4-FFF2-40B4-BE49-F238E27FC236}">
                        <a16:creationId xmlns:a16="http://schemas.microsoft.com/office/drawing/2014/main" id="{0652F57A-5409-4215-A2C0-B6FC14CAEFA1}"/>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1" name="Freeform: Shape 310">
                    <a:extLst>
                      <a:ext uri="{FF2B5EF4-FFF2-40B4-BE49-F238E27FC236}">
                        <a16:creationId xmlns:a16="http://schemas.microsoft.com/office/drawing/2014/main" id="{EC21072D-2A97-49AC-A354-8C59CAC15F7A}"/>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98" name="Group 297">
                  <a:extLst>
                    <a:ext uri="{FF2B5EF4-FFF2-40B4-BE49-F238E27FC236}">
                      <a16:creationId xmlns:a16="http://schemas.microsoft.com/office/drawing/2014/main" id="{7627C849-E68F-4DF1-A4BB-428D25F05DD6}"/>
                    </a:ext>
                  </a:extLst>
                </p:cNvPr>
                <p:cNvGrpSpPr/>
                <p:nvPr/>
              </p:nvGrpSpPr>
              <p:grpSpPr>
                <a:xfrm rot="10800000">
                  <a:off x="7324928" y="1028701"/>
                  <a:ext cx="464638" cy="2019299"/>
                  <a:chOff x="6527065" y="1104900"/>
                  <a:chExt cx="464638" cy="2019299"/>
                </a:xfrm>
              </p:grpSpPr>
              <p:sp>
                <p:nvSpPr>
                  <p:cNvPr id="304" name="Freeform: Shape 303">
                    <a:extLst>
                      <a:ext uri="{FF2B5EF4-FFF2-40B4-BE49-F238E27FC236}">
                        <a16:creationId xmlns:a16="http://schemas.microsoft.com/office/drawing/2014/main" id="{2D128421-6316-49EF-974C-223040EE97AA}"/>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5" name="Freeform: Shape 304">
                    <a:extLst>
                      <a:ext uri="{FF2B5EF4-FFF2-40B4-BE49-F238E27FC236}">
                        <a16:creationId xmlns:a16="http://schemas.microsoft.com/office/drawing/2014/main" id="{7F01B6D1-76FE-4180-A58C-7942ED313208}"/>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6" name="Freeform: Shape 305">
                    <a:extLst>
                      <a:ext uri="{FF2B5EF4-FFF2-40B4-BE49-F238E27FC236}">
                        <a16:creationId xmlns:a16="http://schemas.microsoft.com/office/drawing/2014/main" id="{342D90CE-A808-43C1-A12E-CB093943701A}"/>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7" name="Freeform: Shape 306">
                    <a:extLst>
                      <a:ext uri="{FF2B5EF4-FFF2-40B4-BE49-F238E27FC236}">
                        <a16:creationId xmlns:a16="http://schemas.microsoft.com/office/drawing/2014/main" id="{6715FF44-EA4D-427A-BEED-DC419C142339}"/>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99" name="Group 298">
                  <a:extLst>
                    <a:ext uri="{FF2B5EF4-FFF2-40B4-BE49-F238E27FC236}">
                      <a16:creationId xmlns:a16="http://schemas.microsoft.com/office/drawing/2014/main" id="{813B6A19-9435-492A-82DC-8A349B8555AB}"/>
                    </a:ext>
                  </a:extLst>
                </p:cNvPr>
                <p:cNvGrpSpPr/>
                <p:nvPr/>
              </p:nvGrpSpPr>
              <p:grpSpPr>
                <a:xfrm rot="10800000">
                  <a:off x="5800928" y="1066800"/>
                  <a:ext cx="437743" cy="2019299"/>
                  <a:chOff x="6538274" y="1083611"/>
                  <a:chExt cx="437743" cy="2019299"/>
                </a:xfrm>
              </p:grpSpPr>
              <p:sp>
                <p:nvSpPr>
                  <p:cNvPr id="300" name="Freeform: Shape 299">
                    <a:extLst>
                      <a:ext uri="{FF2B5EF4-FFF2-40B4-BE49-F238E27FC236}">
                        <a16:creationId xmlns:a16="http://schemas.microsoft.com/office/drawing/2014/main" id="{E1E10C2C-5C3E-4996-9661-7C283BE7D0AE}"/>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1" name="Freeform: Shape 300">
                    <a:extLst>
                      <a:ext uri="{FF2B5EF4-FFF2-40B4-BE49-F238E27FC236}">
                        <a16:creationId xmlns:a16="http://schemas.microsoft.com/office/drawing/2014/main" id="{07CC1DA5-3C5F-4A9E-8FAA-374AF02731DD}"/>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2" name="Freeform: Shape 301">
                    <a:extLst>
                      <a:ext uri="{FF2B5EF4-FFF2-40B4-BE49-F238E27FC236}">
                        <a16:creationId xmlns:a16="http://schemas.microsoft.com/office/drawing/2014/main" id="{A51DF39B-650E-4936-A15F-87E229953C53}"/>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3" name="Freeform: Shape 302">
                    <a:extLst>
                      <a:ext uri="{FF2B5EF4-FFF2-40B4-BE49-F238E27FC236}">
                        <a16:creationId xmlns:a16="http://schemas.microsoft.com/office/drawing/2014/main" id="{F7A5FF70-E795-409D-A7AA-1CEAAE2FD705}"/>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nvGrpSpPr>
            <p:cNvPr id="344" name="Group 343">
              <a:extLst>
                <a:ext uri="{FF2B5EF4-FFF2-40B4-BE49-F238E27FC236}">
                  <a16:creationId xmlns:a16="http://schemas.microsoft.com/office/drawing/2014/main" id="{1AA22E09-B078-4987-B8FC-9D6C870C4351}"/>
                </a:ext>
              </a:extLst>
            </p:cNvPr>
            <p:cNvGrpSpPr/>
            <p:nvPr/>
          </p:nvGrpSpPr>
          <p:grpSpPr>
            <a:xfrm rot="5400000">
              <a:off x="2322306" y="1961685"/>
              <a:ext cx="3278292" cy="3239433"/>
              <a:chOff x="5555386" y="171826"/>
              <a:chExt cx="3278292" cy="3239433"/>
            </a:xfrm>
          </p:grpSpPr>
          <p:grpSp>
            <p:nvGrpSpPr>
              <p:cNvPr id="345" name="Group 344">
                <a:extLst>
                  <a:ext uri="{FF2B5EF4-FFF2-40B4-BE49-F238E27FC236}">
                    <a16:creationId xmlns:a16="http://schemas.microsoft.com/office/drawing/2014/main" id="{7A87DE0A-8B54-4954-B779-C11ED8494122}"/>
                  </a:ext>
                </a:extLst>
              </p:cNvPr>
              <p:cNvGrpSpPr/>
              <p:nvPr/>
            </p:nvGrpSpPr>
            <p:grpSpPr>
              <a:xfrm>
                <a:off x="5715000" y="2057400"/>
                <a:ext cx="3048000" cy="914400"/>
                <a:chOff x="4876800" y="2286000"/>
                <a:chExt cx="3048000" cy="914400"/>
              </a:xfrm>
            </p:grpSpPr>
            <p:sp>
              <p:nvSpPr>
                <p:cNvPr id="385" name="Rectangle 384">
                  <a:extLst>
                    <a:ext uri="{FF2B5EF4-FFF2-40B4-BE49-F238E27FC236}">
                      <a16:creationId xmlns:a16="http://schemas.microsoft.com/office/drawing/2014/main" id="{C3E80D51-A6DC-4B63-B5E3-61E59110FB23}"/>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86" name="Rectangle 385">
                  <a:extLst>
                    <a:ext uri="{FF2B5EF4-FFF2-40B4-BE49-F238E27FC236}">
                      <a16:creationId xmlns:a16="http://schemas.microsoft.com/office/drawing/2014/main" id="{2AE1EBA9-03A5-44D2-AF21-0E82CA18961B}"/>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87" name="Rectangle 386">
                  <a:extLst>
                    <a:ext uri="{FF2B5EF4-FFF2-40B4-BE49-F238E27FC236}">
                      <a16:creationId xmlns:a16="http://schemas.microsoft.com/office/drawing/2014/main" id="{2E40D907-956D-4C98-A52C-ABB81C546CBF}"/>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88" name="Rectangle 387">
                  <a:extLst>
                    <a:ext uri="{FF2B5EF4-FFF2-40B4-BE49-F238E27FC236}">
                      <a16:creationId xmlns:a16="http://schemas.microsoft.com/office/drawing/2014/main" id="{416E5CAD-0364-4468-BE4F-C39A2CF89D93}"/>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89" name="Rectangle 388">
                  <a:extLst>
                    <a:ext uri="{FF2B5EF4-FFF2-40B4-BE49-F238E27FC236}">
                      <a16:creationId xmlns:a16="http://schemas.microsoft.com/office/drawing/2014/main" id="{DC64688E-4683-41AA-A12F-2693EC99C70D}"/>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90" name="Rectangle 389">
                  <a:extLst>
                    <a:ext uri="{FF2B5EF4-FFF2-40B4-BE49-F238E27FC236}">
                      <a16:creationId xmlns:a16="http://schemas.microsoft.com/office/drawing/2014/main" id="{DD9D836C-2221-48B6-BCAF-E9FCAEB3BF97}"/>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91" name="Rectangle 390">
                  <a:extLst>
                    <a:ext uri="{FF2B5EF4-FFF2-40B4-BE49-F238E27FC236}">
                      <a16:creationId xmlns:a16="http://schemas.microsoft.com/office/drawing/2014/main" id="{86FCCBB4-E537-4D3A-AAB5-036444BBE658}"/>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92" name="Rectangle 391">
                  <a:extLst>
                    <a:ext uri="{FF2B5EF4-FFF2-40B4-BE49-F238E27FC236}">
                      <a16:creationId xmlns:a16="http://schemas.microsoft.com/office/drawing/2014/main" id="{702BD478-4D56-41DC-8391-83707690BDCA}"/>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93" name="Rectangle 392">
                  <a:extLst>
                    <a:ext uri="{FF2B5EF4-FFF2-40B4-BE49-F238E27FC236}">
                      <a16:creationId xmlns:a16="http://schemas.microsoft.com/office/drawing/2014/main" id="{CA8C20EF-9049-4963-9864-A3DAB30A4BFA}"/>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94" name="Rectangle 393">
                  <a:extLst>
                    <a:ext uri="{FF2B5EF4-FFF2-40B4-BE49-F238E27FC236}">
                      <a16:creationId xmlns:a16="http://schemas.microsoft.com/office/drawing/2014/main" id="{F0D76342-0D7C-4008-BEB8-7AF99C3B8542}"/>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95" name="Rectangle 394">
                  <a:extLst>
                    <a:ext uri="{FF2B5EF4-FFF2-40B4-BE49-F238E27FC236}">
                      <a16:creationId xmlns:a16="http://schemas.microsoft.com/office/drawing/2014/main" id="{F03C94B9-FDFA-47C4-8400-78BF4F0C1F84}"/>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96" name="Rectangle 395">
                  <a:extLst>
                    <a:ext uri="{FF2B5EF4-FFF2-40B4-BE49-F238E27FC236}">
                      <a16:creationId xmlns:a16="http://schemas.microsoft.com/office/drawing/2014/main" id="{327FAA27-87F4-4EDB-81EC-C06B7164BE03}"/>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97" name="Rectangle 396">
                  <a:extLst>
                    <a:ext uri="{FF2B5EF4-FFF2-40B4-BE49-F238E27FC236}">
                      <a16:creationId xmlns:a16="http://schemas.microsoft.com/office/drawing/2014/main" id="{E6877B51-8A23-4082-9FF0-B78366E7A1E9}"/>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98" name="Rectangle 397">
                  <a:extLst>
                    <a:ext uri="{FF2B5EF4-FFF2-40B4-BE49-F238E27FC236}">
                      <a16:creationId xmlns:a16="http://schemas.microsoft.com/office/drawing/2014/main" id="{0F431139-75EF-45C9-9B0A-D3A623901666}"/>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99" name="Rectangle 398">
                  <a:extLst>
                    <a:ext uri="{FF2B5EF4-FFF2-40B4-BE49-F238E27FC236}">
                      <a16:creationId xmlns:a16="http://schemas.microsoft.com/office/drawing/2014/main" id="{216D7445-B856-4493-B18C-F439B100E93E}"/>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400" name="Rectangle 399">
                  <a:extLst>
                    <a:ext uri="{FF2B5EF4-FFF2-40B4-BE49-F238E27FC236}">
                      <a16:creationId xmlns:a16="http://schemas.microsoft.com/office/drawing/2014/main" id="{AA641AD7-5A87-40CA-A749-CC62B34EAFCC}"/>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346" name="TextBox 345">
                <a:extLst>
                  <a:ext uri="{FF2B5EF4-FFF2-40B4-BE49-F238E27FC236}">
                    <a16:creationId xmlns:a16="http://schemas.microsoft.com/office/drawing/2014/main" id="{671695E4-155B-482C-98DE-E013C881932A}"/>
                  </a:ext>
                </a:extLst>
              </p:cNvPr>
              <p:cNvSpPr txBox="1"/>
              <p:nvPr/>
            </p:nvSpPr>
            <p:spPr>
              <a:xfrm>
                <a:off x="5722382" y="2963228"/>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347" name="Group 346">
                <a:extLst>
                  <a:ext uri="{FF2B5EF4-FFF2-40B4-BE49-F238E27FC236}">
                    <a16:creationId xmlns:a16="http://schemas.microsoft.com/office/drawing/2014/main" id="{8AD508CF-6498-4B5A-938D-2E2D4B62AB35}"/>
                  </a:ext>
                </a:extLst>
              </p:cNvPr>
              <p:cNvGrpSpPr/>
              <p:nvPr/>
            </p:nvGrpSpPr>
            <p:grpSpPr>
              <a:xfrm rot="10800000">
                <a:off x="5671172" y="637728"/>
                <a:ext cx="3048000" cy="914400"/>
                <a:chOff x="4876800" y="2286000"/>
                <a:chExt cx="3048000" cy="914400"/>
              </a:xfrm>
            </p:grpSpPr>
            <p:sp>
              <p:nvSpPr>
                <p:cNvPr id="369" name="Rectangle 368">
                  <a:extLst>
                    <a:ext uri="{FF2B5EF4-FFF2-40B4-BE49-F238E27FC236}">
                      <a16:creationId xmlns:a16="http://schemas.microsoft.com/office/drawing/2014/main" id="{DF84AC95-0DC8-443B-8220-9084EF0FDDE5}"/>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370" name="Rectangle 369">
                  <a:extLst>
                    <a:ext uri="{FF2B5EF4-FFF2-40B4-BE49-F238E27FC236}">
                      <a16:creationId xmlns:a16="http://schemas.microsoft.com/office/drawing/2014/main" id="{C04D3189-F2E6-44F3-8602-0B61818B1DEA}"/>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371" name="Rectangle 370">
                  <a:extLst>
                    <a:ext uri="{FF2B5EF4-FFF2-40B4-BE49-F238E27FC236}">
                      <a16:creationId xmlns:a16="http://schemas.microsoft.com/office/drawing/2014/main" id="{3063D11E-2581-43F5-86C0-B840459AFD20}"/>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372" name="Rectangle 371">
                  <a:extLst>
                    <a:ext uri="{FF2B5EF4-FFF2-40B4-BE49-F238E27FC236}">
                      <a16:creationId xmlns:a16="http://schemas.microsoft.com/office/drawing/2014/main" id="{7518FCAB-192C-418B-AD57-EBC5FE8BF11C}"/>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373" name="Rectangle 372">
                  <a:extLst>
                    <a:ext uri="{FF2B5EF4-FFF2-40B4-BE49-F238E27FC236}">
                      <a16:creationId xmlns:a16="http://schemas.microsoft.com/office/drawing/2014/main" id="{1FEA3DEB-A910-4F9B-AB3B-21D293884CA1}"/>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374" name="Rectangle 373">
                  <a:extLst>
                    <a:ext uri="{FF2B5EF4-FFF2-40B4-BE49-F238E27FC236}">
                      <a16:creationId xmlns:a16="http://schemas.microsoft.com/office/drawing/2014/main" id="{115442F8-96FF-4BF6-95E7-B95127721E9A}"/>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375" name="Rectangle 374">
                  <a:extLst>
                    <a:ext uri="{FF2B5EF4-FFF2-40B4-BE49-F238E27FC236}">
                      <a16:creationId xmlns:a16="http://schemas.microsoft.com/office/drawing/2014/main" id="{946C5485-0A2F-457A-ADF0-F7610B38D068}"/>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376" name="Rectangle 375">
                  <a:extLst>
                    <a:ext uri="{FF2B5EF4-FFF2-40B4-BE49-F238E27FC236}">
                      <a16:creationId xmlns:a16="http://schemas.microsoft.com/office/drawing/2014/main" id="{DBD7D60F-184F-4AEC-ACD8-EDAFA73375B5}"/>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377" name="Rectangle 376">
                  <a:extLst>
                    <a:ext uri="{FF2B5EF4-FFF2-40B4-BE49-F238E27FC236}">
                      <a16:creationId xmlns:a16="http://schemas.microsoft.com/office/drawing/2014/main" id="{1155C881-6B75-411F-8E64-09DB6E4A1F1E}"/>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378" name="Rectangle 377">
                  <a:extLst>
                    <a:ext uri="{FF2B5EF4-FFF2-40B4-BE49-F238E27FC236}">
                      <a16:creationId xmlns:a16="http://schemas.microsoft.com/office/drawing/2014/main" id="{50DA93AB-73DF-4FEA-8066-300545260E48}"/>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379" name="Rectangle 378">
                  <a:extLst>
                    <a:ext uri="{FF2B5EF4-FFF2-40B4-BE49-F238E27FC236}">
                      <a16:creationId xmlns:a16="http://schemas.microsoft.com/office/drawing/2014/main" id="{90C05CD4-01FA-4392-A687-278F6170A8F1}"/>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380" name="Rectangle 379">
                  <a:extLst>
                    <a:ext uri="{FF2B5EF4-FFF2-40B4-BE49-F238E27FC236}">
                      <a16:creationId xmlns:a16="http://schemas.microsoft.com/office/drawing/2014/main" id="{92C7ECA4-4234-4E88-ABE3-682BC14191FA}"/>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381" name="Rectangle 380">
                  <a:extLst>
                    <a:ext uri="{FF2B5EF4-FFF2-40B4-BE49-F238E27FC236}">
                      <a16:creationId xmlns:a16="http://schemas.microsoft.com/office/drawing/2014/main" id="{2B7EAC63-5C58-48B4-8800-FCA79A2A49B4}"/>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382" name="Rectangle 381">
                  <a:extLst>
                    <a:ext uri="{FF2B5EF4-FFF2-40B4-BE49-F238E27FC236}">
                      <a16:creationId xmlns:a16="http://schemas.microsoft.com/office/drawing/2014/main" id="{C322C963-6C8C-4EB7-AEA1-CA07EA33507A}"/>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383" name="Rectangle 382">
                  <a:extLst>
                    <a:ext uri="{FF2B5EF4-FFF2-40B4-BE49-F238E27FC236}">
                      <a16:creationId xmlns:a16="http://schemas.microsoft.com/office/drawing/2014/main" id="{2B97E188-D6B5-47C9-A7AD-60931E267526}"/>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384" name="Rectangle 383">
                  <a:extLst>
                    <a:ext uri="{FF2B5EF4-FFF2-40B4-BE49-F238E27FC236}">
                      <a16:creationId xmlns:a16="http://schemas.microsoft.com/office/drawing/2014/main" id="{EB380E32-BE10-4997-AE1F-CDB30682EAFB}"/>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348" name="TextBox 347">
                <a:extLst>
                  <a:ext uri="{FF2B5EF4-FFF2-40B4-BE49-F238E27FC236}">
                    <a16:creationId xmlns:a16="http://schemas.microsoft.com/office/drawing/2014/main" id="{C7DC0FC5-083D-42C9-AD6A-8E8DBDD78A70}"/>
                  </a:ext>
                </a:extLst>
              </p:cNvPr>
              <p:cNvSpPr txBox="1"/>
              <p:nvPr/>
            </p:nvSpPr>
            <p:spPr>
              <a:xfrm rot="10800000">
                <a:off x="5555386" y="171826"/>
                <a:ext cx="3111296" cy="448031"/>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349" name="Group 348">
                <a:extLst>
                  <a:ext uri="{FF2B5EF4-FFF2-40B4-BE49-F238E27FC236}">
                    <a16:creationId xmlns:a16="http://schemas.microsoft.com/office/drawing/2014/main" id="{595CB402-B6FE-4375-824B-1DB980EA1E01}"/>
                  </a:ext>
                </a:extLst>
              </p:cNvPr>
              <p:cNvGrpSpPr/>
              <p:nvPr/>
            </p:nvGrpSpPr>
            <p:grpSpPr>
              <a:xfrm>
                <a:off x="5877129" y="800101"/>
                <a:ext cx="2750637" cy="2057399"/>
                <a:chOff x="5038929" y="1028701"/>
                <a:chExt cx="2750637" cy="2057399"/>
              </a:xfrm>
            </p:grpSpPr>
            <p:sp>
              <p:nvSpPr>
                <p:cNvPr id="350" name="Freeform: Shape 349">
                  <a:extLst>
                    <a:ext uri="{FF2B5EF4-FFF2-40B4-BE49-F238E27FC236}">
                      <a16:creationId xmlns:a16="http://schemas.microsoft.com/office/drawing/2014/main" id="{CA5343AB-C32D-4AAE-B956-6C2BEC5FA9BB}"/>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1" name="Freeform: Shape 350">
                  <a:extLst>
                    <a:ext uri="{FF2B5EF4-FFF2-40B4-BE49-F238E27FC236}">
                      <a16:creationId xmlns:a16="http://schemas.microsoft.com/office/drawing/2014/main" id="{0A704F09-AA9D-40D6-A582-1BF9EF25D40A}"/>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2" name="Freeform: Shape 351">
                  <a:extLst>
                    <a:ext uri="{FF2B5EF4-FFF2-40B4-BE49-F238E27FC236}">
                      <a16:creationId xmlns:a16="http://schemas.microsoft.com/office/drawing/2014/main" id="{28C27E9D-70BE-47E9-BAA3-60BD4786A52C}"/>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3" name="Freeform: Shape 352">
                  <a:extLst>
                    <a:ext uri="{FF2B5EF4-FFF2-40B4-BE49-F238E27FC236}">
                      <a16:creationId xmlns:a16="http://schemas.microsoft.com/office/drawing/2014/main" id="{FF710192-EA4C-415A-9D52-474F5C537EF5}"/>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4" name="Group 353">
                  <a:extLst>
                    <a:ext uri="{FF2B5EF4-FFF2-40B4-BE49-F238E27FC236}">
                      <a16:creationId xmlns:a16="http://schemas.microsoft.com/office/drawing/2014/main" id="{5CA52485-F9F8-4E3A-8C5A-2BD241D6DBF9}"/>
                    </a:ext>
                  </a:extLst>
                </p:cNvPr>
                <p:cNvGrpSpPr/>
                <p:nvPr/>
              </p:nvGrpSpPr>
              <p:grpSpPr>
                <a:xfrm>
                  <a:off x="6536034" y="1066801"/>
                  <a:ext cx="464638" cy="2019299"/>
                  <a:chOff x="6536034" y="1066801"/>
                  <a:chExt cx="464638" cy="2019299"/>
                </a:xfrm>
              </p:grpSpPr>
              <p:sp>
                <p:nvSpPr>
                  <p:cNvPr id="365" name="Freeform: Shape 364">
                    <a:extLst>
                      <a:ext uri="{FF2B5EF4-FFF2-40B4-BE49-F238E27FC236}">
                        <a16:creationId xmlns:a16="http://schemas.microsoft.com/office/drawing/2014/main" id="{21B28DF2-51EA-4F23-A489-1A0B67BBA91B}"/>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6" name="Freeform: Shape 365">
                    <a:extLst>
                      <a:ext uri="{FF2B5EF4-FFF2-40B4-BE49-F238E27FC236}">
                        <a16:creationId xmlns:a16="http://schemas.microsoft.com/office/drawing/2014/main" id="{CB97FF3E-115B-4A0D-BD1C-35DF57B202DA}"/>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7" name="Freeform: Shape 366">
                    <a:extLst>
                      <a:ext uri="{FF2B5EF4-FFF2-40B4-BE49-F238E27FC236}">
                        <a16:creationId xmlns:a16="http://schemas.microsoft.com/office/drawing/2014/main" id="{22603739-27A7-4212-A29A-D59FCB91F81E}"/>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8" name="Freeform: Shape 367">
                    <a:extLst>
                      <a:ext uri="{FF2B5EF4-FFF2-40B4-BE49-F238E27FC236}">
                        <a16:creationId xmlns:a16="http://schemas.microsoft.com/office/drawing/2014/main" id="{88635631-A61F-4B40-8662-B504CDDCD572}"/>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55" name="Group 354">
                  <a:extLst>
                    <a:ext uri="{FF2B5EF4-FFF2-40B4-BE49-F238E27FC236}">
                      <a16:creationId xmlns:a16="http://schemas.microsoft.com/office/drawing/2014/main" id="{480221FC-C399-403A-934F-BC80B891F717}"/>
                    </a:ext>
                  </a:extLst>
                </p:cNvPr>
                <p:cNvGrpSpPr/>
                <p:nvPr/>
              </p:nvGrpSpPr>
              <p:grpSpPr>
                <a:xfrm rot="10800000">
                  <a:off x="7324928" y="1028701"/>
                  <a:ext cx="464638" cy="2019299"/>
                  <a:chOff x="6527065" y="1104900"/>
                  <a:chExt cx="464638" cy="2019299"/>
                </a:xfrm>
              </p:grpSpPr>
              <p:sp>
                <p:nvSpPr>
                  <p:cNvPr id="361" name="Freeform: Shape 360">
                    <a:extLst>
                      <a:ext uri="{FF2B5EF4-FFF2-40B4-BE49-F238E27FC236}">
                        <a16:creationId xmlns:a16="http://schemas.microsoft.com/office/drawing/2014/main" id="{D6796100-7343-474D-A6E2-06169BB85DDF}"/>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2" name="Freeform: Shape 361">
                    <a:extLst>
                      <a:ext uri="{FF2B5EF4-FFF2-40B4-BE49-F238E27FC236}">
                        <a16:creationId xmlns:a16="http://schemas.microsoft.com/office/drawing/2014/main" id="{7EF6E4C4-BCC1-45C1-A9F2-96C8BAA892ED}"/>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3" name="Freeform: Shape 362">
                    <a:extLst>
                      <a:ext uri="{FF2B5EF4-FFF2-40B4-BE49-F238E27FC236}">
                        <a16:creationId xmlns:a16="http://schemas.microsoft.com/office/drawing/2014/main" id="{F8D5F806-392A-47FB-B670-32BB38698965}"/>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4" name="Freeform: Shape 363">
                    <a:extLst>
                      <a:ext uri="{FF2B5EF4-FFF2-40B4-BE49-F238E27FC236}">
                        <a16:creationId xmlns:a16="http://schemas.microsoft.com/office/drawing/2014/main" id="{1FF87D84-2754-4BA5-877F-929EDBE91680}"/>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56" name="Group 355">
                  <a:extLst>
                    <a:ext uri="{FF2B5EF4-FFF2-40B4-BE49-F238E27FC236}">
                      <a16:creationId xmlns:a16="http://schemas.microsoft.com/office/drawing/2014/main" id="{21DA8593-4743-4EC3-B09A-A8AD9800B4CD}"/>
                    </a:ext>
                  </a:extLst>
                </p:cNvPr>
                <p:cNvGrpSpPr/>
                <p:nvPr/>
              </p:nvGrpSpPr>
              <p:grpSpPr>
                <a:xfrm rot="10800000">
                  <a:off x="5800928" y="1066800"/>
                  <a:ext cx="437743" cy="2019299"/>
                  <a:chOff x="6538274" y="1083611"/>
                  <a:chExt cx="437743" cy="2019299"/>
                </a:xfrm>
              </p:grpSpPr>
              <p:sp>
                <p:nvSpPr>
                  <p:cNvPr id="357" name="Freeform: Shape 356">
                    <a:extLst>
                      <a:ext uri="{FF2B5EF4-FFF2-40B4-BE49-F238E27FC236}">
                        <a16:creationId xmlns:a16="http://schemas.microsoft.com/office/drawing/2014/main" id="{FF088694-BD8F-4B7C-99FE-E9BD53DD1A5B}"/>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8" name="Freeform: Shape 357">
                    <a:extLst>
                      <a:ext uri="{FF2B5EF4-FFF2-40B4-BE49-F238E27FC236}">
                        <a16:creationId xmlns:a16="http://schemas.microsoft.com/office/drawing/2014/main" id="{3083988D-DB63-4F99-BD3F-11F44422FBDB}"/>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9" name="Freeform: Shape 358">
                    <a:extLst>
                      <a:ext uri="{FF2B5EF4-FFF2-40B4-BE49-F238E27FC236}">
                        <a16:creationId xmlns:a16="http://schemas.microsoft.com/office/drawing/2014/main" id="{DC7047C1-7145-4637-B7B0-B115FD66C3FA}"/>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0" name="Freeform: Shape 359">
                    <a:extLst>
                      <a:ext uri="{FF2B5EF4-FFF2-40B4-BE49-F238E27FC236}">
                        <a16:creationId xmlns:a16="http://schemas.microsoft.com/office/drawing/2014/main" id="{620AC5CF-DDAC-4C60-A032-093F091C0A88}"/>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nvGrpSpPr>
            <p:cNvPr id="401" name="Group 400">
              <a:extLst>
                <a:ext uri="{FF2B5EF4-FFF2-40B4-BE49-F238E27FC236}">
                  <a16:creationId xmlns:a16="http://schemas.microsoft.com/office/drawing/2014/main" id="{1C403542-19B1-4EF3-B9B3-58A5E28D4917}"/>
                </a:ext>
              </a:extLst>
            </p:cNvPr>
            <p:cNvGrpSpPr/>
            <p:nvPr/>
          </p:nvGrpSpPr>
          <p:grpSpPr>
            <a:xfrm>
              <a:off x="5605592" y="3271755"/>
              <a:ext cx="3278290" cy="4064008"/>
              <a:chOff x="5555388" y="-212744"/>
              <a:chExt cx="3278290" cy="4064008"/>
            </a:xfrm>
          </p:grpSpPr>
          <p:grpSp>
            <p:nvGrpSpPr>
              <p:cNvPr id="402" name="Group 401">
                <a:extLst>
                  <a:ext uri="{FF2B5EF4-FFF2-40B4-BE49-F238E27FC236}">
                    <a16:creationId xmlns:a16="http://schemas.microsoft.com/office/drawing/2014/main" id="{4A6C60E9-585F-4B4F-9316-85F9A80253DC}"/>
                  </a:ext>
                </a:extLst>
              </p:cNvPr>
              <p:cNvGrpSpPr/>
              <p:nvPr/>
            </p:nvGrpSpPr>
            <p:grpSpPr>
              <a:xfrm>
                <a:off x="5715000" y="2057400"/>
                <a:ext cx="3048000" cy="914400"/>
                <a:chOff x="4876800" y="2286000"/>
                <a:chExt cx="3048000" cy="914400"/>
              </a:xfrm>
            </p:grpSpPr>
            <p:sp>
              <p:nvSpPr>
                <p:cNvPr id="442" name="Rectangle 441">
                  <a:extLst>
                    <a:ext uri="{FF2B5EF4-FFF2-40B4-BE49-F238E27FC236}">
                      <a16:creationId xmlns:a16="http://schemas.microsoft.com/office/drawing/2014/main" id="{70EC016A-AFA9-46B7-A016-79A83358124D}"/>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443" name="Rectangle 442">
                  <a:extLst>
                    <a:ext uri="{FF2B5EF4-FFF2-40B4-BE49-F238E27FC236}">
                      <a16:creationId xmlns:a16="http://schemas.microsoft.com/office/drawing/2014/main" id="{DB050DBB-6BAB-4349-8ABF-DAA02F5AF42A}"/>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444" name="Rectangle 443">
                  <a:extLst>
                    <a:ext uri="{FF2B5EF4-FFF2-40B4-BE49-F238E27FC236}">
                      <a16:creationId xmlns:a16="http://schemas.microsoft.com/office/drawing/2014/main" id="{ACCBE9D1-6AAF-455E-BF2C-4895CB50C0C7}"/>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445" name="Rectangle 444">
                  <a:extLst>
                    <a:ext uri="{FF2B5EF4-FFF2-40B4-BE49-F238E27FC236}">
                      <a16:creationId xmlns:a16="http://schemas.microsoft.com/office/drawing/2014/main" id="{8AE6ED00-B01E-4DF9-AC60-08790EF84D55}"/>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446" name="Rectangle 445">
                  <a:extLst>
                    <a:ext uri="{FF2B5EF4-FFF2-40B4-BE49-F238E27FC236}">
                      <a16:creationId xmlns:a16="http://schemas.microsoft.com/office/drawing/2014/main" id="{C526329B-EFCE-44E6-8FDD-29E1D5635C46}"/>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447" name="Rectangle 446">
                  <a:extLst>
                    <a:ext uri="{FF2B5EF4-FFF2-40B4-BE49-F238E27FC236}">
                      <a16:creationId xmlns:a16="http://schemas.microsoft.com/office/drawing/2014/main" id="{335A511C-C3CF-443F-84BA-E645A8B9153B}"/>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448" name="Rectangle 447">
                  <a:extLst>
                    <a:ext uri="{FF2B5EF4-FFF2-40B4-BE49-F238E27FC236}">
                      <a16:creationId xmlns:a16="http://schemas.microsoft.com/office/drawing/2014/main" id="{6FB9C4FE-2433-41D1-868C-C2AB8FA44E3C}"/>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449" name="Rectangle 448">
                  <a:extLst>
                    <a:ext uri="{FF2B5EF4-FFF2-40B4-BE49-F238E27FC236}">
                      <a16:creationId xmlns:a16="http://schemas.microsoft.com/office/drawing/2014/main" id="{FF62D952-2F1E-4856-AA64-7C5187908771}"/>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450" name="Rectangle 449">
                  <a:extLst>
                    <a:ext uri="{FF2B5EF4-FFF2-40B4-BE49-F238E27FC236}">
                      <a16:creationId xmlns:a16="http://schemas.microsoft.com/office/drawing/2014/main" id="{CC20F0C7-002F-441E-86F2-9EE9B42EFEFC}"/>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451" name="Rectangle 450">
                  <a:extLst>
                    <a:ext uri="{FF2B5EF4-FFF2-40B4-BE49-F238E27FC236}">
                      <a16:creationId xmlns:a16="http://schemas.microsoft.com/office/drawing/2014/main" id="{66B8BCF3-8783-47AC-B714-AD0F47B8ADF0}"/>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452" name="Rectangle 451">
                  <a:extLst>
                    <a:ext uri="{FF2B5EF4-FFF2-40B4-BE49-F238E27FC236}">
                      <a16:creationId xmlns:a16="http://schemas.microsoft.com/office/drawing/2014/main" id="{A24BCEF6-FE1D-43E5-8300-2F38157D751B}"/>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453" name="Rectangle 452">
                  <a:extLst>
                    <a:ext uri="{FF2B5EF4-FFF2-40B4-BE49-F238E27FC236}">
                      <a16:creationId xmlns:a16="http://schemas.microsoft.com/office/drawing/2014/main" id="{F82F4D0D-4B78-491D-B203-B7C0C9B25485}"/>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454" name="Rectangle 453">
                  <a:extLst>
                    <a:ext uri="{FF2B5EF4-FFF2-40B4-BE49-F238E27FC236}">
                      <a16:creationId xmlns:a16="http://schemas.microsoft.com/office/drawing/2014/main" id="{ED97EC2C-8AE2-43F8-A3D0-A7D803574260}"/>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455" name="Rectangle 454">
                  <a:extLst>
                    <a:ext uri="{FF2B5EF4-FFF2-40B4-BE49-F238E27FC236}">
                      <a16:creationId xmlns:a16="http://schemas.microsoft.com/office/drawing/2014/main" id="{E38F5751-FD67-45C8-8521-E4F23B206130}"/>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456" name="Rectangle 455">
                  <a:extLst>
                    <a:ext uri="{FF2B5EF4-FFF2-40B4-BE49-F238E27FC236}">
                      <a16:creationId xmlns:a16="http://schemas.microsoft.com/office/drawing/2014/main" id="{9E3D07C1-FA8D-4BAF-A2D3-2436C48300BD}"/>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457" name="Rectangle 456">
                  <a:extLst>
                    <a:ext uri="{FF2B5EF4-FFF2-40B4-BE49-F238E27FC236}">
                      <a16:creationId xmlns:a16="http://schemas.microsoft.com/office/drawing/2014/main" id="{C733F96F-CC2B-4BE9-9B6A-22BE5028A09E}"/>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403" name="TextBox 402">
                <a:extLst>
                  <a:ext uri="{FF2B5EF4-FFF2-40B4-BE49-F238E27FC236}">
                    <a16:creationId xmlns:a16="http://schemas.microsoft.com/office/drawing/2014/main" id="{E5F0B1E2-3B5D-4609-8911-608BE643C096}"/>
                  </a:ext>
                </a:extLst>
              </p:cNvPr>
              <p:cNvSpPr txBox="1"/>
              <p:nvPr/>
            </p:nvSpPr>
            <p:spPr>
              <a:xfrm>
                <a:off x="5722382" y="2971799"/>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404" name="Group 403">
                <a:extLst>
                  <a:ext uri="{FF2B5EF4-FFF2-40B4-BE49-F238E27FC236}">
                    <a16:creationId xmlns:a16="http://schemas.microsoft.com/office/drawing/2014/main" id="{D0282FAC-83F8-4BA0-B8CE-2DC71B490844}"/>
                  </a:ext>
                </a:extLst>
              </p:cNvPr>
              <p:cNvGrpSpPr/>
              <p:nvPr/>
            </p:nvGrpSpPr>
            <p:grpSpPr>
              <a:xfrm rot="10800000">
                <a:off x="5671172" y="637728"/>
                <a:ext cx="3048000" cy="914400"/>
                <a:chOff x="4876800" y="2286000"/>
                <a:chExt cx="3048000" cy="914400"/>
              </a:xfrm>
            </p:grpSpPr>
            <p:sp>
              <p:nvSpPr>
                <p:cNvPr id="426" name="Rectangle 425">
                  <a:extLst>
                    <a:ext uri="{FF2B5EF4-FFF2-40B4-BE49-F238E27FC236}">
                      <a16:creationId xmlns:a16="http://schemas.microsoft.com/office/drawing/2014/main" id="{AF6B4893-EBE6-4F74-8E92-F236974AE716}"/>
                    </a:ext>
                  </a:extLst>
                </p:cNvPr>
                <p:cNvSpPr/>
                <p:nvPr/>
              </p:nvSpPr>
              <p:spPr>
                <a:xfrm>
                  <a:off x="4876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T0</a:t>
                  </a:r>
                </a:p>
              </p:txBody>
            </p:sp>
            <p:sp>
              <p:nvSpPr>
                <p:cNvPr id="427" name="Rectangle 426">
                  <a:extLst>
                    <a:ext uri="{FF2B5EF4-FFF2-40B4-BE49-F238E27FC236}">
                      <a16:creationId xmlns:a16="http://schemas.microsoft.com/office/drawing/2014/main" id="{3CF9383A-8AEF-4018-8ACC-19443B2DB658}"/>
                    </a:ext>
                  </a:extLst>
                </p:cNvPr>
                <p:cNvSpPr/>
                <p:nvPr/>
              </p:nvSpPr>
              <p:spPr>
                <a:xfrm>
                  <a:off x="4876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R6</a:t>
                  </a:r>
                </a:p>
              </p:txBody>
            </p:sp>
            <p:sp>
              <p:nvSpPr>
                <p:cNvPr id="428" name="Rectangle 427">
                  <a:extLst>
                    <a:ext uri="{FF2B5EF4-FFF2-40B4-BE49-F238E27FC236}">
                      <a16:creationId xmlns:a16="http://schemas.microsoft.com/office/drawing/2014/main" id="{FEC9DED5-C58B-4C96-B092-CF1B79675CD8}"/>
                    </a:ext>
                  </a:extLst>
                </p:cNvPr>
                <p:cNvSpPr/>
                <p:nvPr/>
              </p:nvSpPr>
              <p:spPr>
                <a:xfrm>
                  <a:off x="4876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T1</a:t>
                  </a:r>
                </a:p>
              </p:txBody>
            </p:sp>
            <p:sp>
              <p:nvSpPr>
                <p:cNvPr id="429" name="Rectangle 428">
                  <a:extLst>
                    <a:ext uri="{FF2B5EF4-FFF2-40B4-BE49-F238E27FC236}">
                      <a16:creationId xmlns:a16="http://schemas.microsoft.com/office/drawing/2014/main" id="{6949ADC7-2474-404E-AB45-060DA5F161A1}"/>
                    </a:ext>
                  </a:extLst>
                </p:cNvPr>
                <p:cNvSpPr/>
                <p:nvPr/>
              </p:nvSpPr>
              <p:spPr>
                <a:xfrm>
                  <a:off x="4876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R7</a:t>
                  </a:r>
                </a:p>
              </p:txBody>
            </p:sp>
            <p:sp>
              <p:nvSpPr>
                <p:cNvPr id="430" name="Rectangle 429">
                  <a:extLst>
                    <a:ext uri="{FF2B5EF4-FFF2-40B4-BE49-F238E27FC236}">
                      <a16:creationId xmlns:a16="http://schemas.microsoft.com/office/drawing/2014/main" id="{67FE7BC8-1366-4515-A411-26C56C8437B8}"/>
                    </a:ext>
                  </a:extLst>
                </p:cNvPr>
                <p:cNvSpPr/>
                <p:nvPr/>
              </p:nvSpPr>
              <p:spPr>
                <a:xfrm>
                  <a:off x="5638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T3</a:t>
                  </a:r>
                </a:p>
              </p:txBody>
            </p:sp>
            <p:sp>
              <p:nvSpPr>
                <p:cNvPr id="431" name="Rectangle 430">
                  <a:extLst>
                    <a:ext uri="{FF2B5EF4-FFF2-40B4-BE49-F238E27FC236}">
                      <a16:creationId xmlns:a16="http://schemas.microsoft.com/office/drawing/2014/main" id="{F204BDCE-835E-4AA9-A939-D22B7A3E2536}"/>
                    </a:ext>
                  </a:extLst>
                </p:cNvPr>
                <p:cNvSpPr/>
                <p:nvPr/>
              </p:nvSpPr>
              <p:spPr>
                <a:xfrm>
                  <a:off x="5638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R4  </a:t>
                  </a:r>
                </a:p>
              </p:txBody>
            </p:sp>
            <p:sp>
              <p:nvSpPr>
                <p:cNvPr id="432" name="Rectangle 431">
                  <a:extLst>
                    <a:ext uri="{FF2B5EF4-FFF2-40B4-BE49-F238E27FC236}">
                      <a16:creationId xmlns:a16="http://schemas.microsoft.com/office/drawing/2014/main" id="{3564087A-6DA4-4D69-AB5D-B325E81CF943}"/>
                    </a:ext>
                  </a:extLst>
                </p:cNvPr>
                <p:cNvSpPr/>
                <p:nvPr/>
              </p:nvSpPr>
              <p:spPr>
                <a:xfrm>
                  <a:off x="5638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T2</a:t>
                  </a:r>
                </a:p>
              </p:txBody>
            </p:sp>
            <p:sp>
              <p:nvSpPr>
                <p:cNvPr id="433" name="Rectangle 432">
                  <a:extLst>
                    <a:ext uri="{FF2B5EF4-FFF2-40B4-BE49-F238E27FC236}">
                      <a16:creationId xmlns:a16="http://schemas.microsoft.com/office/drawing/2014/main" id="{23A00036-48A9-47B2-9CFB-19DF0F597FB9}"/>
                    </a:ext>
                  </a:extLst>
                </p:cNvPr>
                <p:cNvSpPr/>
                <p:nvPr/>
              </p:nvSpPr>
              <p:spPr>
                <a:xfrm>
                  <a:off x="5638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R5</a:t>
                  </a:r>
                </a:p>
              </p:txBody>
            </p:sp>
            <p:sp>
              <p:nvSpPr>
                <p:cNvPr id="434" name="Rectangle 433">
                  <a:extLst>
                    <a:ext uri="{FF2B5EF4-FFF2-40B4-BE49-F238E27FC236}">
                      <a16:creationId xmlns:a16="http://schemas.microsoft.com/office/drawing/2014/main" id="{BB8CBB1B-6D79-4FC8-8900-C55F044C1569}"/>
                    </a:ext>
                  </a:extLst>
                </p:cNvPr>
                <p:cNvSpPr/>
                <p:nvPr/>
              </p:nvSpPr>
              <p:spPr>
                <a:xfrm>
                  <a:off x="6400800" y="22860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T4</a:t>
                  </a:r>
                </a:p>
              </p:txBody>
            </p:sp>
            <p:sp>
              <p:nvSpPr>
                <p:cNvPr id="435" name="Rectangle 434">
                  <a:extLst>
                    <a:ext uri="{FF2B5EF4-FFF2-40B4-BE49-F238E27FC236}">
                      <a16:creationId xmlns:a16="http://schemas.microsoft.com/office/drawing/2014/main" id="{B200CA00-5ABE-4031-B964-88F1076E0235}"/>
                    </a:ext>
                  </a:extLst>
                </p:cNvPr>
                <p:cNvSpPr/>
                <p:nvPr/>
              </p:nvSpPr>
              <p:spPr>
                <a:xfrm>
                  <a:off x="6400800" y="25146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R2</a:t>
                  </a:r>
                </a:p>
              </p:txBody>
            </p:sp>
            <p:sp>
              <p:nvSpPr>
                <p:cNvPr id="436" name="Rectangle 435">
                  <a:extLst>
                    <a:ext uri="{FF2B5EF4-FFF2-40B4-BE49-F238E27FC236}">
                      <a16:creationId xmlns:a16="http://schemas.microsoft.com/office/drawing/2014/main" id="{38A0C61C-2889-4DAE-ADC9-CFC0886F4A7E}"/>
                    </a:ext>
                  </a:extLst>
                </p:cNvPr>
                <p:cNvSpPr/>
                <p:nvPr/>
              </p:nvSpPr>
              <p:spPr>
                <a:xfrm>
                  <a:off x="6400800" y="27432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T5</a:t>
                  </a:r>
                </a:p>
              </p:txBody>
            </p:sp>
            <p:sp>
              <p:nvSpPr>
                <p:cNvPr id="437" name="Rectangle 436">
                  <a:extLst>
                    <a:ext uri="{FF2B5EF4-FFF2-40B4-BE49-F238E27FC236}">
                      <a16:creationId xmlns:a16="http://schemas.microsoft.com/office/drawing/2014/main" id="{9F08F000-000A-4C47-AD0A-5FFE0804D4CF}"/>
                    </a:ext>
                  </a:extLst>
                </p:cNvPr>
                <p:cNvSpPr/>
                <p:nvPr/>
              </p:nvSpPr>
              <p:spPr>
                <a:xfrm>
                  <a:off x="6400800" y="29718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R3</a:t>
                  </a:r>
                </a:p>
              </p:txBody>
            </p:sp>
            <p:sp>
              <p:nvSpPr>
                <p:cNvPr id="438" name="Rectangle 437">
                  <a:extLst>
                    <a:ext uri="{FF2B5EF4-FFF2-40B4-BE49-F238E27FC236}">
                      <a16:creationId xmlns:a16="http://schemas.microsoft.com/office/drawing/2014/main" id="{C2DB4187-29ED-457C-9703-086F21F046AF}"/>
                    </a:ext>
                  </a:extLst>
                </p:cNvPr>
                <p:cNvSpPr/>
                <p:nvPr/>
              </p:nvSpPr>
              <p:spPr>
                <a:xfrm>
                  <a:off x="7162800" y="29718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T7</a:t>
                  </a:r>
                </a:p>
              </p:txBody>
            </p:sp>
            <p:sp>
              <p:nvSpPr>
                <p:cNvPr id="439" name="Rectangle 438">
                  <a:extLst>
                    <a:ext uri="{FF2B5EF4-FFF2-40B4-BE49-F238E27FC236}">
                      <a16:creationId xmlns:a16="http://schemas.microsoft.com/office/drawing/2014/main" id="{66CEE118-EB34-42B6-ACD4-B9A2407B95EF}"/>
                    </a:ext>
                  </a:extLst>
                </p:cNvPr>
                <p:cNvSpPr/>
                <p:nvPr/>
              </p:nvSpPr>
              <p:spPr>
                <a:xfrm>
                  <a:off x="7162800" y="22860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R0</a:t>
                  </a:r>
                </a:p>
              </p:txBody>
            </p:sp>
            <p:sp>
              <p:nvSpPr>
                <p:cNvPr id="440" name="Rectangle 439">
                  <a:extLst>
                    <a:ext uri="{FF2B5EF4-FFF2-40B4-BE49-F238E27FC236}">
                      <a16:creationId xmlns:a16="http://schemas.microsoft.com/office/drawing/2014/main" id="{078D9FF4-BCFC-423C-BEC4-F056BFEE4CEC}"/>
                    </a:ext>
                  </a:extLst>
                </p:cNvPr>
                <p:cNvSpPr/>
                <p:nvPr/>
              </p:nvSpPr>
              <p:spPr>
                <a:xfrm>
                  <a:off x="7162800" y="2514600"/>
                  <a:ext cx="762000" cy="22860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 T6</a:t>
                  </a:r>
                </a:p>
              </p:txBody>
            </p:sp>
            <p:sp>
              <p:nvSpPr>
                <p:cNvPr id="441" name="Rectangle 440">
                  <a:extLst>
                    <a:ext uri="{FF2B5EF4-FFF2-40B4-BE49-F238E27FC236}">
                      <a16:creationId xmlns:a16="http://schemas.microsoft.com/office/drawing/2014/main" id="{5B4FCE15-A427-4CEE-A999-57D319EB27A6}"/>
                    </a:ext>
                  </a:extLst>
                </p:cNvPr>
                <p:cNvSpPr/>
                <p:nvPr/>
              </p:nvSpPr>
              <p:spPr>
                <a:xfrm>
                  <a:off x="7162800" y="2743200"/>
                  <a:ext cx="762000" cy="2286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R1</a:t>
                  </a:r>
                </a:p>
              </p:txBody>
            </p:sp>
          </p:grpSp>
          <p:sp>
            <p:nvSpPr>
              <p:cNvPr id="405" name="TextBox 404">
                <a:extLst>
                  <a:ext uri="{FF2B5EF4-FFF2-40B4-BE49-F238E27FC236}">
                    <a16:creationId xmlns:a16="http://schemas.microsoft.com/office/drawing/2014/main" id="{C9C91035-4409-45AA-A305-E9D45279B550}"/>
                  </a:ext>
                </a:extLst>
              </p:cNvPr>
              <p:cNvSpPr txBox="1"/>
              <p:nvPr/>
            </p:nvSpPr>
            <p:spPr>
              <a:xfrm rot="10800000">
                <a:off x="5555388" y="-212744"/>
                <a:ext cx="3111296" cy="879465"/>
              </a:xfrm>
              <a:prstGeom prst="rect">
                <a:avLst/>
              </a:prstGeom>
              <a:noFill/>
            </p:spPr>
            <p:txBody>
              <a:bodyPr wrap="square" lIns="0" tIns="0" rIns="0" bIns="0" rtlCol="0">
                <a:spAutoFit/>
              </a:bodyPr>
              <a:lstStyle/>
              <a:p>
                <a:pPr algn="l"/>
                <a:r>
                  <a:rPr lang="en-US" sz="1200" dirty="0">
                    <a:solidFill>
                      <a:schemeClr val="tx1">
                        <a:lumMod val="85000"/>
                        <a:lumOff val="15000"/>
                      </a:schemeClr>
                    </a:solidFill>
                  </a:rPr>
                  <a:t>T0 ------------------------------------------ T7</a:t>
                </a:r>
              </a:p>
              <a:p>
                <a:pPr algn="l"/>
                <a:r>
                  <a:rPr lang="en-US" sz="1200" dirty="0">
                    <a:solidFill>
                      <a:schemeClr val="tx1">
                        <a:lumMod val="85000"/>
                        <a:lumOff val="15000"/>
                      </a:schemeClr>
                    </a:solidFill>
                  </a:rPr>
                  <a:t>R7 ------------------------------------------ R0</a:t>
                </a:r>
              </a:p>
            </p:txBody>
          </p:sp>
          <p:grpSp>
            <p:nvGrpSpPr>
              <p:cNvPr id="406" name="Group 405">
                <a:extLst>
                  <a:ext uri="{FF2B5EF4-FFF2-40B4-BE49-F238E27FC236}">
                    <a16:creationId xmlns:a16="http://schemas.microsoft.com/office/drawing/2014/main" id="{4DFB5A2A-C94F-4AA3-BDD4-0D0FF9D7B51D}"/>
                  </a:ext>
                </a:extLst>
              </p:cNvPr>
              <p:cNvGrpSpPr/>
              <p:nvPr/>
            </p:nvGrpSpPr>
            <p:grpSpPr>
              <a:xfrm>
                <a:off x="5877129" y="800101"/>
                <a:ext cx="2750637" cy="2057399"/>
                <a:chOff x="5038929" y="1028701"/>
                <a:chExt cx="2750637" cy="2057399"/>
              </a:xfrm>
            </p:grpSpPr>
            <p:sp>
              <p:nvSpPr>
                <p:cNvPr id="407" name="Freeform: Shape 406">
                  <a:extLst>
                    <a:ext uri="{FF2B5EF4-FFF2-40B4-BE49-F238E27FC236}">
                      <a16:creationId xmlns:a16="http://schemas.microsoft.com/office/drawing/2014/main" id="{9A0E3E6E-FEBB-44FB-B3BE-2D02EB8BEBE8}"/>
                    </a:ext>
                  </a:extLst>
                </p:cNvPr>
                <p:cNvSpPr/>
                <p:nvPr/>
              </p:nvSpPr>
              <p:spPr>
                <a:xfrm>
                  <a:off x="5259420" y="1721796"/>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8" name="Freeform: Shape 407">
                  <a:extLst>
                    <a:ext uri="{FF2B5EF4-FFF2-40B4-BE49-F238E27FC236}">
                      <a16:creationId xmlns:a16="http://schemas.microsoft.com/office/drawing/2014/main" id="{F34F99DF-38A7-438A-891A-E832BFB14C17}"/>
                    </a:ext>
                  </a:extLst>
                </p:cNvPr>
                <p:cNvSpPr/>
                <p:nvPr/>
              </p:nvSpPr>
              <p:spPr>
                <a:xfrm>
                  <a:off x="5257800" y="1295400"/>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9" name="Freeform: Shape 408">
                  <a:extLst>
                    <a:ext uri="{FF2B5EF4-FFF2-40B4-BE49-F238E27FC236}">
                      <a16:creationId xmlns:a16="http://schemas.microsoft.com/office/drawing/2014/main" id="{4042AE1B-C3F0-49A2-8BFA-632309D36552}"/>
                    </a:ext>
                  </a:extLst>
                </p:cNvPr>
                <p:cNvSpPr/>
                <p:nvPr/>
              </p:nvSpPr>
              <p:spPr>
                <a:xfrm rot="10800000">
                  <a:off x="5101647" y="14931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0" name="Freeform: Shape 409">
                  <a:extLst>
                    <a:ext uri="{FF2B5EF4-FFF2-40B4-BE49-F238E27FC236}">
                      <a16:creationId xmlns:a16="http://schemas.microsoft.com/office/drawing/2014/main" id="{5C55F431-A446-4F1E-A620-257B1FEDB936}"/>
                    </a:ext>
                  </a:extLst>
                </p:cNvPr>
                <p:cNvSpPr/>
                <p:nvPr/>
              </p:nvSpPr>
              <p:spPr>
                <a:xfrm rot="10800000">
                  <a:off x="5038929" y="10668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411" name="Group 410">
                  <a:extLst>
                    <a:ext uri="{FF2B5EF4-FFF2-40B4-BE49-F238E27FC236}">
                      <a16:creationId xmlns:a16="http://schemas.microsoft.com/office/drawing/2014/main" id="{CDF717C6-B02A-48EA-AD4F-80856BC6C66E}"/>
                    </a:ext>
                  </a:extLst>
                </p:cNvPr>
                <p:cNvGrpSpPr/>
                <p:nvPr/>
              </p:nvGrpSpPr>
              <p:grpSpPr>
                <a:xfrm>
                  <a:off x="6536034" y="1066801"/>
                  <a:ext cx="464638" cy="2019299"/>
                  <a:chOff x="6536034" y="1066801"/>
                  <a:chExt cx="464638" cy="2019299"/>
                </a:xfrm>
              </p:grpSpPr>
              <p:sp>
                <p:nvSpPr>
                  <p:cNvPr id="422" name="Freeform: Shape 421">
                    <a:extLst>
                      <a:ext uri="{FF2B5EF4-FFF2-40B4-BE49-F238E27FC236}">
                        <a16:creationId xmlns:a16="http://schemas.microsoft.com/office/drawing/2014/main" id="{0AAA22BE-BD70-4F86-BC43-DD901CDA6CAC}"/>
                      </a:ext>
                    </a:extLst>
                  </p:cNvPr>
                  <p:cNvSpPr/>
                  <p:nvPr/>
                </p:nvSpPr>
                <p:spPr>
                  <a:xfrm>
                    <a:off x="6783420"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3" name="Freeform: Shape 422">
                    <a:extLst>
                      <a:ext uri="{FF2B5EF4-FFF2-40B4-BE49-F238E27FC236}">
                        <a16:creationId xmlns:a16="http://schemas.microsoft.com/office/drawing/2014/main" id="{00BC448B-EF00-4C66-AF81-76B97D814160}"/>
                      </a:ext>
                    </a:extLst>
                  </p:cNvPr>
                  <p:cNvSpPr/>
                  <p:nvPr/>
                </p:nvSpPr>
                <p:spPr>
                  <a:xfrm>
                    <a:off x="6781800"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4" name="Freeform: Shape 423">
                    <a:extLst>
                      <a:ext uri="{FF2B5EF4-FFF2-40B4-BE49-F238E27FC236}">
                        <a16:creationId xmlns:a16="http://schemas.microsoft.com/office/drawing/2014/main" id="{569D9867-836E-43C9-B630-D533697976DC}"/>
                      </a:ext>
                    </a:extLst>
                  </p:cNvPr>
                  <p:cNvSpPr/>
                  <p:nvPr/>
                </p:nvSpPr>
                <p:spPr>
                  <a:xfrm rot="10800000">
                    <a:off x="6598752" y="149319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5" name="Freeform: Shape 424">
                    <a:extLst>
                      <a:ext uri="{FF2B5EF4-FFF2-40B4-BE49-F238E27FC236}">
                        <a16:creationId xmlns:a16="http://schemas.microsoft.com/office/drawing/2014/main" id="{9E82F1DB-DA31-47B6-B7FC-A7CF62011DEB}"/>
                      </a:ext>
                    </a:extLst>
                  </p:cNvPr>
                  <p:cNvSpPr/>
                  <p:nvPr/>
                </p:nvSpPr>
                <p:spPr>
                  <a:xfrm rot="10800000">
                    <a:off x="6536034" y="106680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12" name="Group 411">
                  <a:extLst>
                    <a:ext uri="{FF2B5EF4-FFF2-40B4-BE49-F238E27FC236}">
                      <a16:creationId xmlns:a16="http://schemas.microsoft.com/office/drawing/2014/main" id="{036402C5-F794-4962-B78D-CE31C151E617}"/>
                    </a:ext>
                  </a:extLst>
                </p:cNvPr>
                <p:cNvGrpSpPr/>
                <p:nvPr/>
              </p:nvGrpSpPr>
              <p:grpSpPr>
                <a:xfrm rot="10800000">
                  <a:off x="7324928" y="1028701"/>
                  <a:ext cx="464638" cy="2019299"/>
                  <a:chOff x="6527065" y="1104900"/>
                  <a:chExt cx="464638" cy="2019299"/>
                </a:xfrm>
              </p:grpSpPr>
              <p:sp>
                <p:nvSpPr>
                  <p:cNvPr id="418" name="Freeform: Shape 417">
                    <a:extLst>
                      <a:ext uri="{FF2B5EF4-FFF2-40B4-BE49-F238E27FC236}">
                        <a16:creationId xmlns:a16="http://schemas.microsoft.com/office/drawing/2014/main" id="{A8C0DD7A-FEEB-46F0-9061-4A68ECD193CE}"/>
                      </a:ext>
                    </a:extLst>
                  </p:cNvPr>
                  <p:cNvSpPr/>
                  <p:nvPr/>
                </p:nvSpPr>
                <p:spPr>
                  <a:xfrm>
                    <a:off x="6774451"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9" name="Freeform: Shape 418">
                    <a:extLst>
                      <a:ext uri="{FF2B5EF4-FFF2-40B4-BE49-F238E27FC236}">
                        <a16:creationId xmlns:a16="http://schemas.microsoft.com/office/drawing/2014/main" id="{D028F632-777A-4F46-B46E-44619A7D0D76}"/>
                      </a:ext>
                    </a:extLst>
                  </p:cNvPr>
                  <p:cNvSpPr/>
                  <p:nvPr/>
                </p:nvSpPr>
                <p:spPr>
                  <a:xfrm>
                    <a:off x="6772831"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0" name="Freeform: Shape 419">
                    <a:extLst>
                      <a:ext uri="{FF2B5EF4-FFF2-40B4-BE49-F238E27FC236}">
                        <a16:creationId xmlns:a16="http://schemas.microsoft.com/office/drawing/2014/main" id="{6F8327A8-1254-46B9-9C35-B5BE5BEE874A}"/>
                      </a:ext>
                    </a:extLst>
                  </p:cNvPr>
                  <p:cNvSpPr/>
                  <p:nvPr/>
                </p:nvSpPr>
                <p:spPr>
                  <a:xfrm rot="10800000">
                    <a:off x="6589783" y="1531296"/>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1" name="Freeform: Shape 420">
                    <a:extLst>
                      <a:ext uri="{FF2B5EF4-FFF2-40B4-BE49-F238E27FC236}">
                        <a16:creationId xmlns:a16="http://schemas.microsoft.com/office/drawing/2014/main" id="{79BC1DAF-E65E-43F6-A5A7-8F3558E4DC23}"/>
                      </a:ext>
                    </a:extLst>
                  </p:cNvPr>
                  <p:cNvSpPr/>
                  <p:nvPr/>
                </p:nvSpPr>
                <p:spPr>
                  <a:xfrm rot="10800000">
                    <a:off x="6527065" y="1104900"/>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13" name="Group 412">
                  <a:extLst>
                    <a:ext uri="{FF2B5EF4-FFF2-40B4-BE49-F238E27FC236}">
                      <a16:creationId xmlns:a16="http://schemas.microsoft.com/office/drawing/2014/main" id="{8FEB8118-3593-49FD-93AD-6CD9508D56D5}"/>
                    </a:ext>
                  </a:extLst>
                </p:cNvPr>
                <p:cNvGrpSpPr/>
                <p:nvPr/>
              </p:nvGrpSpPr>
              <p:grpSpPr>
                <a:xfrm rot="10800000">
                  <a:off x="5800928" y="1066800"/>
                  <a:ext cx="437743" cy="2019299"/>
                  <a:chOff x="6538274" y="1083611"/>
                  <a:chExt cx="437743" cy="2019299"/>
                </a:xfrm>
              </p:grpSpPr>
              <p:sp>
                <p:nvSpPr>
                  <p:cNvPr id="414" name="Freeform: Shape 413">
                    <a:extLst>
                      <a:ext uri="{FF2B5EF4-FFF2-40B4-BE49-F238E27FC236}">
                        <a16:creationId xmlns:a16="http://schemas.microsoft.com/office/drawing/2014/main" id="{DA63239B-7B3C-44EB-940E-ECEAD3148D83}"/>
                      </a:ext>
                    </a:extLst>
                  </p:cNvPr>
                  <p:cNvSpPr/>
                  <p:nvPr/>
                </p:nvSpPr>
                <p:spPr>
                  <a:xfrm>
                    <a:off x="6758765" y="1721797"/>
                    <a:ext cx="156153" cy="685800"/>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5" name="Freeform: Shape 414">
                    <a:extLst>
                      <a:ext uri="{FF2B5EF4-FFF2-40B4-BE49-F238E27FC236}">
                        <a16:creationId xmlns:a16="http://schemas.microsoft.com/office/drawing/2014/main" id="{21470C6E-6C82-4C1A-8076-29B44C80BB2A}"/>
                      </a:ext>
                    </a:extLst>
                  </p:cNvPr>
                  <p:cNvSpPr/>
                  <p:nvPr/>
                </p:nvSpPr>
                <p:spPr>
                  <a:xfrm>
                    <a:off x="6757145" y="1295401"/>
                    <a:ext cx="218872" cy="15620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6" name="Freeform: Shape 415">
                    <a:extLst>
                      <a:ext uri="{FF2B5EF4-FFF2-40B4-BE49-F238E27FC236}">
                        <a16:creationId xmlns:a16="http://schemas.microsoft.com/office/drawing/2014/main" id="{B48A3644-DEC3-4B1A-A0C9-00071B8EB0BC}"/>
                      </a:ext>
                    </a:extLst>
                  </p:cNvPr>
                  <p:cNvSpPr/>
                  <p:nvPr/>
                </p:nvSpPr>
                <p:spPr>
                  <a:xfrm rot="10800000">
                    <a:off x="6600992" y="1510007"/>
                    <a:ext cx="156153" cy="1135703"/>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7" name="Freeform: Shape 416">
                    <a:extLst>
                      <a:ext uri="{FF2B5EF4-FFF2-40B4-BE49-F238E27FC236}">
                        <a16:creationId xmlns:a16="http://schemas.microsoft.com/office/drawing/2014/main" id="{979E8824-DB09-4224-8BB8-7E47F4987C53}"/>
                      </a:ext>
                    </a:extLst>
                  </p:cNvPr>
                  <p:cNvSpPr/>
                  <p:nvPr/>
                </p:nvSpPr>
                <p:spPr>
                  <a:xfrm rot="10800000">
                    <a:off x="6538274" y="1083611"/>
                    <a:ext cx="218871" cy="2019299"/>
                  </a:xfrm>
                  <a:custGeom>
                    <a:avLst/>
                    <a:gdLst>
                      <a:gd name="connsiteX0" fmla="*/ 24828 w 141867"/>
                      <a:gd name="connsiteY0" fmla="*/ 671208 h 671208"/>
                      <a:gd name="connsiteX1" fmla="*/ 112377 w 141867"/>
                      <a:gd name="connsiteY1" fmla="*/ 491247 h 671208"/>
                      <a:gd name="connsiteX2" fmla="*/ 141559 w 141867"/>
                      <a:gd name="connsiteY2" fmla="*/ 325876 h 671208"/>
                      <a:gd name="connsiteX3" fmla="*/ 97785 w 141867"/>
                      <a:gd name="connsiteY3" fmla="*/ 155642 h 671208"/>
                      <a:gd name="connsiteX4" fmla="*/ 10236 w 141867"/>
                      <a:gd name="connsiteY4" fmla="*/ 0 h 671208"/>
                      <a:gd name="connsiteX0" fmla="*/ 43225 w 160264"/>
                      <a:gd name="connsiteY0" fmla="*/ 671208 h 671208"/>
                      <a:gd name="connsiteX1" fmla="*/ 130774 w 160264"/>
                      <a:gd name="connsiteY1" fmla="*/ 491247 h 671208"/>
                      <a:gd name="connsiteX2" fmla="*/ 159956 w 160264"/>
                      <a:gd name="connsiteY2" fmla="*/ 325876 h 671208"/>
                      <a:gd name="connsiteX3" fmla="*/ 116182 w 160264"/>
                      <a:gd name="connsiteY3" fmla="*/ 155642 h 671208"/>
                      <a:gd name="connsiteX4" fmla="*/ 9178 w 160264"/>
                      <a:gd name="connsiteY4"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34047 w 151086"/>
                      <a:gd name="connsiteY4" fmla="*/ 63230 h 671208"/>
                      <a:gd name="connsiteX5" fmla="*/ 0 w 151086"/>
                      <a:gd name="connsiteY5" fmla="*/ 0 h 671208"/>
                      <a:gd name="connsiteX0" fmla="*/ 34047 w 151086"/>
                      <a:gd name="connsiteY0" fmla="*/ 671208 h 671208"/>
                      <a:gd name="connsiteX1" fmla="*/ 121596 w 151086"/>
                      <a:gd name="connsiteY1" fmla="*/ 491247 h 671208"/>
                      <a:gd name="connsiteX2" fmla="*/ 150778 w 151086"/>
                      <a:gd name="connsiteY2" fmla="*/ 325876 h 671208"/>
                      <a:gd name="connsiteX3" fmla="*/ 107004 w 151086"/>
                      <a:gd name="connsiteY3" fmla="*/ 155642 h 671208"/>
                      <a:gd name="connsiteX4" fmla="*/ 48638 w 151086"/>
                      <a:gd name="connsiteY4" fmla="*/ 63230 h 671208"/>
                      <a:gd name="connsiteX5" fmla="*/ 0 w 151086"/>
                      <a:gd name="connsiteY5" fmla="*/ 0 h 671208"/>
                      <a:gd name="connsiteX0" fmla="*/ 0 w 156153"/>
                      <a:gd name="connsiteY0" fmla="*/ 685800 h 685800"/>
                      <a:gd name="connsiteX1" fmla="*/ 126460 w 156153"/>
                      <a:gd name="connsiteY1" fmla="*/ 491247 h 685800"/>
                      <a:gd name="connsiteX2" fmla="*/ 155642 w 156153"/>
                      <a:gd name="connsiteY2" fmla="*/ 325876 h 685800"/>
                      <a:gd name="connsiteX3" fmla="*/ 111868 w 156153"/>
                      <a:gd name="connsiteY3" fmla="*/ 155642 h 685800"/>
                      <a:gd name="connsiteX4" fmla="*/ 53502 w 156153"/>
                      <a:gd name="connsiteY4" fmla="*/ 63230 h 685800"/>
                      <a:gd name="connsiteX5" fmla="*/ 4864 w 156153"/>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53" h="685800">
                        <a:moveTo>
                          <a:pt x="0" y="685800"/>
                        </a:moveTo>
                        <a:cubicBezTo>
                          <a:pt x="34047" y="624597"/>
                          <a:pt x="100520" y="551234"/>
                          <a:pt x="126460" y="491247"/>
                        </a:cubicBezTo>
                        <a:cubicBezTo>
                          <a:pt x="152400" y="431260"/>
                          <a:pt x="158074" y="381810"/>
                          <a:pt x="155642" y="325876"/>
                        </a:cubicBezTo>
                        <a:cubicBezTo>
                          <a:pt x="153210" y="269942"/>
                          <a:pt x="128891" y="199416"/>
                          <a:pt x="111868" y="155642"/>
                        </a:cubicBezTo>
                        <a:cubicBezTo>
                          <a:pt x="94845" y="111868"/>
                          <a:pt x="71336" y="89170"/>
                          <a:pt x="53502" y="63230"/>
                        </a:cubicBezTo>
                        <a:cubicBezTo>
                          <a:pt x="35668" y="37290"/>
                          <a:pt x="6485" y="8106"/>
                          <a:pt x="4864"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grpSp>
    </p:spTree>
    <p:extLst>
      <p:ext uri="{BB962C8B-B14F-4D97-AF65-F5344CB8AC3E}">
        <p14:creationId xmlns:p14="http://schemas.microsoft.com/office/powerpoint/2010/main" val="42654069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SectionNumber SlideNumber"/>
  <p:tag name="EE4P_STYLE_ID" val="39dcc26a-7131-49f4-a9eb-1c0521500c03"/>
</p:tagLst>
</file>

<file path=ppt/theme/theme1.xml><?xml version="1.0" encoding="utf-8"?>
<a:theme xmlns:a="http://schemas.openxmlformats.org/drawingml/2006/main" name="2017 Keysight Macro LIGHT">
  <a:themeElements>
    <a:clrScheme name="Keysight Light">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E90029"/>
      </a:hlink>
      <a:folHlink>
        <a:srgbClr val="7400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lumMod val="20000"/>
            <a:lumOff val="80000"/>
          </a:schemeClr>
        </a:solidFill>
        <a:ln w="28575">
          <a:solidFill>
            <a:schemeClr val="tx1"/>
          </a:solid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err="1"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Labs_widescreen_April_2019 (002).pptx  -  Read-Only" id="{0F08A3B9-C281-4AE7-BF57-1E0444DA9F73}" vid="{B498AEFB-994E-4C6C-8922-4EFEB51938B3}"/>
    </a:ext>
  </a:extLst>
</a:theme>
</file>

<file path=ppt/theme/theme2.xml><?xml version="1.0" encoding="utf-8"?>
<a:theme xmlns:a="http://schemas.openxmlformats.org/drawingml/2006/main" name="Office Theme">
  <a:themeElements>
    <a:clrScheme name="2017 Keysight MACRO">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FFA623"/>
      </a:hlink>
      <a:folHlink>
        <a:srgbClr val="A4A1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2017 Keysight MACRO">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FFA623"/>
      </a:hlink>
      <a:folHlink>
        <a:srgbClr val="A4A1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Labs_widescreen_April_2019 (002)</Template>
  <TotalTime>115387</TotalTime>
  <Words>3709</Words>
  <Application>Microsoft Office PowerPoint</Application>
  <PresentationFormat>Widescreen</PresentationFormat>
  <Paragraphs>2576</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Book</vt:lpstr>
      <vt:lpstr>2017 Keysight Macro LIGHT</vt:lpstr>
      <vt:lpstr>BoW Bump Maps, Routing, FEC, Redundancy</vt:lpstr>
      <vt:lpstr>BoW Wire and Bump Units</vt:lpstr>
      <vt:lpstr>Wire Routing – Cross Section</vt:lpstr>
      <vt:lpstr>Twizzle Costs</vt:lpstr>
      <vt:lpstr>Wires and Bumps</vt:lpstr>
      <vt:lpstr>PowerPoint Presentation</vt:lpstr>
      <vt:lpstr>Checkerboard of Slices</vt:lpstr>
      <vt:lpstr>Reduced-Pitch Bump Arrays</vt:lpstr>
      <vt:lpstr>CW/CCW Slice ordering</vt:lpstr>
      <vt:lpstr>Slice ordering –  irregular examples</vt:lpstr>
      <vt:lpstr>Paired Tx/Rx slices</vt:lpstr>
      <vt:lpstr>NW/SE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 Bump Maps, FEC, Redundancy</dc:title>
  <dc:creator>Ken Poulton</dc:creator>
  <cp:lastModifiedBy>Ken Poulton</cp:lastModifiedBy>
  <cp:revision>225</cp:revision>
  <cp:lastPrinted>2020-02-04T23:18:19Z</cp:lastPrinted>
  <dcterms:created xsi:type="dcterms:W3CDTF">2020-01-28T19:54:10Z</dcterms:created>
  <dcterms:modified xsi:type="dcterms:W3CDTF">2020-06-20T00:55:21Z</dcterms:modified>
</cp:coreProperties>
</file>