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64" d="100"/>
          <a:sy n="16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BA44-F557-3F46-AD8A-3E2020253590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8811-3D68-E441-9D2A-78A07152F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df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df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df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d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df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df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df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df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df"/><Relationship Id="rId5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d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df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df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df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df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df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Mono-H n-1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dR</a:t>
                      </a:r>
                      <a:r>
                        <a:rPr lang="en-US" sz="1000" baseline="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87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antikt</a:t>
            </a:r>
            <a:r>
              <a:rPr lang="en-US" dirty="0" smtClean="0"/>
              <a:t> jet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antikt jet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533400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antikt jet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09600" y="339852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256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dPhi(antikt</a:t>
            </a:r>
            <a:r>
              <a:rPr lang="en-US" dirty="0" smtClean="0"/>
              <a:t> jets, MET)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dPhi(antikt jets, M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609600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dPhi(antikt jets, M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820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96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12" name="Picture 11" descr="all_samples_ME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1000" y="445532"/>
            <a:ext cx="4320540" cy="3154680"/>
          </a:xfrm>
          <a:prstGeom prst="rect">
            <a:avLst/>
          </a:prstGeom>
        </p:spPr>
      </p:pic>
      <p:pic>
        <p:nvPicPr>
          <p:cNvPr id="13" name="Picture 12" descr="all_samples_ME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81000" y="3550920"/>
            <a:ext cx="4320540" cy="3154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211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ass(lead</a:t>
            </a:r>
            <a:r>
              <a:rPr lang="en-US" dirty="0" smtClean="0"/>
              <a:t> fat jet)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mass(lead fat 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mass(lead fat 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340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1.0,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-tagged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22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dirty="0" smtClean="0"/>
              <a:t>-tag </a:t>
            </a:r>
            <a:r>
              <a:rPr lang="en-US" dirty="0" err="1" smtClean="0"/>
              <a:t>subjets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b-tag subjets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b-tag subjets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08660" y="347472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229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in(MV1(subjets))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min(MV1(subjets)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min(MV1(subjets)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820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</a:t>
                      </a:r>
                      <a:r>
                        <a:rPr lang="en-US" sz="1000" dirty="0" smtClean="0"/>
                        <a:t>-tag required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263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otal </a:t>
            </a:r>
            <a:r>
              <a:rPr lang="en-US" dirty="0" err="1" smtClean="0"/>
              <a:t>b</a:t>
            </a:r>
            <a:r>
              <a:rPr lang="en-US" dirty="0" smtClean="0"/>
              <a:t>-tag multiplicity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total b-tag multiplicity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total b-tag multiplicity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820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eta</a:t>
                      </a:r>
                      <a:r>
                        <a:rPr lang="en-US" sz="1000" baseline="0" dirty="0" smtClean="0"/>
                        <a:t> 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b</a:t>
                      </a:r>
                      <a:r>
                        <a:rPr lang="en-US" sz="1000" dirty="0" smtClean="0"/>
                        <a:t>-tags (not</a:t>
                      </a:r>
                      <a:r>
                        <a:rPr lang="en-US" sz="1000" baseline="0" dirty="0" smtClean="0"/>
                        <a:t> required to be </a:t>
                      </a:r>
                      <a:r>
                        <a:rPr lang="en-US" sz="1000" baseline="0" dirty="0" err="1" smtClean="0"/>
                        <a:t>subjets</a:t>
                      </a:r>
                      <a:r>
                        <a:rPr lang="en-US" sz="1000" baseline="0" dirty="0" smtClean="0"/>
                        <a:t>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1154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76200"/>
            <a:ext cx="315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(max) </a:t>
            </a:r>
            <a:r>
              <a:rPr lang="en-US" dirty="0" err="1" smtClean="0"/>
              <a:t>dR(b</a:t>
            </a:r>
            <a:r>
              <a:rPr lang="en-US" dirty="0" smtClean="0"/>
              <a:t>-tags, lead </a:t>
            </a:r>
            <a:r>
              <a:rPr lang="en-US" dirty="0" err="1" smtClean="0"/>
              <a:t>fatjet</a:t>
            </a:r>
            <a:r>
              <a:rPr lang="en-US" dirty="0" smtClean="0"/>
              <a:t>)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9" name="Picture 8" descr="all_samples_dR(b-tags, 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609600"/>
            <a:ext cx="4320540" cy="3154680"/>
          </a:xfrm>
          <a:prstGeom prst="rect">
            <a:avLst/>
          </a:prstGeom>
        </p:spPr>
      </p:pic>
      <p:pic>
        <p:nvPicPr>
          <p:cNvPr id="10" name="Picture 9" descr="all_samples_dR(b-tags, 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8200" y="3703320"/>
            <a:ext cx="4320540" cy="3154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Mono-H C2, D2, Tau21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6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C2, post all cuts</a:t>
            </a:r>
            <a:endParaRPr lang="en-US" dirty="0"/>
          </a:p>
        </p:txBody>
      </p:sp>
      <p:pic>
        <p:nvPicPr>
          <p:cNvPr id="5" name="Picture 4" descr="all_samples_C2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C2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56260" y="355092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800" y="76200"/>
            <a:ext cx="1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pT(lead</a:t>
            </a:r>
            <a:r>
              <a:rPr lang="en-US" dirty="0" smtClean="0"/>
              <a:t> </a:t>
            </a:r>
            <a:r>
              <a:rPr lang="en-US" dirty="0" err="1" smtClean="0"/>
              <a:t>fatjet</a:t>
            </a:r>
            <a:r>
              <a:rPr lang="en-US" dirty="0" smtClean="0"/>
              <a:t>) n-1</a:t>
            </a:r>
            <a:endParaRPr lang="en-US" dirty="0"/>
          </a:p>
        </p:txBody>
      </p:sp>
      <p:pic>
        <p:nvPicPr>
          <p:cNvPr id="6" name="Picture 5" descr="all_samples_pT(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08660" y="609600"/>
            <a:ext cx="4320540" cy="3154680"/>
          </a:xfrm>
          <a:prstGeom prst="rect">
            <a:avLst/>
          </a:prstGeom>
        </p:spPr>
      </p:pic>
      <p:pic>
        <p:nvPicPr>
          <p:cNvPr id="10" name="Picture 9" descr="all_samples_pT(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08660" y="3495040"/>
            <a:ext cx="4320540" cy="3154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2, post all cuts</a:t>
            </a:r>
            <a:endParaRPr lang="en-US" dirty="0"/>
          </a:p>
        </p:txBody>
      </p:sp>
      <p:pic>
        <p:nvPicPr>
          <p:cNvPr id="5" name="Picture 4" descr="all_samples_D2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D2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85800" y="347472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97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Tau21, post all cuts</a:t>
            </a:r>
            <a:endParaRPr lang="en-US" dirty="0"/>
          </a:p>
        </p:txBody>
      </p:sp>
      <p:pic>
        <p:nvPicPr>
          <p:cNvPr id="5" name="Picture 4" descr="all_samples_Tau21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Tau21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85800" y="335280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76200"/>
            <a:ext cx="193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</a:t>
            </a:r>
            <a:r>
              <a:rPr lang="en-US" dirty="0" err="1" smtClean="0"/>
              <a:t>(lead</a:t>
            </a:r>
            <a:r>
              <a:rPr lang="en-US" dirty="0" smtClean="0"/>
              <a:t> </a:t>
            </a:r>
            <a:r>
              <a:rPr lang="en-US" dirty="0" err="1" smtClean="0"/>
              <a:t>fatjet</a:t>
            </a:r>
            <a:r>
              <a:rPr lang="en-US" dirty="0" smtClean="0"/>
              <a:t>) n-1</a:t>
            </a:r>
            <a:endParaRPr lang="en-US" dirty="0"/>
          </a:p>
        </p:txBody>
      </p:sp>
      <p:pic>
        <p:nvPicPr>
          <p:cNvPr id="9" name="Picture 8" descr="all_samples_eta(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3657600"/>
            <a:ext cx="4320540" cy="3154680"/>
          </a:xfrm>
          <a:prstGeom prst="rect">
            <a:avLst/>
          </a:prstGeom>
        </p:spPr>
      </p:pic>
      <p:pic>
        <p:nvPicPr>
          <p:cNvPr id="10" name="Picture 9" descr="all_samples_eta(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8200" y="533400"/>
            <a:ext cx="4320540" cy="3154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53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dirty="0" err="1" smtClean="0"/>
              <a:t>atjet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fatjet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609600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fatjet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0960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20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dirty="0" smtClean="0"/>
              <a:t>l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el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el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3400" y="350520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33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mu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mu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56260" y="347472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 &gt; 20,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pt(antikt</a:t>
            </a:r>
            <a:r>
              <a:rPr lang="en-US" dirty="0" smtClean="0"/>
              <a:t> jets)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pt(antikt jets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445532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pt(antikt jets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3400" y="350520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 &gt; 20,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191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eta(antikt</a:t>
            </a:r>
            <a:r>
              <a:rPr lang="en-US" dirty="0" smtClean="0"/>
              <a:t> jets)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eta(antikt jets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609600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eta(antikt jets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0960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 &gt; 20,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76200"/>
            <a:ext cx="292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dR(antikt</a:t>
            </a:r>
            <a:r>
              <a:rPr lang="en-US" dirty="0" smtClean="0"/>
              <a:t> jets, lead </a:t>
            </a:r>
            <a:r>
              <a:rPr lang="en-US" dirty="0" err="1" smtClean="0"/>
              <a:t>fatjet</a:t>
            </a:r>
            <a:r>
              <a:rPr lang="en-US" dirty="0" smtClean="0"/>
              <a:t>) </a:t>
            </a:r>
            <a:r>
              <a:rPr lang="en-US" dirty="0" smtClean="0"/>
              <a:t>n-1</a:t>
            </a:r>
            <a:endParaRPr lang="en-US" dirty="0"/>
          </a:p>
        </p:txBody>
      </p:sp>
      <p:pic>
        <p:nvPicPr>
          <p:cNvPr id="5" name="Picture 4" descr="all_samples_dR(antikt jets, 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1550" y="533400"/>
            <a:ext cx="4320540" cy="3154680"/>
          </a:xfrm>
          <a:prstGeom prst="rect">
            <a:avLst/>
          </a:prstGeom>
        </p:spPr>
      </p:pic>
      <p:pic>
        <p:nvPicPr>
          <p:cNvPr id="8" name="Picture 7" descr="all_samples_dR(antikt jets, 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1550" y="3495040"/>
            <a:ext cx="4320540" cy="315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4343400"/>
            <a:ext cx="932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top removed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2760</Words>
  <Application>Microsoft Macintosh PowerPoint</Application>
  <PresentationFormat>On-screen Show (4:3)</PresentationFormat>
  <Paragraphs>794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Mono-H n-1 plots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Mono-H C2, D2, Tau21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Mono-H n-1 plots</dc:title>
  <dc:creator>Amelia Brennan</dc:creator>
  <cp:lastModifiedBy>Amelia Brennan</cp:lastModifiedBy>
  <cp:revision>39</cp:revision>
  <dcterms:created xsi:type="dcterms:W3CDTF">2015-04-22T05:19:50Z</dcterms:created>
  <dcterms:modified xsi:type="dcterms:W3CDTF">2015-04-23T01:50:52Z</dcterms:modified>
</cp:coreProperties>
</file>