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</p:sldIdLst>
  <p:sldSz cx="12230100" cy="91821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
<Relationship Id="rId1" Target="slideMasters/slideMaster1.xml" Type="http://schemas.openxmlformats.org/officeDocument/2006/relationships/slideMaster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/Relationships>

</file>

<file path=ppt/slideLayouts/_rels/slideLayout1.xml.rels><?xml version="1.0" encoding="UTF-8" standalone="yes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yes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yes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yes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yes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yes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yes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yes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yes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yes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yes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1.png" Type="http://schemas.openxmlformats.org/officeDocument/2006/relationships/image"/>
<Relationship Id="rId3" Target="../media/image2.png" Type="http://schemas.openxmlformats.org/officeDocument/2006/relationships/image"/>
<Relationship Id="rId4" Target="../media/image3.png" Type="http://schemas.openxmlformats.org/officeDocument/2006/relationships/image"/>
</Relationships>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0"/>
            <a:ext cx="3810000" cy="127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YUM_NWP_SLIDE_FLAG</a:t>
            </a:r>
          </a:p>
        </p:txBody>
      </p:sp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0100" cy="9182100"/>
          </a:xfrm>
          <a:prstGeom prst="rect">
            <a:avLst/>
          </a:prstGeom>
          <a:ln>
            <a:noFill/>
          </a:ln>
        </p:spPr>
      </p:pic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30100" cy="9182100"/>
          </a:xfrm>
          <a:prstGeom prst="rect">
            <a:avLst/>
          </a:prstGeom>
          <a:ln>
            <a:noFill/>
          </a:ln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230100" cy="91821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