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 = '1.0' encoding = 'UTF-8' standalone = 'yes'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package/2006/relationships/metadata/thumbnail" Target="docProps/thumbnail.jpeg"/>
   <Relationship Id="rId3" Type="http://schemas.openxmlformats.org/package/2006/relationships/metadata/core-properties" Target="docProps/core.xml"/>
   <Relationship Id="rId4" Type="http://schemas.openxmlformats.org/officeDocument/2006/relationships/extended-properties" Target="docProps/app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230100" cy="918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 = '1.0' encoding = 'UTF-8' standalone = 'yes'?>
<Relationships xmlns="http://schemas.openxmlformats.org/package/2006/relationships">
   <Relationship Id="rId1" Type="http://schemas.openxmlformats.org/officeDocument/2006/relationships/slideMaster" Target="slideMasters/slideMaster1.xml"/>
   <Relationship Id="rId2" Type="http://schemas.openxmlformats.org/officeDocument/2006/relationships/presProps" Target="presProps.xml"/>
   <Relationship Id="rId3" Type="http://schemas.openxmlformats.org/officeDocument/2006/relationships/viewProps" Target="viewProps.xml"/>
   <Relationship Id="rId4" Type="http://schemas.openxmlformats.org/officeDocument/2006/relationships/theme" Target="theme/theme1.xml"/>
   <Relationship Id="rId5" Type="http://schemas.openxmlformats.org/officeDocument/2006/relationships/tableStyles" Target="tableStyles.xml"/>
   <Relationship Id="rId6" Type="http://schemas.openxmlformats.org/officeDocument/2006/relationships/slide" Target="slides/slide1.xml"/>
</Relationships>
</file>

<file path=ppt/slideLayouts/_rels/slideLayout1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10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11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2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3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4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5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6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7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8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_rels/slideLayout9.xml.rels><?xml version = '1.0' encoding = 'UTF-8' standalone = 'yes'?>
<Relationships xmlns="http://schemas.openxmlformats.org/package/2006/relationships">
 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 = '1.0' encoding = 'UTF-8' standalone = 'yes'?>
<Relationships xmlns="http://schemas.openxmlformats.org/package/2006/relationships">
   <Relationship Id="rId1" Type="http://schemas.openxmlformats.org/officeDocument/2006/relationships/slideLayout" Target="../slideLayouts/slideLayout1.xml"/>
   <Relationship Id="rId10" Type="http://schemas.openxmlformats.org/officeDocument/2006/relationships/slideLayout" Target="../slideLayouts/slideLayout10.xml"/>
   <Relationship Id="rId11" Type="http://schemas.openxmlformats.org/officeDocument/2006/relationships/slideLayout" Target="../slideLayouts/slideLayout11.xml"/>
   <Relationship Id="rId12" Type="http://schemas.openxmlformats.org/officeDocument/2006/relationships/theme" Target="../theme/theme1.xml"/>
   <Relationship Id="rId2" Type="http://schemas.openxmlformats.org/officeDocument/2006/relationships/slideLayout" Target="../slideLayouts/slideLayout2.xml"/>
   <Relationship Id="rId3" Type="http://schemas.openxmlformats.org/officeDocument/2006/relationships/slideLayout" Target="../slideLayouts/slideLayout3.xml"/>
   <Relationship Id="rId4" Type="http://schemas.openxmlformats.org/officeDocument/2006/relationships/slideLayout" Target="../slideLayouts/slideLayout4.xml"/>
   <Relationship Id="rId5" Type="http://schemas.openxmlformats.org/officeDocument/2006/relationships/slideLayout" Target="../slideLayouts/slideLayout5.xml"/>
   <Relationship Id="rId6" Type="http://schemas.openxmlformats.org/officeDocument/2006/relationships/slideLayout" Target="../slideLayouts/slideLayout6.xml"/>
   <Relationship Id="rId7" Type="http://schemas.openxmlformats.org/officeDocument/2006/relationships/slideLayout" Target="../slideLayouts/slideLayout7.xml"/>
   <Relationship Id="rId8" Type="http://schemas.openxmlformats.org/officeDocument/2006/relationships/slideLayout" Target="../slideLayouts/slideLayout8.xml"/>
   <Relationship Id="rId9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 = '1.0' encoding = 'UTF-8' standalone = 'yes'?>
<Relationships xmlns="http://schemas.openxmlformats.org/package/2006/relationships">
   <Relationship Id="rId1" Type="http://schemas.openxmlformats.org/officeDocument/2006/relationships/slideLayout" Target="../slideLayouts/slideLayout7.xml"/>
   <Relationship Id="rId2" Type="http://schemas.openxmlformats.org/officeDocument/2006/relationships/image" Target="../media/image1.png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100" cy="9182100"/>
          </a:xfrm>
          <a:prstGeom prst="rect">
            <a:avLst/>
          </a:prstGeom>
          <a:ln>
            <a:noFill/>
          </a:ln>
        </p:spPr>
      </p:pic>
      <p:grpSp>
        <p:nvGrpSpPr>
          <p:cNvPr name="Group 2" id="3"/>
          <p:cNvGrpSpPr/>
          <p:nvPr/>
        </p:nvGrpSpPr>
        <p:grpSpPr>
          <a:xfrm>
            <a:off x="177800" y="520700"/>
            <a:ext cx="10617200" cy="4089400"/>
            <a:chOff x="177800" y="520700"/>
            <a:chExt cx="10617200" cy="4089400"/>
          </a:xfrm>
        </p:grpSpPr>
        <p:sp>
          <p:nvSpPr>
            <p:cNvPr name="TextBox 3" id="4"/>
            <p:cNvSpPr txBox="true"/>
            <p:nvPr/>
          </p:nvSpPr>
          <p:spPr>
            <a:xfrm>
              <a:off x="177800" y="520700"/>
              <a:ext cx="762000" cy="762000"/>
            </a:xfrm>
            <a:prstGeom prst="rect">
              <a:avLst/>
            </a:prstGeom>
            <a:solidFill>
              <a:srgbClr val="699BFC"/>
            </a:solidFill>
            <a:ln w="12700">
              <a:solidFill>
                <a:srgbClr val="CDCDCD"/>
              </a:solidFill>
            </a:ln>
          </p:spPr>
          <p:txBody>
            <a:bodyPr anchor="ctr" rtlCol="false" wrap="square" tIns="38100" lIns="76200" bIns="114300" rIns="203200"/>
            <a:lstStyle/>
            <a:p>
              <a:pPr algn="ctr"/>
              <a:r>
                <a:rPr lang="en-US" sz="1200" b="true" i="true">
                  <a:solidFill>
                    <a:srgbClr val="000000"/>
                  </a:solidFill>
                  <a:latin typeface="microsoft yahei"/>
                </a:rPr>
                <a:t>文本文本文本</a:t>
              </a:r>
            </a:p>
          </p:txBody>
        </p:sp>
        <p:graphicFrame>
          <p:nvGraphicFramePr>
            <p:cNvPr name="Table 4" id="5"/>
            <p:cNvGraphicFramePr>
              <a:graphicFrameLocks noGrp="true"/>
            </p:cNvGraphicFramePr>
            <p:nvPr/>
          </p:nvGraphicFramePr>
          <p:xfrm>
            <a:off x="6985000" y="3556000"/>
            <a:ext cx="3810000" cy="1054100"/>
          </p:xfrm>
          <a:graphic>
            <a:graphicData uri="http://schemas.openxmlformats.org/drawingml/2006/table">
              <a:tbl>
                <a:tblPr/>
                <a:tblGrid>
                  <a:gridCol w="381000"/>
                  <a:gridCol w="508000"/>
                  <a:gridCol w="635000"/>
                  <a:gridCol w="762000"/>
                </a:tblGrid>
                <a:tr h="2032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表头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表头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表头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</a:tr>
                <a:tr h="2032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B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C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</a:tr>
                <a:tr h="2032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甲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乙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丙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</a:tr>
                <a:tr h="2032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测试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测试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200" b="false" i="false">
                            <a:solidFill>
                              <a:srgbClr val="000000"/>
                            </a:solidFill>
                            <a:latin typeface="microsoft yahei"/>
                          </a:rPr>
                          <a:t>测试</a:t>
                        </a:r>
                      </a:p>
                    </a:txBody>
                    <a:tcPr marT="101600" marL="25400" marB="101600" marR="25400" anchor="ctr">
                      <a:lnL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DCDC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99BFC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