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11823700" cy="88646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.png" Type="http://schemas.openxmlformats.org/officeDocument/2006/relationships/image"/>
<Relationship Id="rId3" Target="../media/image2.png"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0"/>
            <a:ext cx="3810000" cy="127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YUM_NWP_SLIDE_FLAG</a:t>
            </a:r>
          </a:p>
        </p:txBody>
      </p:sp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3700" cy="8864600"/>
          </a:xfrm>
          <a:prstGeom prst="rect">
            <a:avLst/>
          </a:prstGeom>
          <a:ln>
            <a:noFill/>
          </a:ln>
        </p:spPr>
      </p:pic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23700" cy="8864600"/>
          </a:xfrm>
          <a:prstGeom prst="rect">
            <a:avLst/>
          </a:prstGeom>
          <a:ln>
            <a:noFill/>
          </a:ln>
        </p:spPr>
      </p:pic>
      <p:grpSp>
        <p:nvGrpSpPr>
          <p:cNvPr name="Group 4" id="5"/>
          <p:cNvGrpSpPr/>
          <p:nvPr/>
        </p:nvGrpSpPr>
        <p:grpSpPr>
          <a:xfrm>
            <a:off x="0" y="0"/>
            <a:ext cx="0" cy="0"/>
          </a:xfrm>
        </p:grpSpPr>
        <p:graphicFrame>
          <p:nvGraphicFramePr>
            <p:cNvPr name="Table 5" id="6"/>
            <p:cNvGraphicFramePr>
              <a:graphicFrameLocks noGrp="true"/>
            </p:cNvGraphicFramePr>
            <p:nvPr/>
          </p:nvGraphicFramePr>
          <p:xfrm>
            <a:off x="5911850" y="4432335"/>
            <a:ext cx="4483063" cy="3352800"/>
          </p:xfrm>
          <a:graphic>
            <a:graphicData uri="http://schemas.openxmlformats.org/drawingml/2006/table">
              <a:tbl>
                <a:tblPr/>
                <a:tblGrid>
                  <a:gridCol w="558800"/>
                  <a:gridCol w="1320800"/>
                  <a:gridCol w="1689063"/>
                  <a:gridCol w="914400"/>
                </a:tblGrid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餐厅名称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HYPERION_CODE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FFFFFF"/>
                            </a:solidFill>
                            <a:latin typeface="microsoft yahei"/>
                          </a:rPr>
                          <a:t>商圈类型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宣外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BJN171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X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2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庄胜崇光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PBJ068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宣武门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BJN033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华南大厦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BJN030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5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西单民航大厦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BJN123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6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西单甜品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BJN401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A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7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珠市口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BJN102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专业市场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8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前门步行街KFC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BJN237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T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9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前门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BJN001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T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10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前门PH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PBJ274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T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279400"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11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前门东大街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BJN294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 anchor="t" rtlCol="false" wrap="square"/>
                      <a:lstStyle/>
                      <a:p>
                        <a:pPr algn="ctr"/>
                        <a:r>
                          <a:rPr lang="en-US" sz="1400" b="false" i="false">
                            <a:solidFill>
                              <a:srgbClr val="333333"/>
                            </a:solidFill>
                            <a:latin typeface="microsoft yahei"/>
                          </a:rPr>
                          <a:t>T</a:t>
                        </a:r>
                      </a:p>
                    </a:txBody>
                    <a:tcPr marT="0" marL="0" marB="0" marR="0" anchor="ctr">
                      <a:lnL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mpd="sng" algn="ctr" cap="flat" w="12700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name="TextBox 6" id="7"/>
            <p:cNvSpPr txBox="true"/>
            <p:nvPr/>
          </p:nvSpPr>
          <p:spPr>
            <a:xfrm>
              <a:off x="195369" y="7545227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name="TextBox 7" id="8"/>
            <p:cNvSpPr txBox="true"/>
            <p:nvPr/>
          </p:nvSpPr>
          <p:spPr>
            <a:xfrm>
              <a:off x="281952" y="5927738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2</a:t>
              </a:r>
            </a:p>
          </p:txBody>
        </p:sp>
        <p:sp>
          <p:nvSpPr>
            <p:cNvPr name="TextBox 8" id="9"/>
            <p:cNvSpPr txBox="true"/>
            <p:nvPr/>
          </p:nvSpPr>
          <p:spPr>
            <a:xfrm>
              <a:off x="298071" y="5135972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3</a:t>
              </a:r>
            </a:p>
          </p:txBody>
        </p:sp>
        <p:sp>
          <p:nvSpPr>
            <p:cNvPr name="TextBox 9" id="10"/>
            <p:cNvSpPr txBox="true"/>
            <p:nvPr/>
          </p:nvSpPr>
          <p:spPr>
            <a:xfrm>
              <a:off x="188957" y="-4468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4</a:t>
              </a:r>
            </a:p>
          </p:txBody>
        </p:sp>
        <p:sp>
          <p:nvSpPr>
            <p:cNvPr name="TextBox 10" id="11"/>
            <p:cNvSpPr txBox="true"/>
            <p:nvPr/>
          </p:nvSpPr>
          <p:spPr>
            <a:xfrm>
              <a:off x="1357423" y="736758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5</a:t>
              </a:r>
            </a:p>
          </p:txBody>
        </p:sp>
        <p:sp>
          <p:nvSpPr>
            <p:cNvPr name="TextBox 11" id="12"/>
            <p:cNvSpPr txBox="true"/>
            <p:nvPr/>
          </p:nvSpPr>
          <p:spPr>
            <a:xfrm>
              <a:off x="1357424" y="736758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6</a:t>
              </a:r>
            </a:p>
          </p:txBody>
        </p:sp>
        <p:sp>
          <p:nvSpPr>
            <p:cNvPr name="TextBox 12" id="13"/>
            <p:cNvSpPr txBox="true"/>
            <p:nvPr/>
          </p:nvSpPr>
          <p:spPr>
            <a:xfrm>
              <a:off x="9024086" y="8248683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7</a:t>
              </a:r>
            </a:p>
          </p:txBody>
        </p:sp>
        <p:sp>
          <p:nvSpPr>
            <p:cNvPr name="TextBox 13" id="14"/>
            <p:cNvSpPr txBox="true"/>
            <p:nvPr/>
          </p:nvSpPr>
          <p:spPr>
            <a:xfrm>
              <a:off x="7858676" y="5967633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8</a:t>
              </a:r>
            </a:p>
          </p:txBody>
        </p:sp>
        <p:sp>
          <p:nvSpPr>
            <p:cNvPr name="TextBox 14" id="15"/>
            <p:cNvSpPr txBox="true"/>
            <p:nvPr/>
          </p:nvSpPr>
          <p:spPr>
            <a:xfrm>
              <a:off x="7588280" y="4301190"/>
              <a:ext cx="228600" cy="2286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9</a:t>
              </a:r>
            </a:p>
          </p:txBody>
        </p:sp>
        <p:sp>
          <p:nvSpPr>
            <p:cNvPr name="TextBox 15" id="16"/>
            <p:cNvSpPr txBox="true"/>
            <p:nvPr/>
          </p:nvSpPr>
          <p:spPr>
            <a:xfrm>
              <a:off x="7716051" y="4178025"/>
              <a:ext cx="406400" cy="4064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10</a:t>
              </a:r>
            </a:p>
          </p:txBody>
        </p:sp>
        <p:sp>
          <p:nvSpPr>
            <p:cNvPr name="TextBox 16" id="17"/>
            <p:cNvSpPr txBox="true"/>
            <p:nvPr/>
          </p:nvSpPr>
          <p:spPr>
            <a:xfrm>
              <a:off x="8970139" y="4246597"/>
              <a:ext cx="406400" cy="406400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anchor="t" rtlCol="false" wrap="square" tIns="25400" lIns="25400" bIns="25400" rIns="25400"/>
            <a:lstStyle/>
            <a:p>
              <a:pPr algn="ctr"/>
              <a:r>
                <a:rPr lang="en-US" sz="1400" b="false" i="false">
                  <a:solidFill>
                    <a:srgbClr val="333333"/>
                  </a:solidFill>
                  <a:latin typeface="microsoft yahei"/>
                </a:rPr>
                <a:t>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 dur="1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