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F9114-7331-439C-8174-3CBE7D5EF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9B9FC-3104-405B-AA4B-BD1AD800A4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BA1A4-17FB-4765-A88D-E2D440B7F0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A4626-5D7E-4D0C-8D95-3F18DC909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177AA-56C5-4F16-9BF6-56E0B7B51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10-3962-4C32-A5BF-5849242C91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5554-E82A-4A3D-949B-C6589A950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34AA4-C113-4EDD-BB70-C58CEA42C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AF485-9E27-43C2-A67B-B37D587CA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350D-B972-4911-AEAC-25CADCFD0D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31789-3AC4-4EA1-8B43-638DB531E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547809A-CFBA-434F-B93A-1DC956910B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1601-01-01T00:00:00Z</dcterms:created>
  <dc:creator>dmrhimali</dc:creator>
  <cp:lastModifiedBy>dmrhimali</cp:lastModifiedBy>
  <cp:lastPrinted>1601-01-01T00:00:00Z</cp:lastPrinted>
  <dcterms:modified xsi:type="dcterms:W3CDTF">2017-10-02T03:38:37Z</dcterms:modified>
  <cp:revision>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