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AB517-24B7-4F2B-AB93-B287D523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726133"/>
            <a:ext cx="10572000" cy="2971051"/>
          </a:xfrm>
        </p:spPr>
        <p:txBody>
          <a:bodyPr/>
          <a:lstStyle/>
          <a:p>
            <a:pPr algn="ctr"/>
            <a:r>
              <a:rPr lang="pt-BR" dirty="0"/>
              <a:t>Projeto Acorde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929489-3AD2-4C37-B4D5-51F3E501D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58176"/>
          </a:xfrm>
        </p:spPr>
        <p:txBody>
          <a:bodyPr>
            <a:normAutofit/>
          </a:bodyPr>
          <a:lstStyle/>
          <a:p>
            <a:r>
              <a:rPr lang="pt-BR" sz="2400" dirty="0"/>
              <a:t>Lucas Andrade Abreu – 2025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94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04989-8987-4ACD-9577-1DBCD805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266F29-5BDF-4B5B-97B0-BA9009BC6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869" y="2521510"/>
            <a:ext cx="5185873" cy="3638763"/>
          </a:xfrm>
        </p:spPr>
        <p:txBody>
          <a:bodyPr/>
          <a:lstStyle/>
          <a:p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Projetar e desenvolver um sistema capaz de reproduzir músicas e, ao mesmo tempo, categorizar, armazenar e fornecer informações sobre tais músicas a fim de auxiliar no ensino e prática de instrumentos musicais.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68DC62-B1E0-4129-9251-A062A5EB2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378609"/>
            <a:ext cx="5194583" cy="3638764"/>
          </a:xfrm>
        </p:spPr>
        <p:txBody>
          <a:bodyPr/>
          <a:lstStyle/>
          <a:p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Exibir em detalhe informações sobre músicas armazenadas no dispositivo que auxiliam o usuário aprender a tocar tais músicas, como letra, t</a:t>
            </a:r>
            <a:r>
              <a:rPr lang="pt-BR" sz="18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ablaturas, andamento e afinação. </a:t>
            </a:r>
            <a:endParaRPr lang="pt-BR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D72B62-0B8A-45F7-A630-4EBE1AF8FF3B}"/>
              </a:ext>
            </a:extLst>
          </p:cNvPr>
          <p:cNvSpPr txBox="1"/>
          <p:nvPr/>
        </p:nvSpPr>
        <p:spPr>
          <a:xfrm>
            <a:off x="809999" y="2147777"/>
            <a:ext cx="518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Geral</a:t>
            </a:r>
            <a:endParaRPr lang="pt-BR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6366E-5CA7-4B1E-B116-E182C4AD54AE}"/>
              </a:ext>
            </a:extLst>
          </p:cNvPr>
          <p:cNvSpPr txBox="1"/>
          <p:nvPr/>
        </p:nvSpPr>
        <p:spPr>
          <a:xfrm>
            <a:off x="6204839" y="2147777"/>
            <a:ext cx="5185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mbria" panose="02040503050406030204" pitchFamily="18" charset="0"/>
                <a:ea typeface="Cambria" panose="02040503050406030204" pitchFamily="18" charset="0"/>
              </a:rPr>
              <a:t>Específico</a:t>
            </a:r>
          </a:p>
        </p:txBody>
      </p:sp>
    </p:spTree>
    <p:extLst>
      <p:ext uri="{BB962C8B-B14F-4D97-AF65-F5344CB8AC3E}">
        <p14:creationId xmlns:p14="http://schemas.microsoft.com/office/powerpoint/2010/main" val="21527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47C30-2DFF-4DFD-8E95-60DB9709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>
                <a:latin typeface="Cambria" panose="02040503050406030204" pitchFamily="18" charset="0"/>
                <a:ea typeface="Cambria" panose="02040503050406030204" pitchFamily="18" charset="0"/>
              </a:rPr>
              <a:t>Casos de Uso</a:t>
            </a:r>
            <a:endParaRPr lang="pt-BR" sz="32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07620-2E31-4A71-BCF6-49412C67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345559"/>
            <a:ext cx="3547533" cy="4235994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Reproduzir Música;</a:t>
            </a:r>
            <a:endParaRPr lang="pt-BR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Pausar Música;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Tocar Próxima Música na lista;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Tocar Música Anterior na lista;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Exibir Informações da Música;</a:t>
            </a:r>
            <a:endParaRPr lang="pt-BR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Editar Informações;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Preenchimento Automático; 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Criar Playlist;	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Adicionar Música à Playlist;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Remover Música da Playlist;</a:t>
            </a:r>
            <a:endParaRPr lang="pt-BR" sz="17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Reproduzir Playlist;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Repetir Música;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7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Repetir Playlist;</a:t>
            </a:r>
            <a:endParaRPr lang="pt-BR" sz="17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1F1F73A-C705-43AE-97CC-9349C4322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7161" y="446088"/>
            <a:ext cx="4916265" cy="613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0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80A21-B982-43C0-91D5-490598E2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Requisitos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F8212-5C55-4D5E-8B8A-0BBE7F2C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47" y="2450888"/>
            <a:ext cx="3973421" cy="4686512"/>
          </a:xfrm>
        </p:spPr>
        <p:txBody>
          <a:bodyPr>
            <a:normAutofit/>
          </a:bodyPr>
          <a:lstStyle/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selecionar e reproduzir uma música armazenada no dispositivo;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pausar a música em execução;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avançar para a próxima música na lista de reprodução;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permitir ao usuário retroceder para a música anterior na lista de reprodução;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4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capaz de exibir informações gerais de qualquer música listada, como título, artista, álbum, duração, etc.;</a:t>
            </a:r>
            <a:endParaRPr lang="pt-BR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DF737FE-05FA-4DC4-AB9D-7F537822D460}"/>
              </a:ext>
            </a:extLst>
          </p:cNvPr>
          <p:cNvSpPr txBox="1">
            <a:spLocks/>
          </p:cNvSpPr>
          <p:nvPr/>
        </p:nvSpPr>
        <p:spPr>
          <a:xfrm>
            <a:off x="6951133" y="2374688"/>
            <a:ext cx="3973421" cy="468651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6"/>
            </a:pPr>
            <a:r>
              <a:rPr lang="pt-BR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sistema deve ser capaz de exibir informações detalhadas sobre as músicas listadas;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6"/>
            </a:pPr>
            <a:r>
              <a:rPr lang="pt-BR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sistema deve permitir ao usuário editar manualmente as informações de uma música, como título, artista e gênero;</a:t>
            </a:r>
            <a:endParaRPr lang="pt-BR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6"/>
            </a:pPr>
            <a:r>
              <a:rPr lang="pt-BR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sistema deve permitir ao usuário preencher automaticamente as informações de uma música, como nome do artista e gênero, quando não fornecidos;</a:t>
            </a:r>
            <a:endParaRPr lang="pt-BR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6"/>
            </a:pPr>
            <a:r>
              <a:rPr lang="pt-BR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sistema deve permitir que o usuário crie playlists;</a:t>
            </a:r>
            <a:endParaRPr lang="pt-BR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6"/>
            </a:pPr>
            <a:r>
              <a:rPr lang="pt-BR" sz="16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 sistema deve exibir uma mensagem de erro quando uma música ou playlist não puder ser carregada ou acessada.</a:t>
            </a:r>
            <a:endParaRPr lang="pt-BR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745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80A21-B982-43C0-91D5-490598E2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Requisitos Não Funcionais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F8212-5C55-4D5E-8B8A-0BBE7F2C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91216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capaz de iniciar a reprodução de qualquer música com atraso mínimo após a solicitação;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automaticamente partir para a próxima música, em ordem alfabética, após o término da música atual;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capaz de listar todos os arquivos de áudio identificados como uma música no dispositivo sem impactar o desempenho;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  <a:tabLst>
                <a:tab pos="3829050" algn="l"/>
              </a:tabLst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interface do sistema deve ser intuitiva, garantindo o mínimo de cliques acidentais possíveis;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sistema deve ser compatível com mobile e desktop;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t-B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tempo de desenvolvimento não deve ultrapassar o prazo estipulado para o projeto integrado da Senac-Rs.</a:t>
            </a:r>
            <a:endParaRPr lang="pt-B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805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713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94</TotalTime>
  <Words>416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Cambria</vt:lpstr>
      <vt:lpstr>Century Gothic</vt:lpstr>
      <vt:lpstr>Wingdings 2</vt:lpstr>
      <vt:lpstr>Citável</vt:lpstr>
      <vt:lpstr>Projeto Acorde </vt:lpstr>
      <vt:lpstr>Objetivos </vt:lpstr>
      <vt:lpstr>Casos de Uso</vt:lpstr>
      <vt:lpstr>Requisitos Funcionais</vt:lpstr>
      <vt:lpstr>Requisitos Não Funcionais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Acorde</dc:title>
  <dc:creator>Lucas Abreu</dc:creator>
  <cp:lastModifiedBy>LUCAS</cp:lastModifiedBy>
  <cp:revision>8</cp:revision>
  <dcterms:created xsi:type="dcterms:W3CDTF">2025-07-16T18:33:01Z</dcterms:created>
  <dcterms:modified xsi:type="dcterms:W3CDTF">2025-07-16T22:46:36Z</dcterms:modified>
</cp:coreProperties>
</file>