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e4cefe2d7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e4cefe2d7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4cefe2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e4cefe2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4cefe2d7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e4cefe2d7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4cefe2d7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e4cefe2d7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e4cefe2d7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e4cefe2d7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e4cefe2d7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e4cefe2d7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cefe2d7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cefe2d7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4cefe2d7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4cefe2d7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4cefe2d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4cefe2d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cefe2d7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cefe2d7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4cefe2d7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4cefe2d7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4cefe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e4cefe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cefe2d7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cefe2d7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4cefe2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4cefe2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Competing in Best Visualization category</a:t>
            </a:r>
            <a:endParaRPr sz="200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Variance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729450" y="3536425"/>
            <a:ext cx="50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Logan Graham, Austin Brewer, </a:t>
            </a:r>
            <a:r>
              <a:rPr lang="en-GB">
                <a:solidFill>
                  <a:schemeClr val="accent1"/>
                </a:solidFill>
              </a:rPr>
              <a:t>Maya Bowman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&amp; Homelessness: Results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-Georgia had a statistically significant lower than average conversational polarity.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5" y="2456500"/>
            <a:ext cx="479348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772050" y="3423800"/>
            <a:ext cx="760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-North Carolina had a statistically significantly higher than average conversational polarity.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75" y="3883950"/>
            <a:ext cx="466204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Finance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Polarity</a:t>
            </a:r>
            <a:endParaRPr/>
          </a:p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Number of Conversations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00913"/>
            <a:ext cx="410175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14" y="4465200"/>
            <a:ext cx="1078026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125" y="2078886"/>
            <a:ext cx="1338425" cy="45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9325" y="4387623"/>
            <a:ext cx="1078025" cy="59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75" y="2398627"/>
            <a:ext cx="4101751" cy="22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800" y="2209475"/>
            <a:ext cx="1338425" cy="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7248" y="3741675"/>
            <a:ext cx="1078024" cy="59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231" y="3991325"/>
            <a:ext cx="823939" cy="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Finance: Results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-Florida had a statistically significant higher than average conversational polarity.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-Michigan did NOT have a </a:t>
            </a:r>
            <a:r>
              <a:rPr lang="en-GB"/>
              <a:t>statistically</a:t>
            </a:r>
            <a:r>
              <a:rPr lang="en-GB"/>
              <a:t> significant higher than average conversational polarity.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75" y="2448750"/>
            <a:ext cx="523822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" y="3914975"/>
            <a:ext cx="45454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9450" y="1318650"/>
            <a:ext cx="41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State: Results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729450" y="2078875"/>
            <a:ext cx="35733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When looking at the whole country, Maine and North Carolina both had a statistically significant higher than average conversational polarity.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4784663" y="2217600"/>
            <a:ext cx="375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NC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900" y="1316650"/>
            <a:ext cx="4516326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4551863" y="7949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300" y="2615175"/>
            <a:ext cx="445752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5">
            <a:alphaModFix/>
          </a:blip>
          <a:srcRect b="0" l="1903" r="0" t="0"/>
          <a:stretch/>
        </p:blipFill>
        <p:spPr>
          <a:xfrm>
            <a:off x="4433300" y="3913700"/>
            <a:ext cx="4457524" cy="10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4741363" y="3437575"/>
            <a:ext cx="375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TX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729450" y="3951850"/>
            <a:ext cx="35733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Texas had a significantly lower than average conversational polarity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Thoughts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clients are more likely to be the ones affecting the positivity or negativity of the conversations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State laws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Cultural differences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Variation in attorney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Overall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Family and Children conversations have more positive wording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Maine and North Carolina are having notably more positive conversations than the country average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Sentiment Analysis &amp; Polarity Work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TextBlob - Python Library: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Positive or negative rating</a:t>
            </a:r>
            <a:r>
              <a:rPr lang="en-GB"/>
              <a:t> for each 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Evaluates simple sentence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Calculates polarity between 1 and -1 based off of positive or negative sentiment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Limitations: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Struggles with complex sentence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Long sentences dilute word pool and tend towards 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Polarity Examples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29325" y="2078875"/>
            <a:ext cx="37743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Positive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“Thank you! This is an awesome service!”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Polarity: 1.0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“This is great info thank you!”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Polarity: 1.0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6435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Negative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“The information you gave is wrong!!!!!”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Polarity:  -1.0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“What a worthless website.”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Polarity: -0.80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Polarities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29450" y="2736100"/>
            <a:ext cx="58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Focus: Family &amp; Children, Housing &amp; Homelessness, and Consumer Finance categories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 Polarities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6225"/>
            <a:ext cx="9144000" cy="31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-Family and Children had a statistically significant higher than average polarity.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-Juvenile had a statistically weak lower than average polarity.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75" y="3938275"/>
            <a:ext cx="4352562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75" y="2451749"/>
            <a:ext cx="445758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Family &amp; Children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Polarity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Number of Conversations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25" y="2427001"/>
            <a:ext cx="405679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50" y="4565000"/>
            <a:ext cx="96191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25" y="4055223"/>
            <a:ext cx="820599" cy="4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600" y="2427000"/>
            <a:ext cx="409343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6100" y="3921472"/>
            <a:ext cx="1061797" cy="5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6689" y="4564991"/>
            <a:ext cx="820600" cy="45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800" y="2209475"/>
            <a:ext cx="1338425" cy="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9125" y="2078886"/>
            <a:ext cx="1338425" cy="4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Family &amp; Children: Results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2017025"/>
            <a:ext cx="7688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-Texas had a </a:t>
            </a:r>
            <a:r>
              <a:rPr lang="en-GB"/>
              <a:t>statistically</a:t>
            </a:r>
            <a:r>
              <a:rPr lang="en-GB"/>
              <a:t> significant lower than average conversation polarity.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13725" y="3413475"/>
            <a:ext cx="74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Louisiana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had a statistically significant higher than average conversation polarity.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798375"/>
            <a:ext cx="5675269" cy="10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399625"/>
            <a:ext cx="407202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&amp; Homelessness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Polarity</a:t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Number of Conversations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0" y="2444250"/>
            <a:ext cx="4195800" cy="232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0" y="4565000"/>
            <a:ext cx="818208" cy="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00" y="2209475"/>
            <a:ext cx="1338425" cy="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50" y="4040503"/>
            <a:ext cx="820599" cy="45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1750" y="2445421"/>
            <a:ext cx="4195800" cy="231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74214" y="4040489"/>
            <a:ext cx="96921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9125" y="2078886"/>
            <a:ext cx="1338425" cy="45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74225" y="4565006"/>
            <a:ext cx="818199" cy="46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