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Delta - Bridging the Gap Between Team Concerns and Senior Management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Communication Plan for Aligning Team and Management</a:t>
            </a:r>
          </a:p>
          <a:p>
            <a:r>
              <a:t>Presenter: Your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a Team Member's Resignation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Communication Strategy:</a:t>
            </a:r>
          </a:p>
          <a:p>
            <a:r>
              <a:t>- Private Discussion: Have a one-on-one conversation with the resigning team member to understand their concerns and offer support.</a:t>
            </a:r>
          </a:p>
          <a:p>
            <a:r>
              <a:t>- Team Announcement:</a:t>
            </a:r>
          </a:p>
          <a:p>
            <a:r>
              <a:t>  - Acknowledge the Departure: Announce the resignation in a respectful manner.</a:t>
            </a:r>
          </a:p>
          <a:p>
            <a:r>
              <a:t>  - Reassure the Team: Emphasize the importance of their work and the management’s support for the project.</a:t>
            </a:r>
          </a:p>
          <a:p>
            <a:r>
              <a:t>  - Foster Stability: Highlight the resource allocation changes and reinforce that their work is crucial for success.</a:t>
            </a:r>
          </a:p>
          <a:p>
            <a:r>
              <a:t>  - Open Communication: Encourage team members to voice any concerns they have, and assure them of your continuous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Project Delta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Project Goal: Develop and launch a groundbreaking product in 7 months.</a:t>
            </a:r>
          </a:p>
          <a:p>
            <a:r>
              <a:t>Importance: Critical to the company's growth and market position.</a:t>
            </a:r>
          </a:p>
          <a:p/>
          <a:p>
            <a:r>
              <a:t>Key Milestones:</a:t>
            </a:r>
          </a:p>
          <a:p>
            <a:r>
              <a:t>- Research &amp; Analysis: 1 month</a:t>
            </a:r>
          </a:p>
          <a:p>
            <a:r>
              <a:t>- Prototype Development: 2 months</a:t>
            </a:r>
          </a:p>
          <a:p>
            <a:r>
              <a:t>- Testing &amp; Iteration: 1 month</a:t>
            </a:r>
          </a:p>
          <a:p>
            <a:r>
              <a:t>- Final Product Development: 3 months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Resource Allocation Issues: Misalignment of task assignment based on experience rather than expertise.</a:t>
            </a:r>
          </a:p>
          <a:p>
            <a:r>
              <a:t>Timeline Feasibility: Team suggests extending the timeline to 11 months for quality assurance.</a:t>
            </a:r>
          </a:p>
          <a:p>
            <a:r>
              <a:t>Decision-Making Concerns: Lack of collaborative approach; team wants involvement in key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Slack Message to Senior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Subject: Concerns and Proposals Regarding Project Delta</a:t>
            </a:r>
          </a:p>
          <a:p/>
          <a:p>
            <a:r>
              <a:t>Message:</a:t>
            </a:r>
          </a:p>
          <a:p>
            <a:r>
              <a:t>- Acknowledge the outlined project plan and timeline.</a:t>
            </a:r>
          </a:p>
          <a:p>
            <a:r>
              <a:t>- Communicate team concerns regarding resource allocation, timeline, and decision-making.</a:t>
            </a:r>
          </a:p>
          <a:p>
            <a:r>
              <a:t>- Propose reallocation of tasks based on strengths rather than tenure, extending the timeline to ensure quality, and adopting a more inclusive decision-making process.</a:t>
            </a:r>
          </a:p>
          <a:p>
            <a:r>
              <a:t>- End with a note emphasizing the commitment to the project and the desire for shared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Senior Management's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Accepted Proposal: Resource allocation changes approved based on individual strengths.</a:t>
            </a:r>
          </a:p>
          <a:p/>
          <a:p>
            <a:r>
              <a:t>Rejected Proposals:</a:t>
            </a:r>
          </a:p>
          <a:p>
            <a:r>
              <a:t>- Timeline remains at 7 months.</a:t>
            </a:r>
          </a:p>
          <a:p>
            <a:r>
              <a:t>- Decision-making process remains top-down.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to Convince Senior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Subject: Request for Reconsideration of Project Delta Timeline &amp; Decision-Making Approach</a:t>
            </a:r>
          </a:p>
          <a:p/>
          <a:p>
            <a:r>
              <a:t>Body:</a:t>
            </a:r>
          </a:p>
          <a:p>
            <a:r>
              <a:t>- Importance of Adjusted Timeline: Emphasize how an 11-month timeline would mitigate risks, ensure thorough testing, and improve product quality.</a:t>
            </a:r>
          </a:p>
          <a:p>
            <a:r>
              <a:t>- Collaborative Decision-Making: Argue how involving the team in key decisions fosters ownership, boosts morale, and enhances creativity.</a:t>
            </a:r>
          </a:p>
          <a:p>
            <a:r>
              <a:t>- Request for Reconsideration: Ask for a meeting to discuss the points in further detail and explore middle-ground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Senior Management's Final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Rejection Outcome:</a:t>
            </a:r>
          </a:p>
          <a:p>
            <a:r>
              <a:t>- Timeline stays at 7 months.</a:t>
            </a:r>
          </a:p>
          <a:p>
            <a:r>
              <a:t>- Decision-making remains top-down.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Communicating the Final Decision to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Detailed Steps to Communicate:</a:t>
            </a:r>
          </a:p>
          <a:p>
            <a:r>
              <a:t>- Call a team meeting to share management's decision.</a:t>
            </a:r>
          </a:p>
          <a:p>
            <a:r>
              <a:t>- Acknowledge the team's efforts and feedback.</a:t>
            </a:r>
          </a:p>
          <a:p>
            <a:r>
              <a:t>- Clearly explain the final decision and the reasons provided by senior management.</a:t>
            </a:r>
          </a:p>
          <a:p>
            <a:r>
              <a:t>- Emphasize what has been accepted (resource allocation) and how it will improve the project.</a:t>
            </a:r>
          </a:p>
          <a:p>
            <a:r>
              <a:t>- Encourage the team to stay focused on the project’s importance to the company.</a:t>
            </a:r>
          </a:p>
          <a:p>
            <a:r>
              <a:t>- Reiterate your commitment to advocate for the team in the future.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General Topics:</a:t>
            </a:r>
          </a:p>
          <a:p>
            <a:r>
              <a:t>- Acknowledge Team Input: Recognize the value of their feedback and the changes that have been accepted.</a:t>
            </a:r>
          </a:p>
          <a:p>
            <a:r>
              <a:t>- Highlight Positives: Focus on the approved changes in resource allocation and how it benefits the team.</a:t>
            </a:r>
          </a:p>
          <a:p>
            <a:r>
              <a:t>- Align on the Importance of Project Delta: Emphasize the significance of the project for career growth and the company.</a:t>
            </a:r>
          </a:p>
          <a:p>
            <a:r>
              <a:t>- Encourage Collaboration: Reinforce that the team can still make a significant impact on the project through their expertise and hard 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