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Delta - Bridging the Gap Between Team Concerns and Senior Management Decisions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Communication Plan for Aligning Team and Management</a:t>
            </a:r>
          </a:p>
          <a:p>
            <a:r>
              <a:t>Presenter: Your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Handling a Team Member's Resignation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Communication Strategy: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Private Discussion: Have a one-on-one conversation with the resigning team member to understand their concerns and offer support.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Team Announcement: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- Acknowledge the Departure: Announce the resignation in a respectful manner.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- Reassure the Team: Emphasize the importance of their work and the management’s support for the project.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- Foster Stability: Highlight the resource allocation changes and reinforce that their work is crucial for success.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- Open Communication: Encourage team members to voice any concerns they have, and assure them of your continuous support.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/>
            </a:pPr>
            <a:r>
              <a:t>Slide 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Overview of Project Delta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Project Goal: Develop and launch a groundbreaking product in 7 months.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Importance: Critical to the company's growth and market position.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Key Milestones: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Research &amp; Analysis: 1 month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Prototype Development: 2 months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Testing &amp; Iteration: 1 month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Final Product Development: 3 months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/>
            </a:pPr>
            <a:r>
              <a:t>Slide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Team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Resource Allocation Issues: Misalignment of task assignment based on experience rather than expertise.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Timeline Feasibility: Team suggests extending the timeline to 11 months for quality assurance.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Decision-Making Concerns: Lack of collaborative approach; team wants involvement in key decisions.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/>
            </a:pPr>
            <a:r>
              <a:t>Slide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Slack Message to Senior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Subject: Concerns and Proposals Regarding Project Delta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Message: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Acknowledge the outlined project plan and timeline.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Communicate team concerns regarding resource allocation, timeline, and decision-making.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Propose reallocation of tasks based on strengths rather than tenure, extending the timeline to ensure quality, and adopting a more inclusive decision-making process.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End with a note emphasizing the commitment to the project and the desire for shared success.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/>
            </a:pPr>
            <a:r>
              <a:t>Slide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Senior Management's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Accepted Proposal: Resource allocation changes approved based on individual strengths.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Rejected Proposals: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Timeline remains at 7 months.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Decision-making process remains top-down.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/>
            </a:pPr>
            <a:r>
              <a:t>Slide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Email to Convince Senior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Subject: Request for Reconsideration of Project Delta Timeline &amp; Decision-Making Approach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Body: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Importance of Adjusted Timeline: Emphasize how an 11-month timeline would mitigate risks, ensure thorough testing, and improve product quality.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Collaborative Decision-Making: Argue how involving the team in key decisions fosters ownership, boosts morale, and enhances creativity.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Request for Reconsideration: Ask for a meeting to discuss the points in further detail and explore middle-ground solutions.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/>
            </a:pPr>
            <a:r>
              <a:t>Slide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Senior Management's Final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Rejection Outcome: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Timeline stays at 7 months.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Decision-making remains top-down.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/>
            </a:pPr>
            <a:r>
              <a:t>Slide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Communicating the Final Decision to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Detailed Steps to Communicate: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Call a team meeting to share management's decision.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Acknowledge the team's efforts and feedback.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Clearly explain the final decision and the reasons provided by senior management.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Emphasize what has been accepted (resource allocation) and how it will improve the project.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Encourage the team to stay focused on the project’s importance to the company.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Reiterate your commitment to advocate for the team in the future.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/>
            </a:pPr>
            <a:r>
              <a:t>Slide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Communication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General Topics: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Acknowledge Team Input: Recognize the value of their feedback and the changes that have been accepted.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Highlight Positives: Focus on the approved changes in resource allocation and how it benefits the team.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Align on the Importance of Project Delta: Emphasize the significance of the project for career growth and the company.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Encourage Collaboration: Reinforce that the team can still make a significant impact on the project through their expertise and hard work.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/>
            </a:pPr>
            <a:r>
              <a:t>Slide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