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66" d="100"/>
          <a:sy n="66" d="100"/>
        </p:scale>
        <p:origin x="48" y="10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CD53E-0AE7-9E7C-B300-AE41F1B2C2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0F94CA-A96B-938F-53AE-BD5B521731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A68725-F48C-E5A7-1CFF-1D63C877DE56}"/>
              </a:ext>
            </a:extLst>
          </p:cNvPr>
          <p:cNvSpPr>
            <a:spLocks noGrp="1"/>
          </p:cNvSpPr>
          <p:nvPr>
            <p:ph type="dt" sz="half" idx="10"/>
          </p:nvPr>
        </p:nvSpPr>
        <p:spPr/>
        <p:txBody>
          <a:bodyPr/>
          <a:lstStyle/>
          <a:p>
            <a:fld id="{5F731423-3F11-4A49-88B8-5D0D18A46712}" type="datetimeFigureOut">
              <a:rPr lang="en-US" smtClean="0"/>
              <a:t>3/30/2023</a:t>
            </a:fld>
            <a:endParaRPr lang="en-US"/>
          </a:p>
        </p:txBody>
      </p:sp>
      <p:sp>
        <p:nvSpPr>
          <p:cNvPr id="5" name="Footer Placeholder 4">
            <a:extLst>
              <a:ext uri="{FF2B5EF4-FFF2-40B4-BE49-F238E27FC236}">
                <a16:creationId xmlns:a16="http://schemas.microsoft.com/office/drawing/2014/main" id="{BD666A05-64B3-1953-A708-0F597A9838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D3A4A-2882-1987-560B-5E4E2D30D445}"/>
              </a:ext>
            </a:extLst>
          </p:cNvPr>
          <p:cNvSpPr>
            <a:spLocks noGrp="1"/>
          </p:cNvSpPr>
          <p:nvPr>
            <p:ph type="sldNum" sz="quarter" idx="12"/>
          </p:nvPr>
        </p:nvSpPr>
        <p:spPr/>
        <p:txBody>
          <a:bodyPr/>
          <a:lstStyle/>
          <a:p>
            <a:fld id="{257FA485-1572-4F04-9789-CB73A6C1E509}" type="slidenum">
              <a:rPr lang="en-US" smtClean="0"/>
              <a:t>‹#›</a:t>
            </a:fld>
            <a:endParaRPr lang="en-US"/>
          </a:p>
        </p:txBody>
      </p:sp>
    </p:spTree>
    <p:extLst>
      <p:ext uri="{BB962C8B-B14F-4D97-AF65-F5344CB8AC3E}">
        <p14:creationId xmlns:p14="http://schemas.microsoft.com/office/powerpoint/2010/main" val="277244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82DA-21EE-286D-5D82-F45F469FE4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021C13-F5DC-087D-9B22-34FF64C34B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E30959-C423-56F4-6F23-1F6A80297C90}"/>
              </a:ext>
            </a:extLst>
          </p:cNvPr>
          <p:cNvSpPr>
            <a:spLocks noGrp="1"/>
          </p:cNvSpPr>
          <p:nvPr>
            <p:ph type="dt" sz="half" idx="10"/>
          </p:nvPr>
        </p:nvSpPr>
        <p:spPr/>
        <p:txBody>
          <a:bodyPr/>
          <a:lstStyle/>
          <a:p>
            <a:fld id="{5F731423-3F11-4A49-88B8-5D0D18A46712}" type="datetimeFigureOut">
              <a:rPr lang="en-US" smtClean="0"/>
              <a:t>3/30/2023</a:t>
            </a:fld>
            <a:endParaRPr lang="en-US"/>
          </a:p>
        </p:txBody>
      </p:sp>
      <p:sp>
        <p:nvSpPr>
          <p:cNvPr id="5" name="Footer Placeholder 4">
            <a:extLst>
              <a:ext uri="{FF2B5EF4-FFF2-40B4-BE49-F238E27FC236}">
                <a16:creationId xmlns:a16="http://schemas.microsoft.com/office/drawing/2014/main" id="{4D168D24-C740-DC5A-246F-0D0F0F7FB1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B02343-FE1E-E836-C26B-AC4108143F0E}"/>
              </a:ext>
            </a:extLst>
          </p:cNvPr>
          <p:cNvSpPr>
            <a:spLocks noGrp="1"/>
          </p:cNvSpPr>
          <p:nvPr>
            <p:ph type="sldNum" sz="quarter" idx="12"/>
          </p:nvPr>
        </p:nvSpPr>
        <p:spPr/>
        <p:txBody>
          <a:bodyPr/>
          <a:lstStyle/>
          <a:p>
            <a:fld id="{257FA485-1572-4F04-9789-CB73A6C1E509}" type="slidenum">
              <a:rPr lang="en-US" smtClean="0"/>
              <a:t>‹#›</a:t>
            </a:fld>
            <a:endParaRPr lang="en-US"/>
          </a:p>
        </p:txBody>
      </p:sp>
    </p:spTree>
    <p:extLst>
      <p:ext uri="{BB962C8B-B14F-4D97-AF65-F5344CB8AC3E}">
        <p14:creationId xmlns:p14="http://schemas.microsoft.com/office/powerpoint/2010/main" val="2548682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F08E98-F461-9A5C-5D95-44624473F3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F54412-1FF9-2BA0-6FCE-11522A43D3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C4653-5FE3-18B8-2F3E-9C005B039028}"/>
              </a:ext>
            </a:extLst>
          </p:cNvPr>
          <p:cNvSpPr>
            <a:spLocks noGrp="1"/>
          </p:cNvSpPr>
          <p:nvPr>
            <p:ph type="dt" sz="half" idx="10"/>
          </p:nvPr>
        </p:nvSpPr>
        <p:spPr/>
        <p:txBody>
          <a:bodyPr/>
          <a:lstStyle/>
          <a:p>
            <a:fld id="{5F731423-3F11-4A49-88B8-5D0D18A46712}" type="datetimeFigureOut">
              <a:rPr lang="en-US" smtClean="0"/>
              <a:t>3/30/2023</a:t>
            </a:fld>
            <a:endParaRPr lang="en-US"/>
          </a:p>
        </p:txBody>
      </p:sp>
      <p:sp>
        <p:nvSpPr>
          <p:cNvPr id="5" name="Footer Placeholder 4">
            <a:extLst>
              <a:ext uri="{FF2B5EF4-FFF2-40B4-BE49-F238E27FC236}">
                <a16:creationId xmlns:a16="http://schemas.microsoft.com/office/drawing/2014/main" id="{2B3FDC8B-8DC7-3836-53D3-DF3F36E34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FE522-9BD5-EE83-B352-E547B95862E9}"/>
              </a:ext>
            </a:extLst>
          </p:cNvPr>
          <p:cNvSpPr>
            <a:spLocks noGrp="1"/>
          </p:cNvSpPr>
          <p:nvPr>
            <p:ph type="sldNum" sz="quarter" idx="12"/>
          </p:nvPr>
        </p:nvSpPr>
        <p:spPr/>
        <p:txBody>
          <a:bodyPr/>
          <a:lstStyle/>
          <a:p>
            <a:fld id="{257FA485-1572-4F04-9789-CB73A6C1E509}" type="slidenum">
              <a:rPr lang="en-US" smtClean="0"/>
              <a:t>‹#›</a:t>
            </a:fld>
            <a:endParaRPr lang="en-US"/>
          </a:p>
        </p:txBody>
      </p:sp>
    </p:spTree>
    <p:extLst>
      <p:ext uri="{BB962C8B-B14F-4D97-AF65-F5344CB8AC3E}">
        <p14:creationId xmlns:p14="http://schemas.microsoft.com/office/powerpoint/2010/main" val="2174752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55E8-51E8-32A5-5861-823A9789EC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5DBF1-6806-1AE4-8BCA-EE55E8DC04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31F743-7A7A-DE72-5980-4E04BF5A0675}"/>
              </a:ext>
            </a:extLst>
          </p:cNvPr>
          <p:cNvSpPr>
            <a:spLocks noGrp="1"/>
          </p:cNvSpPr>
          <p:nvPr>
            <p:ph type="dt" sz="half" idx="10"/>
          </p:nvPr>
        </p:nvSpPr>
        <p:spPr/>
        <p:txBody>
          <a:bodyPr/>
          <a:lstStyle/>
          <a:p>
            <a:fld id="{5F731423-3F11-4A49-88B8-5D0D18A46712}" type="datetimeFigureOut">
              <a:rPr lang="en-US" smtClean="0"/>
              <a:t>3/30/2023</a:t>
            </a:fld>
            <a:endParaRPr lang="en-US"/>
          </a:p>
        </p:txBody>
      </p:sp>
      <p:sp>
        <p:nvSpPr>
          <p:cNvPr id="5" name="Footer Placeholder 4">
            <a:extLst>
              <a:ext uri="{FF2B5EF4-FFF2-40B4-BE49-F238E27FC236}">
                <a16:creationId xmlns:a16="http://schemas.microsoft.com/office/drawing/2014/main" id="{A00947BE-A9A6-E1D4-DBAC-13B223BE2F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97BC11-C759-3005-F741-4ACB4011CEDB}"/>
              </a:ext>
            </a:extLst>
          </p:cNvPr>
          <p:cNvSpPr>
            <a:spLocks noGrp="1"/>
          </p:cNvSpPr>
          <p:nvPr>
            <p:ph type="sldNum" sz="quarter" idx="12"/>
          </p:nvPr>
        </p:nvSpPr>
        <p:spPr/>
        <p:txBody>
          <a:bodyPr/>
          <a:lstStyle/>
          <a:p>
            <a:fld id="{257FA485-1572-4F04-9789-CB73A6C1E509}" type="slidenum">
              <a:rPr lang="en-US" smtClean="0"/>
              <a:t>‹#›</a:t>
            </a:fld>
            <a:endParaRPr lang="en-US"/>
          </a:p>
        </p:txBody>
      </p:sp>
    </p:spTree>
    <p:extLst>
      <p:ext uri="{BB962C8B-B14F-4D97-AF65-F5344CB8AC3E}">
        <p14:creationId xmlns:p14="http://schemas.microsoft.com/office/powerpoint/2010/main" val="366156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C094B-F2D2-AB0A-9FFA-D6257C3D96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375E7B-5729-973C-2A86-4D85DAA062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919EA7-B168-768F-2F6B-FD914A1FC09F}"/>
              </a:ext>
            </a:extLst>
          </p:cNvPr>
          <p:cNvSpPr>
            <a:spLocks noGrp="1"/>
          </p:cNvSpPr>
          <p:nvPr>
            <p:ph type="dt" sz="half" idx="10"/>
          </p:nvPr>
        </p:nvSpPr>
        <p:spPr/>
        <p:txBody>
          <a:bodyPr/>
          <a:lstStyle/>
          <a:p>
            <a:fld id="{5F731423-3F11-4A49-88B8-5D0D18A46712}" type="datetimeFigureOut">
              <a:rPr lang="en-US" smtClean="0"/>
              <a:t>3/30/2023</a:t>
            </a:fld>
            <a:endParaRPr lang="en-US"/>
          </a:p>
        </p:txBody>
      </p:sp>
      <p:sp>
        <p:nvSpPr>
          <p:cNvPr id="5" name="Footer Placeholder 4">
            <a:extLst>
              <a:ext uri="{FF2B5EF4-FFF2-40B4-BE49-F238E27FC236}">
                <a16:creationId xmlns:a16="http://schemas.microsoft.com/office/drawing/2014/main" id="{74608B2C-A9A7-ECA2-7668-29F7BC87B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9037A-7683-68DC-6A95-806A75551557}"/>
              </a:ext>
            </a:extLst>
          </p:cNvPr>
          <p:cNvSpPr>
            <a:spLocks noGrp="1"/>
          </p:cNvSpPr>
          <p:nvPr>
            <p:ph type="sldNum" sz="quarter" idx="12"/>
          </p:nvPr>
        </p:nvSpPr>
        <p:spPr/>
        <p:txBody>
          <a:bodyPr/>
          <a:lstStyle/>
          <a:p>
            <a:fld id="{257FA485-1572-4F04-9789-CB73A6C1E509}" type="slidenum">
              <a:rPr lang="en-US" smtClean="0"/>
              <a:t>‹#›</a:t>
            </a:fld>
            <a:endParaRPr lang="en-US"/>
          </a:p>
        </p:txBody>
      </p:sp>
    </p:spTree>
    <p:extLst>
      <p:ext uri="{BB962C8B-B14F-4D97-AF65-F5344CB8AC3E}">
        <p14:creationId xmlns:p14="http://schemas.microsoft.com/office/powerpoint/2010/main" val="3759331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AB12B-408F-CDA2-1E53-C8C7790EF4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08DCB0-5376-1BED-C1BA-0856798EE9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EB2F2B-AAA2-DC63-18E1-5843868D59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E065E7-8973-E50D-AD2B-1A3C46447203}"/>
              </a:ext>
            </a:extLst>
          </p:cNvPr>
          <p:cNvSpPr>
            <a:spLocks noGrp="1"/>
          </p:cNvSpPr>
          <p:nvPr>
            <p:ph type="dt" sz="half" idx="10"/>
          </p:nvPr>
        </p:nvSpPr>
        <p:spPr/>
        <p:txBody>
          <a:bodyPr/>
          <a:lstStyle/>
          <a:p>
            <a:fld id="{5F731423-3F11-4A49-88B8-5D0D18A46712}" type="datetimeFigureOut">
              <a:rPr lang="en-US" smtClean="0"/>
              <a:t>3/30/2023</a:t>
            </a:fld>
            <a:endParaRPr lang="en-US"/>
          </a:p>
        </p:txBody>
      </p:sp>
      <p:sp>
        <p:nvSpPr>
          <p:cNvPr id="6" name="Footer Placeholder 5">
            <a:extLst>
              <a:ext uri="{FF2B5EF4-FFF2-40B4-BE49-F238E27FC236}">
                <a16:creationId xmlns:a16="http://schemas.microsoft.com/office/drawing/2014/main" id="{3B397D52-116A-6F8C-FF13-E81345A33F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C62339-0B67-2585-FAC1-D2CA9316E81B}"/>
              </a:ext>
            </a:extLst>
          </p:cNvPr>
          <p:cNvSpPr>
            <a:spLocks noGrp="1"/>
          </p:cNvSpPr>
          <p:nvPr>
            <p:ph type="sldNum" sz="quarter" idx="12"/>
          </p:nvPr>
        </p:nvSpPr>
        <p:spPr/>
        <p:txBody>
          <a:bodyPr/>
          <a:lstStyle/>
          <a:p>
            <a:fld id="{257FA485-1572-4F04-9789-CB73A6C1E509}" type="slidenum">
              <a:rPr lang="en-US" smtClean="0"/>
              <a:t>‹#›</a:t>
            </a:fld>
            <a:endParaRPr lang="en-US"/>
          </a:p>
        </p:txBody>
      </p:sp>
    </p:spTree>
    <p:extLst>
      <p:ext uri="{BB962C8B-B14F-4D97-AF65-F5344CB8AC3E}">
        <p14:creationId xmlns:p14="http://schemas.microsoft.com/office/powerpoint/2010/main" val="2950890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BA408-03D6-46C5-C8A9-67738CC1D1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DE923B-382C-B846-55EB-11DC968829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185712-7AEA-16C8-0938-B4CC520C06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FE4998-59BB-858C-B00C-498877DAE0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8EE0C3-21CA-AED4-21C7-1E82F2DAA2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DBFC55-1A0F-670B-5E02-C253E52A144B}"/>
              </a:ext>
            </a:extLst>
          </p:cNvPr>
          <p:cNvSpPr>
            <a:spLocks noGrp="1"/>
          </p:cNvSpPr>
          <p:nvPr>
            <p:ph type="dt" sz="half" idx="10"/>
          </p:nvPr>
        </p:nvSpPr>
        <p:spPr/>
        <p:txBody>
          <a:bodyPr/>
          <a:lstStyle/>
          <a:p>
            <a:fld id="{5F731423-3F11-4A49-88B8-5D0D18A46712}" type="datetimeFigureOut">
              <a:rPr lang="en-US" smtClean="0"/>
              <a:t>3/30/2023</a:t>
            </a:fld>
            <a:endParaRPr lang="en-US"/>
          </a:p>
        </p:txBody>
      </p:sp>
      <p:sp>
        <p:nvSpPr>
          <p:cNvPr id="8" name="Footer Placeholder 7">
            <a:extLst>
              <a:ext uri="{FF2B5EF4-FFF2-40B4-BE49-F238E27FC236}">
                <a16:creationId xmlns:a16="http://schemas.microsoft.com/office/drawing/2014/main" id="{A54A6951-7EE2-68B1-27E0-67BEDDA4F4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A55A69-7F53-C79E-D86F-1CFA961C4370}"/>
              </a:ext>
            </a:extLst>
          </p:cNvPr>
          <p:cNvSpPr>
            <a:spLocks noGrp="1"/>
          </p:cNvSpPr>
          <p:nvPr>
            <p:ph type="sldNum" sz="quarter" idx="12"/>
          </p:nvPr>
        </p:nvSpPr>
        <p:spPr/>
        <p:txBody>
          <a:bodyPr/>
          <a:lstStyle/>
          <a:p>
            <a:fld id="{257FA485-1572-4F04-9789-CB73A6C1E509}" type="slidenum">
              <a:rPr lang="en-US" smtClean="0"/>
              <a:t>‹#›</a:t>
            </a:fld>
            <a:endParaRPr lang="en-US"/>
          </a:p>
        </p:txBody>
      </p:sp>
    </p:spTree>
    <p:extLst>
      <p:ext uri="{BB962C8B-B14F-4D97-AF65-F5344CB8AC3E}">
        <p14:creationId xmlns:p14="http://schemas.microsoft.com/office/powerpoint/2010/main" val="60694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D098-E48E-9CBE-3AA6-7FB58E4371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B211A2-C704-E923-592C-43EF1CE7CDC0}"/>
              </a:ext>
            </a:extLst>
          </p:cNvPr>
          <p:cNvSpPr>
            <a:spLocks noGrp="1"/>
          </p:cNvSpPr>
          <p:nvPr>
            <p:ph type="dt" sz="half" idx="10"/>
          </p:nvPr>
        </p:nvSpPr>
        <p:spPr/>
        <p:txBody>
          <a:bodyPr/>
          <a:lstStyle/>
          <a:p>
            <a:fld id="{5F731423-3F11-4A49-88B8-5D0D18A46712}" type="datetimeFigureOut">
              <a:rPr lang="en-US" smtClean="0"/>
              <a:t>3/30/2023</a:t>
            </a:fld>
            <a:endParaRPr lang="en-US"/>
          </a:p>
        </p:txBody>
      </p:sp>
      <p:sp>
        <p:nvSpPr>
          <p:cNvPr id="4" name="Footer Placeholder 3">
            <a:extLst>
              <a:ext uri="{FF2B5EF4-FFF2-40B4-BE49-F238E27FC236}">
                <a16:creationId xmlns:a16="http://schemas.microsoft.com/office/drawing/2014/main" id="{837E51CB-6CF2-F261-A805-A6D3B804F9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D47C47-E0E9-6DF6-D742-2C7C1C7EBE4F}"/>
              </a:ext>
            </a:extLst>
          </p:cNvPr>
          <p:cNvSpPr>
            <a:spLocks noGrp="1"/>
          </p:cNvSpPr>
          <p:nvPr>
            <p:ph type="sldNum" sz="quarter" idx="12"/>
          </p:nvPr>
        </p:nvSpPr>
        <p:spPr/>
        <p:txBody>
          <a:bodyPr/>
          <a:lstStyle/>
          <a:p>
            <a:fld id="{257FA485-1572-4F04-9789-CB73A6C1E509}" type="slidenum">
              <a:rPr lang="en-US" smtClean="0"/>
              <a:t>‹#›</a:t>
            </a:fld>
            <a:endParaRPr lang="en-US"/>
          </a:p>
        </p:txBody>
      </p:sp>
    </p:spTree>
    <p:extLst>
      <p:ext uri="{BB962C8B-B14F-4D97-AF65-F5344CB8AC3E}">
        <p14:creationId xmlns:p14="http://schemas.microsoft.com/office/powerpoint/2010/main" val="1757684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54C6B0-FBA2-F6E2-8C85-7949462E3C1C}"/>
              </a:ext>
            </a:extLst>
          </p:cNvPr>
          <p:cNvSpPr>
            <a:spLocks noGrp="1"/>
          </p:cNvSpPr>
          <p:nvPr>
            <p:ph type="dt" sz="half" idx="10"/>
          </p:nvPr>
        </p:nvSpPr>
        <p:spPr/>
        <p:txBody>
          <a:bodyPr/>
          <a:lstStyle/>
          <a:p>
            <a:fld id="{5F731423-3F11-4A49-88B8-5D0D18A46712}" type="datetimeFigureOut">
              <a:rPr lang="en-US" smtClean="0"/>
              <a:t>3/30/2023</a:t>
            </a:fld>
            <a:endParaRPr lang="en-US"/>
          </a:p>
        </p:txBody>
      </p:sp>
      <p:sp>
        <p:nvSpPr>
          <p:cNvPr id="3" name="Footer Placeholder 2">
            <a:extLst>
              <a:ext uri="{FF2B5EF4-FFF2-40B4-BE49-F238E27FC236}">
                <a16:creationId xmlns:a16="http://schemas.microsoft.com/office/drawing/2014/main" id="{48719443-AE20-AE9A-D152-6CA568DDCA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87C113-189D-EE56-8376-933F015E0991}"/>
              </a:ext>
            </a:extLst>
          </p:cNvPr>
          <p:cNvSpPr>
            <a:spLocks noGrp="1"/>
          </p:cNvSpPr>
          <p:nvPr>
            <p:ph type="sldNum" sz="quarter" idx="12"/>
          </p:nvPr>
        </p:nvSpPr>
        <p:spPr/>
        <p:txBody>
          <a:bodyPr/>
          <a:lstStyle/>
          <a:p>
            <a:fld id="{257FA485-1572-4F04-9789-CB73A6C1E509}" type="slidenum">
              <a:rPr lang="en-US" smtClean="0"/>
              <a:t>‹#›</a:t>
            </a:fld>
            <a:endParaRPr lang="en-US"/>
          </a:p>
        </p:txBody>
      </p:sp>
    </p:spTree>
    <p:extLst>
      <p:ext uri="{BB962C8B-B14F-4D97-AF65-F5344CB8AC3E}">
        <p14:creationId xmlns:p14="http://schemas.microsoft.com/office/powerpoint/2010/main" val="3182897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791B-0253-6225-36F1-7A668EA933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4A0AC3-EF71-E793-4C8C-F99125A6A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96C4B9-7313-B212-4721-71E02452A7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0C8ABB-DBFD-1CC1-0261-1EBF9ED28D5F}"/>
              </a:ext>
            </a:extLst>
          </p:cNvPr>
          <p:cNvSpPr>
            <a:spLocks noGrp="1"/>
          </p:cNvSpPr>
          <p:nvPr>
            <p:ph type="dt" sz="half" idx="10"/>
          </p:nvPr>
        </p:nvSpPr>
        <p:spPr/>
        <p:txBody>
          <a:bodyPr/>
          <a:lstStyle/>
          <a:p>
            <a:fld id="{5F731423-3F11-4A49-88B8-5D0D18A46712}" type="datetimeFigureOut">
              <a:rPr lang="en-US" smtClean="0"/>
              <a:t>3/30/2023</a:t>
            </a:fld>
            <a:endParaRPr lang="en-US"/>
          </a:p>
        </p:txBody>
      </p:sp>
      <p:sp>
        <p:nvSpPr>
          <p:cNvPr id="6" name="Footer Placeholder 5">
            <a:extLst>
              <a:ext uri="{FF2B5EF4-FFF2-40B4-BE49-F238E27FC236}">
                <a16:creationId xmlns:a16="http://schemas.microsoft.com/office/drawing/2014/main" id="{4A6C65B4-0985-E220-DCC7-AA3235A05A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0C05B9-4667-0F98-3A09-FFF59872F711}"/>
              </a:ext>
            </a:extLst>
          </p:cNvPr>
          <p:cNvSpPr>
            <a:spLocks noGrp="1"/>
          </p:cNvSpPr>
          <p:nvPr>
            <p:ph type="sldNum" sz="quarter" idx="12"/>
          </p:nvPr>
        </p:nvSpPr>
        <p:spPr/>
        <p:txBody>
          <a:bodyPr/>
          <a:lstStyle/>
          <a:p>
            <a:fld id="{257FA485-1572-4F04-9789-CB73A6C1E509}" type="slidenum">
              <a:rPr lang="en-US" smtClean="0"/>
              <a:t>‹#›</a:t>
            </a:fld>
            <a:endParaRPr lang="en-US"/>
          </a:p>
        </p:txBody>
      </p:sp>
    </p:spTree>
    <p:extLst>
      <p:ext uri="{BB962C8B-B14F-4D97-AF65-F5344CB8AC3E}">
        <p14:creationId xmlns:p14="http://schemas.microsoft.com/office/powerpoint/2010/main" val="163165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EDA3A-32C5-B612-936D-333862AD3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50E030-E737-1E5F-1C08-FE30E595BB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B381C9-2CFA-703B-8395-180FDA18E3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5B2EAF-0B90-CBB4-F3F6-DA57262AF9E8}"/>
              </a:ext>
            </a:extLst>
          </p:cNvPr>
          <p:cNvSpPr>
            <a:spLocks noGrp="1"/>
          </p:cNvSpPr>
          <p:nvPr>
            <p:ph type="dt" sz="half" idx="10"/>
          </p:nvPr>
        </p:nvSpPr>
        <p:spPr/>
        <p:txBody>
          <a:bodyPr/>
          <a:lstStyle/>
          <a:p>
            <a:fld id="{5F731423-3F11-4A49-88B8-5D0D18A46712}" type="datetimeFigureOut">
              <a:rPr lang="en-US" smtClean="0"/>
              <a:t>3/30/2023</a:t>
            </a:fld>
            <a:endParaRPr lang="en-US"/>
          </a:p>
        </p:txBody>
      </p:sp>
      <p:sp>
        <p:nvSpPr>
          <p:cNvPr id="6" name="Footer Placeholder 5">
            <a:extLst>
              <a:ext uri="{FF2B5EF4-FFF2-40B4-BE49-F238E27FC236}">
                <a16:creationId xmlns:a16="http://schemas.microsoft.com/office/drawing/2014/main" id="{0A3C827B-06AE-0ED0-D658-3CDBF2AA0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A5058A-ADB9-0EF7-6F7E-976F39B8A1FC}"/>
              </a:ext>
            </a:extLst>
          </p:cNvPr>
          <p:cNvSpPr>
            <a:spLocks noGrp="1"/>
          </p:cNvSpPr>
          <p:nvPr>
            <p:ph type="sldNum" sz="quarter" idx="12"/>
          </p:nvPr>
        </p:nvSpPr>
        <p:spPr/>
        <p:txBody>
          <a:bodyPr/>
          <a:lstStyle/>
          <a:p>
            <a:fld id="{257FA485-1572-4F04-9789-CB73A6C1E509}" type="slidenum">
              <a:rPr lang="en-US" smtClean="0"/>
              <a:t>‹#›</a:t>
            </a:fld>
            <a:endParaRPr lang="en-US"/>
          </a:p>
        </p:txBody>
      </p:sp>
    </p:spTree>
    <p:extLst>
      <p:ext uri="{BB962C8B-B14F-4D97-AF65-F5344CB8AC3E}">
        <p14:creationId xmlns:p14="http://schemas.microsoft.com/office/powerpoint/2010/main" val="1300503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B7C4F5-DDBA-ECB5-02F2-AAA914722E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2D7D68-03BD-9576-57A2-E222866724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D8543C-731E-2E90-E48E-CF91A9DB03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731423-3F11-4A49-88B8-5D0D18A46712}" type="datetimeFigureOut">
              <a:rPr lang="en-US" smtClean="0"/>
              <a:t>3/30/2023</a:t>
            </a:fld>
            <a:endParaRPr lang="en-US"/>
          </a:p>
        </p:txBody>
      </p:sp>
      <p:sp>
        <p:nvSpPr>
          <p:cNvPr id="5" name="Footer Placeholder 4">
            <a:extLst>
              <a:ext uri="{FF2B5EF4-FFF2-40B4-BE49-F238E27FC236}">
                <a16:creationId xmlns:a16="http://schemas.microsoft.com/office/drawing/2014/main" id="{1A391543-B7C2-EA6B-7B28-99CE941B30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2FF4D4-07E6-1007-7189-137E39E963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FA485-1572-4F04-9789-CB73A6C1E509}" type="slidenum">
              <a:rPr lang="en-US" smtClean="0"/>
              <a:t>‹#›</a:t>
            </a:fld>
            <a:endParaRPr lang="en-US"/>
          </a:p>
        </p:txBody>
      </p:sp>
    </p:spTree>
    <p:extLst>
      <p:ext uri="{BB962C8B-B14F-4D97-AF65-F5344CB8AC3E}">
        <p14:creationId xmlns:p14="http://schemas.microsoft.com/office/powerpoint/2010/main" val="1890491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19B0-C57C-09F5-4F24-EFA43ABD5D2E}"/>
              </a:ext>
            </a:extLst>
          </p:cNvPr>
          <p:cNvSpPr>
            <a:spLocks noGrp="1"/>
          </p:cNvSpPr>
          <p:nvPr>
            <p:ph type="ctrTitle"/>
          </p:nvPr>
        </p:nvSpPr>
        <p:spPr/>
        <p:txBody>
          <a:bodyPr/>
          <a:lstStyle/>
          <a:p>
            <a:r>
              <a:rPr lang="en-US" dirty="0"/>
              <a:t>Maze </a:t>
            </a:r>
          </a:p>
        </p:txBody>
      </p:sp>
      <p:sp>
        <p:nvSpPr>
          <p:cNvPr id="3" name="Subtitle 2">
            <a:extLst>
              <a:ext uri="{FF2B5EF4-FFF2-40B4-BE49-F238E27FC236}">
                <a16:creationId xmlns:a16="http://schemas.microsoft.com/office/drawing/2014/main" id="{B3901E5A-1ED5-89E8-AB69-A81DC7660EBD}"/>
              </a:ext>
            </a:extLst>
          </p:cNvPr>
          <p:cNvSpPr>
            <a:spLocks noGrp="1"/>
          </p:cNvSpPr>
          <p:nvPr>
            <p:ph type="subTitle" idx="1"/>
          </p:nvPr>
        </p:nvSpPr>
        <p:spPr/>
        <p:txBody>
          <a:bodyPr/>
          <a:lstStyle/>
          <a:p>
            <a:r>
              <a:rPr lang="en-US" dirty="0"/>
              <a:t>Made using c and SDL2</a:t>
            </a:r>
          </a:p>
        </p:txBody>
      </p:sp>
    </p:spTree>
    <p:extLst>
      <p:ext uri="{BB962C8B-B14F-4D97-AF65-F5344CB8AC3E}">
        <p14:creationId xmlns:p14="http://schemas.microsoft.com/office/powerpoint/2010/main" val="2801077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11993-2A68-A69A-264A-046B680FEF4B}"/>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7074F7DA-2A6B-27F5-41D1-C25B6C7B316A}"/>
              </a:ext>
            </a:extLst>
          </p:cNvPr>
          <p:cNvSpPr>
            <a:spLocks noGrp="1"/>
          </p:cNvSpPr>
          <p:nvPr>
            <p:ph idx="1"/>
          </p:nvPr>
        </p:nvSpPr>
        <p:spPr/>
        <p:txBody>
          <a:bodyPr/>
          <a:lstStyle/>
          <a:p>
            <a:pPr>
              <a:buFont typeface="Wingdings" panose="05000000000000000000" pitchFamily="2" charset="2"/>
              <a:buChar char="§"/>
            </a:pPr>
            <a:r>
              <a:rPr lang="en-US" dirty="0"/>
              <a:t>Abrham Endale</a:t>
            </a:r>
          </a:p>
        </p:txBody>
      </p:sp>
    </p:spTree>
    <p:extLst>
      <p:ext uri="{BB962C8B-B14F-4D97-AF65-F5344CB8AC3E}">
        <p14:creationId xmlns:p14="http://schemas.microsoft.com/office/powerpoint/2010/main" val="2258626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EED9-5FAD-4857-1919-8DB595989DB0}"/>
              </a:ext>
            </a:extLst>
          </p:cNvPr>
          <p:cNvSpPr>
            <a:spLocks noGrp="1"/>
          </p:cNvSpPr>
          <p:nvPr>
            <p:ph type="title"/>
          </p:nvPr>
        </p:nvSpPr>
        <p:spPr/>
        <p:txBody>
          <a:bodyPr/>
          <a:lstStyle/>
          <a:p>
            <a:r>
              <a:rPr lang="en-US" dirty="0"/>
              <a:t>Inspiration</a:t>
            </a:r>
          </a:p>
        </p:txBody>
      </p:sp>
      <p:sp>
        <p:nvSpPr>
          <p:cNvPr id="3" name="Content Placeholder 2">
            <a:extLst>
              <a:ext uri="{FF2B5EF4-FFF2-40B4-BE49-F238E27FC236}">
                <a16:creationId xmlns:a16="http://schemas.microsoft.com/office/drawing/2014/main" id="{2AA93983-188D-84C6-0B45-B909476988BF}"/>
              </a:ext>
            </a:extLst>
          </p:cNvPr>
          <p:cNvSpPr>
            <a:spLocks noGrp="1"/>
          </p:cNvSpPr>
          <p:nvPr>
            <p:ph idx="1"/>
          </p:nvPr>
        </p:nvSpPr>
        <p:spPr/>
        <p:txBody>
          <a:bodyPr/>
          <a:lstStyle/>
          <a:p>
            <a:pPr>
              <a:buFont typeface="Wingdings" panose="05000000000000000000" pitchFamily="2" charset="2"/>
              <a:buChar char="§"/>
            </a:pPr>
            <a:r>
              <a:rPr lang="en-US" dirty="0"/>
              <a:t>In brief I was inspired because I always wondered how game engines work and what I need to learn to create a game.</a:t>
            </a:r>
          </a:p>
        </p:txBody>
      </p:sp>
    </p:spTree>
    <p:extLst>
      <p:ext uri="{BB962C8B-B14F-4D97-AF65-F5344CB8AC3E}">
        <p14:creationId xmlns:p14="http://schemas.microsoft.com/office/powerpoint/2010/main" val="791568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A8E2-8D9C-7A8C-3D9E-BDFF9A719FE9}"/>
              </a:ext>
            </a:extLst>
          </p:cNvPr>
          <p:cNvSpPr>
            <a:spLocks noGrp="1"/>
          </p:cNvSpPr>
          <p:nvPr>
            <p:ph type="title"/>
          </p:nvPr>
        </p:nvSpPr>
        <p:spPr/>
        <p:txBody>
          <a:bodyPr/>
          <a:lstStyle/>
          <a:p>
            <a:r>
              <a:rPr lang="en-US" dirty="0"/>
              <a:t>Technology and architecture</a:t>
            </a:r>
          </a:p>
        </p:txBody>
      </p:sp>
      <p:sp>
        <p:nvSpPr>
          <p:cNvPr id="3" name="Content Placeholder 2">
            <a:extLst>
              <a:ext uri="{FF2B5EF4-FFF2-40B4-BE49-F238E27FC236}">
                <a16:creationId xmlns:a16="http://schemas.microsoft.com/office/drawing/2014/main" id="{43048289-AAF0-8254-1A30-57D7EBAD3924}"/>
              </a:ext>
            </a:extLst>
          </p:cNvPr>
          <p:cNvSpPr>
            <a:spLocks noGrp="1"/>
          </p:cNvSpPr>
          <p:nvPr>
            <p:ph idx="1"/>
          </p:nvPr>
        </p:nvSpPr>
        <p:spPr/>
        <p:txBody>
          <a:bodyPr/>
          <a:lstStyle/>
          <a:p>
            <a:pPr>
              <a:buFont typeface="Wingdings" panose="05000000000000000000" pitchFamily="2" charset="2"/>
              <a:buChar char="§"/>
            </a:pPr>
            <a:r>
              <a:rPr lang="en-US" dirty="0"/>
              <a:t>The technology used to create the game is SDL/SDL2/</a:t>
            </a:r>
            <a:r>
              <a:rPr lang="en-US" dirty="0" err="1"/>
              <a:t>SDL_Image</a:t>
            </a:r>
            <a:r>
              <a:rPr lang="en-US" dirty="0"/>
              <a:t> libraries. These libraries were created for 2D rendering.</a:t>
            </a:r>
          </a:p>
          <a:p>
            <a:pPr>
              <a:buFont typeface="Wingdings" panose="05000000000000000000" pitchFamily="2" charset="2"/>
              <a:buChar char="§"/>
            </a:pPr>
            <a:r>
              <a:rPr lang="en-US" dirty="0"/>
              <a:t>However through algorithms created in the 1990s it was made possible to generate 3D effects using 2D images.</a:t>
            </a:r>
          </a:p>
        </p:txBody>
      </p:sp>
    </p:spTree>
    <p:extLst>
      <p:ext uri="{BB962C8B-B14F-4D97-AF65-F5344CB8AC3E}">
        <p14:creationId xmlns:p14="http://schemas.microsoft.com/office/powerpoint/2010/main" val="1048836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BBC4-EDB2-DFF0-E831-756CD65404BC}"/>
              </a:ext>
            </a:extLst>
          </p:cNvPr>
          <p:cNvSpPr>
            <a:spLocks noGrp="1"/>
          </p:cNvSpPr>
          <p:nvPr>
            <p:ph type="title"/>
          </p:nvPr>
        </p:nvSpPr>
        <p:spPr/>
        <p:txBody>
          <a:bodyPr/>
          <a:lstStyle/>
          <a:p>
            <a:r>
              <a:rPr lang="en-US" dirty="0"/>
              <a:t>Core algorithm </a:t>
            </a:r>
          </a:p>
        </p:txBody>
      </p:sp>
      <p:sp>
        <p:nvSpPr>
          <p:cNvPr id="3" name="Content Placeholder 2">
            <a:extLst>
              <a:ext uri="{FF2B5EF4-FFF2-40B4-BE49-F238E27FC236}">
                <a16:creationId xmlns:a16="http://schemas.microsoft.com/office/drawing/2014/main" id="{BA741131-973D-67AD-576C-1F752445F088}"/>
              </a:ext>
            </a:extLst>
          </p:cNvPr>
          <p:cNvSpPr>
            <a:spLocks noGrp="1"/>
          </p:cNvSpPr>
          <p:nvPr>
            <p:ph idx="1"/>
          </p:nvPr>
        </p:nvSpPr>
        <p:spPr/>
        <p:txBody>
          <a:bodyPr/>
          <a:lstStyle/>
          <a:p>
            <a:pPr>
              <a:buFont typeface="Wingdings" panose="05000000000000000000" pitchFamily="2" charset="2"/>
              <a:buChar char="§"/>
            </a:pPr>
            <a:r>
              <a:rPr lang="en-US" dirty="0"/>
              <a:t>The core algorithm used is called Raycasting. </a:t>
            </a:r>
          </a:p>
          <a:p>
            <a:pPr>
              <a:buFont typeface="Wingdings" panose="05000000000000000000" pitchFamily="2" charset="2"/>
              <a:buChar char="§"/>
            </a:pPr>
            <a:r>
              <a:rPr lang="en-US" dirty="0"/>
              <a:t>To briefly explain, </a:t>
            </a:r>
            <a:r>
              <a:rPr lang="en-US" b="0" i="0" dirty="0">
                <a:effectLst/>
                <a:latin typeface="Google Sans"/>
              </a:rPr>
              <a:t>Raycasting </a:t>
            </a:r>
            <a:r>
              <a:rPr lang="en-US" dirty="0">
                <a:latin typeface="Google Sans"/>
              </a:rPr>
              <a:t>works</a:t>
            </a:r>
            <a:r>
              <a:rPr lang="en-US" b="0" i="0" dirty="0">
                <a:effectLst/>
                <a:latin typeface="Google Sans"/>
              </a:rPr>
              <a:t> by sending out an invisible ray from a point in a specific direction with a defined length. Once cast, you can detect if the ray hits a base terrain. Then the distance to it is calculated which is used to determine what the height of that terrain should be. The farther away the smaller the height should be.</a:t>
            </a: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339826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AF318-DDB8-87CA-48F4-DEA02C8A37AB}"/>
              </a:ext>
            </a:extLst>
          </p:cNvPr>
          <p:cNvSpPr>
            <a:spLocks noGrp="1"/>
          </p:cNvSpPr>
          <p:nvPr>
            <p:ph type="title"/>
          </p:nvPr>
        </p:nvSpPr>
        <p:spPr/>
        <p:txBody>
          <a:bodyPr/>
          <a:lstStyle/>
          <a:p>
            <a:r>
              <a:rPr lang="en-US" dirty="0"/>
              <a:t>Code snippet: DDA algorithm</a:t>
            </a:r>
          </a:p>
        </p:txBody>
      </p:sp>
      <p:sp>
        <p:nvSpPr>
          <p:cNvPr id="3" name="Content Placeholder 2">
            <a:extLst>
              <a:ext uri="{FF2B5EF4-FFF2-40B4-BE49-F238E27FC236}">
                <a16:creationId xmlns:a16="http://schemas.microsoft.com/office/drawing/2014/main" id="{2E08E56B-B85F-46B9-0BB9-CC66A9669856}"/>
              </a:ext>
            </a:extLst>
          </p:cNvPr>
          <p:cNvSpPr>
            <a:spLocks noGrp="1"/>
          </p:cNvSpPr>
          <p:nvPr>
            <p:ph idx="1"/>
          </p:nvPr>
        </p:nvSpPr>
        <p:spPr/>
        <p:txBody>
          <a:bodyPr>
            <a:normAutofit fontScale="25000" lnSpcReduction="20000"/>
          </a:bodyPr>
          <a:lstStyle/>
          <a:p>
            <a:r>
              <a:rPr lang="zh-SG" altLang="en-US" sz="4000" dirty="0">
                <a:latin typeface="Lucida Console" panose="020B0609040504020204" pitchFamily="49" charset="0"/>
              </a:rPr>
              <a:t>	</a:t>
            </a:r>
            <a:r>
              <a:rPr lang="en-US" altLang="zh-SG" sz="4000" dirty="0">
                <a:latin typeface="Lucida Console" panose="020B0609040504020204" pitchFamily="49" charset="0"/>
              </a:rPr>
              <a:t>while (hit == 0)</a:t>
            </a:r>
            <a:endParaRPr lang="zh-SG" altLang="en-US" sz="4000" dirty="0">
              <a:latin typeface="Lucida Console" panose="020B0609040504020204" pitchFamily="49" charset="0"/>
            </a:endParaRPr>
          </a:p>
          <a:p>
            <a:r>
              <a:rPr lang="zh-SG" altLang="en-US" sz="4000" dirty="0">
                <a:latin typeface="Lucida Console" panose="020B0609040504020204" pitchFamily="49" charset="0"/>
              </a:rPr>
              <a:t>	</a:t>
            </a:r>
            <a:r>
              <a:rPr lang="en-US" altLang="zh-SG" sz="4000" dirty="0">
                <a:latin typeface="Lucida Console" panose="020B0609040504020204" pitchFamily="49" charset="0"/>
              </a:rPr>
              <a:t>{</a:t>
            </a:r>
            <a:endParaRPr lang="zh-SG" altLang="en-US" sz="4000" dirty="0">
              <a:latin typeface="Lucida Console" panose="020B0609040504020204" pitchFamily="49" charset="0"/>
            </a:endParaRPr>
          </a:p>
          <a:p>
            <a:r>
              <a:rPr lang="zh-SG" altLang="en-US" sz="4000" dirty="0">
                <a:latin typeface="Lucida Console" panose="020B0609040504020204" pitchFamily="49" charset="0"/>
              </a:rPr>
              <a:t>		</a:t>
            </a:r>
            <a:r>
              <a:rPr lang="en-US" altLang="zh-SG" sz="4000" dirty="0">
                <a:latin typeface="Lucida Console" panose="020B0609040504020204" pitchFamily="49" charset="0"/>
              </a:rPr>
              <a:t>//jump to next map square, either in x-direction, or in y-direction</a:t>
            </a:r>
            <a:endParaRPr lang="zh-SG" altLang="en-US" sz="4000" dirty="0">
              <a:latin typeface="Lucida Console" panose="020B0609040504020204" pitchFamily="49" charset="0"/>
            </a:endParaRPr>
          </a:p>
          <a:p>
            <a:r>
              <a:rPr lang="zh-SG" altLang="en-US" sz="4000" dirty="0">
                <a:latin typeface="Lucida Console" panose="020B0609040504020204" pitchFamily="49" charset="0"/>
              </a:rPr>
              <a:t>		</a:t>
            </a:r>
            <a:r>
              <a:rPr lang="pt-BR" altLang="zh-SG" sz="4000" dirty="0" err="1">
                <a:latin typeface="Lucida Console" panose="020B0609040504020204" pitchFamily="49" charset="0"/>
              </a:rPr>
              <a:t>if</a:t>
            </a:r>
            <a:r>
              <a:rPr lang="pt-BR" altLang="zh-SG" sz="4000" dirty="0">
                <a:latin typeface="Lucida Console" panose="020B0609040504020204" pitchFamily="49" charset="0"/>
              </a:rPr>
              <a:t> (r-&gt;</a:t>
            </a:r>
            <a:r>
              <a:rPr lang="pt-BR" altLang="zh-SG" sz="4000" dirty="0" err="1">
                <a:latin typeface="Lucida Console" panose="020B0609040504020204" pitchFamily="49" charset="0"/>
              </a:rPr>
              <a:t>sideDistX</a:t>
            </a:r>
            <a:r>
              <a:rPr lang="pt-BR" altLang="zh-SG" sz="4000" dirty="0">
                <a:latin typeface="Lucida Console" panose="020B0609040504020204" pitchFamily="49" charset="0"/>
              </a:rPr>
              <a:t> &lt; r-&gt;</a:t>
            </a:r>
            <a:r>
              <a:rPr lang="pt-BR" altLang="zh-SG" sz="4000" dirty="0" err="1">
                <a:latin typeface="Lucida Console" panose="020B0609040504020204" pitchFamily="49" charset="0"/>
              </a:rPr>
              <a:t>sideDistY</a:t>
            </a:r>
            <a:r>
              <a:rPr lang="pt-BR" altLang="zh-SG" sz="4000" dirty="0">
                <a:latin typeface="Lucida Console" panose="020B0609040504020204" pitchFamily="49" charset="0"/>
              </a:rPr>
              <a:t>)</a:t>
            </a:r>
            <a:endParaRPr lang="zh-SG" altLang="en-US" sz="4000" dirty="0">
              <a:latin typeface="Lucida Console" panose="020B0609040504020204" pitchFamily="49" charset="0"/>
            </a:endParaRPr>
          </a:p>
          <a:p>
            <a:r>
              <a:rPr lang="zh-SG" altLang="en-US" sz="4000" dirty="0">
                <a:latin typeface="Lucida Console" panose="020B0609040504020204" pitchFamily="49" charset="0"/>
              </a:rPr>
              <a:t>		</a:t>
            </a:r>
            <a:r>
              <a:rPr lang="en-US" altLang="zh-SG" sz="4000" dirty="0">
                <a:latin typeface="Lucida Console" panose="020B0609040504020204" pitchFamily="49" charset="0"/>
              </a:rPr>
              <a:t>{</a:t>
            </a:r>
            <a:endParaRPr lang="zh-SG" altLang="en-US" sz="4000" dirty="0">
              <a:latin typeface="Lucida Console" panose="020B0609040504020204" pitchFamily="49" charset="0"/>
            </a:endParaRPr>
          </a:p>
          <a:p>
            <a:r>
              <a:rPr lang="zh-SG" altLang="en-US" sz="4000" dirty="0">
                <a:latin typeface="Lucida Console" panose="020B0609040504020204" pitchFamily="49" charset="0"/>
              </a:rPr>
              <a:t>			</a:t>
            </a:r>
            <a:r>
              <a:rPr lang="en-US" altLang="zh-SG" sz="4000" dirty="0">
                <a:latin typeface="Lucida Console" panose="020B0609040504020204" pitchFamily="49" charset="0"/>
              </a:rPr>
              <a:t>r-&gt;</a:t>
            </a:r>
            <a:r>
              <a:rPr lang="en-US" altLang="zh-SG" sz="4000" dirty="0" err="1">
                <a:latin typeface="Lucida Console" panose="020B0609040504020204" pitchFamily="49" charset="0"/>
              </a:rPr>
              <a:t>sideDistX</a:t>
            </a:r>
            <a:r>
              <a:rPr lang="en-US" altLang="zh-SG" sz="4000" dirty="0">
                <a:latin typeface="Lucida Console" panose="020B0609040504020204" pitchFamily="49" charset="0"/>
              </a:rPr>
              <a:t> += r-&gt;</a:t>
            </a:r>
            <a:r>
              <a:rPr lang="en-US" altLang="zh-SG" sz="4000" dirty="0" err="1">
                <a:latin typeface="Lucida Console" panose="020B0609040504020204" pitchFamily="49" charset="0"/>
              </a:rPr>
              <a:t>deltaDistX</a:t>
            </a:r>
            <a:r>
              <a:rPr lang="en-US" altLang="zh-SG" sz="4000" dirty="0">
                <a:latin typeface="Lucida Console" panose="020B0609040504020204" pitchFamily="49" charset="0"/>
              </a:rPr>
              <a:t>;</a:t>
            </a:r>
            <a:endParaRPr lang="zh-SG" altLang="en-US" sz="4000" dirty="0">
              <a:latin typeface="Lucida Console" panose="020B0609040504020204" pitchFamily="49" charset="0"/>
            </a:endParaRPr>
          </a:p>
          <a:p>
            <a:r>
              <a:rPr lang="zh-SG" altLang="en-US" sz="4000" dirty="0">
                <a:latin typeface="Lucida Console" panose="020B0609040504020204" pitchFamily="49" charset="0"/>
              </a:rPr>
              <a:t>			</a:t>
            </a:r>
            <a:r>
              <a:rPr lang="en-US" altLang="zh-SG" sz="4000" dirty="0">
                <a:latin typeface="Lucida Console" panose="020B0609040504020204" pitchFamily="49" charset="0"/>
              </a:rPr>
              <a:t>r-&gt;</a:t>
            </a:r>
            <a:r>
              <a:rPr lang="en-US" altLang="zh-SG" sz="4000" dirty="0" err="1">
                <a:latin typeface="Lucida Console" panose="020B0609040504020204" pitchFamily="49" charset="0"/>
              </a:rPr>
              <a:t>mapX</a:t>
            </a:r>
            <a:r>
              <a:rPr lang="en-US" altLang="zh-SG" sz="4000" dirty="0">
                <a:latin typeface="Lucida Console" panose="020B0609040504020204" pitchFamily="49" charset="0"/>
              </a:rPr>
              <a:t> += r-&gt;</a:t>
            </a:r>
            <a:r>
              <a:rPr lang="en-US" altLang="zh-SG" sz="4000" dirty="0" err="1">
                <a:latin typeface="Lucida Console" panose="020B0609040504020204" pitchFamily="49" charset="0"/>
              </a:rPr>
              <a:t>stepX</a:t>
            </a:r>
            <a:r>
              <a:rPr lang="en-US" altLang="zh-SG" sz="4000" dirty="0">
                <a:latin typeface="Lucida Console" panose="020B0609040504020204" pitchFamily="49" charset="0"/>
              </a:rPr>
              <a:t>;</a:t>
            </a:r>
            <a:endParaRPr lang="zh-SG" altLang="en-US" sz="4000" dirty="0">
              <a:latin typeface="Lucida Console" panose="020B0609040504020204" pitchFamily="49" charset="0"/>
            </a:endParaRPr>
          </a:p>
          <a:p>
            <a:r>
              <a:rPr lang="zh-SG" altLang="en-US" sz="4000" dirty="0">
                <a:latin typeface="Lucida Console" panose="020B0609040504020204" pitchFamily="49" charset="0"/>
              </a:rPr>
              <a:t>			</a:t>
            </a:r>
            <a:r>
              <a:rPr lang="en-US" altLang="zh-SG" sz="4000" dirty="0">
                <a:latin typeface="Lucida Console" panose="020B0609040504020204" pitchFamily="49" charset="0"/>
              </a:rPr>
              <a:t>r-&gt;side = 0;</a:t>
            </a:r>
            <a:endParaRPr lang="zh-SG" altLang="en-US" sz="4000" dirty="0">
              <a:latin typeface="Lucida Console" panose="020B0609040504020204" pitchFamily="49" charset="0"/>
            </a:endParaRPr>
          </a:p>
          <a:p>
            <a:r>
              <a:rPr lang="zh-SG" altLang="en-US" sz="4000" dirty="0">
                <a:latin typeface="Lucida Console" panose="020B0609040504020204" pitchFamily="49" charset="0"/>
              </a:rPr>
              <a:t>		</a:t>
            </a:r>
            <a:r>
              <a:rPr lang="en-US" altLang="zh-SG" sz="4000" dirty="0">
                <a:latin typeface="Lucida Console" panose="020B0609040504020204" pitchFamily="49" charset="0"/>
              </a:rPr>
              <a:t>}</a:t>
            </a:r>
            <a:endParaRPr lang="zh-SG" altLang="en-US" sz="4000" dirty="0">
              <a:latin typeface="Lucida Console" panose="020B0609040504020204" pitchFamily="49" charset="0"/>
            </a:endParaRPr>
          </a:p>
          <a:p>
            <a:r>
              <a:rPr lang="zh-SG" altLang="en-US" sz="4000" dirty="0">
                <a:latin typeface="Lucida Console" panose="020B0609040504020204" pitchFamily="49" charset="0"/>
              </a:rPr>
              <a:t>		</a:t>
            </a:r>
            <a:r>
              <a:rPr lang="en-US" altLang="zh-SG" sz="4000" dirty="0">
                <a:latin typeface="Lucida Console" panose="020B0609040504020204" pitchFamily="49" charset="0"/>
              </a:rPr>
              <a:t>else</a:t>
            </a:r>
            <a:endParaRPr lang="zh-SG" altLang="en-US" sz="4000" dirty="0">
              <a:latin typeface="Lucida Console" panose="020B0609040504020204" pitchFamily="49" charset="0"/>
            </a:endParaRPr>
          </a:p>
          <a:p>
            <a:r>
              <a:rPr lang="zh-SG" altLang="en-US" sz="4000" dirty="0">
                <a:latin typeface="Lucida Console" panose="020B0609040504020204" pitchFamily="49" charset="0"/>
              </a:rPr>
              <a:t>		</a:t>
            </a:r>
            <a:r>
              <a:rPr lang="en-US" altLang="zh-SG" sz="4000" dirty="0">
                <a:latin typeface="Lucida Console" panose="020B0609040504020204" pitchFamily="49" charset="0"/>
              </a:rPr>
              <a:t>{</a:t>
            </a:r>
            <a:endParaRPr lang="zh-SG" altLang="en-US" sz="4000" dirty="0">
              <a:latin typeface="Lucida Console" panose="020B0609040504020204" pitchFamily="49" charset="0"/>
            </a:endParaRPr>
          </a:p>
          <a:p>
            <a:r>
              <a:rPr lang="zh-SG" altLang="en-US" sz="4000" dirty="0">
                <a:latin typeface="Lucida Console" panose="020B0609040504020204" pitchFamily="49" charset="0"/>
              </a:rPr>
              <a:t>			</a:t>
            </a:r>
            <a:r>
              <a:rPr lang="en-US" altLang="zh-SG" sz="4000" dirty="0">
                <a:latin typeface="Lucida Console" panose="020B0609040504020204" pitchFamily="49" charset="0"/>
              </a:rPr>
              <a:t>r-&gt;</a:t>
            </a:r>
            <a:r>
              <a:rPr lang="en-US" altLang="zh-SG" sz="4000" dirty="0" err="1">
                <a:latin typeface="Lucida Console" panose="020B0609040504020204" pitchFamily="49" charset="0"/>
              </a:rPr>
              <a:t>sideDistY</a:t>
            </a:r>
            <a:r>
              <a:rPr lang="en-US" altLang="zh-SG" sz="4000" dirty="0">
                <a:latin typeface="Lucida Console" panose="020B0609040504020204" pitchFamily="49" charset="0"/>
              </a:rPr>
              <a:t> += r-&gt;</a:t>
            </a:r>
            <a:r>
              <a:rPr lang="en-US" altLang="zh-SG" sz="4000" dirty="0" err="1">
                <a:latin typeface="Lucida Console" panose="020B0609040504020204" pitchFamily="49" charset="0"/>
              </a:rPr>
              <a:t>deltaDistY</a:t>
            </a:r>
            <a:r>
              <a:rPr lang="en-US" altLang="zh-SG" sz="4000" dirty="0">
                <a:latin typeface="Lucida Console" panose="020B0609040504020204" pitchFamily="49" charset="0"/>
              </a:rPr>
              <a:t>;</a:t>
            </a:r>
            <a:endParaRPr lang="zh-SG" altLang="en-US" sz="4000" dirty="0">
              <a:latin typeface="Lucida Console" panose="020B0609040504020204" pitchFamily="49" charset="0"/>
            </a:endParaRPr>
          </a:p>
          <a:p>
            <a:r>
              <a:rPr lang="zh-SG" altLang="en-US" sz="4000" dirty="0">
                <a:latin typeface="Lucida Console" panose="020B0609040504020204" pitchFamily="49" charset="0"/>
              </a:rPr>
              <a:t>			</a:t>
            </a:r>
            <a:r>
              <a:rPr lang="en-US" altLang="zh-SG" sz="4000" dirty="0">
                <a:latin typeface="Lucida Console" panose="020B0609040504020204" pitchFamily="49" charset="0"/>
              </a:rPr>
              <a:t>r-&gt;</a:t>
            </a:r>
            <a:r>
              <a:rPr lang="en-US" altLang="zh-SG" sz="4000" dirty="0" err="1">
                <a:latin typeface="Lucida Console" panose="020B0609040504020204" pitchFamily="49" charset="0"/>
              </a:rPr>
              <a:t>mapY</a:t>
            </a:r>
            <a:r>
              <a:rPr lang="en-US" altLang="zh-SG" sz="4000" dirty="0">
                <a:latin typeface="Lucida Console" panose="020B0609040504020204" pitchFamily="49" charset="0"/>
              </a:rPr>
              <a:t> += r-&gt;</a:t>
            </a:r>
            <a:r>
              <a:rPr lang="en-US" altLang="zh-SG" sz="4000" dirty="0" err="1">
                <a:latin typeface="Lucida Console" panose="020B0609040504020204" pitchFamily="49" charset="0"/>
              </a:rPr>
              <a:t>stepY</a:t>
            </a:r>
            <a:r>
              <a:rPr lang="en-US" altLang="zh-SG" sz="4000" dirty="0">
                <a:latin typeface="Lucida Console" panose="020B0609040504020204" pitchFamily="49" charset="0"/>
              </a:rPr>
              <a:t>;</a:t>
            </a:r>
            <a:endParaRPr lang="zh-SG" altLang="en-US" sz="4000" dirty="0">
              <a:latin typeface="Lucida Console" panose="020B0609040504020204" pitchFamily="49" charset="0"/>
            </a:endParaRPr>
          </a:p>
          <a:p>
            <a:r>
              <a:rPr lang="zh-SG" altLang="en-US" sz="4000" dirty="0">
                <a:latin typeface="Lucida Console" panose="020B0609040504020204" pitchFamily="49" charset="0"/>
              </a:rPr>
              <a:t>			</a:t>
            </a:r>
            <a:r>
              <a:rPr lang="en-US" altLang="zh-SG" sz="4000" dirty="0">
                <a:latin typeface="Lucida Console" panose="020B0609040504020204" pitchFamily="49" charset="0"/>
              </a:rPr>
              <a:t>r-&gt;side = 1;</a:t>
            </a:r>
            <a:endParaRPr lang="zh-SG" altLang="en-US" sz="4000" dirty="0">
              <a:latin typeface="Lucida Console" panose="020B0609040504020204" pitchFamily="49" charset="0"/>
            </a:endParaRPr>
          </a:p>
          <a:p>
            <a:r>
              <a:rPr lang="zh-SG" altLang="en-US" sz="4000" dirty="0">
                <a:latin typeface="Lucida Console" panose="020B0609040504020204" pitchFamily="49" charset="0"/>
              </a:rPr>
              <a:t>		</a:t>
            </a:r>
            <a:r>
              <a:rPr lang="en-US" altLang="zh-SG" sz="4000" dirty="0">
                <a:latin typeface="Lucida Console" panose="020B0609040504020204" pitchFamily="49" charset="0"/>
              </a:rPr>
              <a:t>}</a:t>
            </a:r>
            <a:endParaRPr lang="zh-SG" altLang="en-US" sz="4000" dirty="0">
              <a:latin typeface="Lucida Console" panose="020B0609040504020204" pitchFamily="49" charset="0"/>
            </a:endParaRPr>
          </a:p>
          <a:p>
            <a:r>
              <a:rPr lang="zh-SG" altLang="en-US" sz="4000" dirty="0">
                <a:latin typeface="Lucida Console" panose="020B0609040504020204" pitchFamily="49" charset="0"/>
              </a:rPr>
              <a:t>		</a:t>
            </a:r>
            <a:r>
              <a:rPr lang="en-US" altLang="zh-SG" sz="4000" dirty="0">
                <a:latin typeface="Lucida Console" panose="020B0609040504020204" pitchFamily="49" charset="0"/>
              </a:rPr>
              <a:t>//Check if ray has hit a wall</a:t>
            </a:r>
            <a:endParaRPr lang="zh-SG" altLang="en-US" sz="4000" dirty="0">
              <a:latin typeface="Lucida Console" panose="020B0609040504020204" pitchFamily="49" charset="0"/>
            </a:endParaRPr>
          </a:p>
          <a:p>
            <a:r>
              <a:rPr lang="zh-SG" altLang="en-US" sz="4000" dirty="0">
                <a:latin typeface="Lucida Console" panose="020B0609040504020204" pitchFamily="49" charset="0"/>
              </a:rPr>
              <a:t>		</a:t>
            </a:r>
            <a:r>
              <a:rPr lang="en-US" altLang="zh-SG" sz="4000" dirty="0">
                <a:latin typeface="Lucida Console" panose="020B0609040504020204" pitchFamily="49" charset="0"/>
              </a:rPr>
              <a:t>if (</a:t>
            </a:r>
            <a:r>
              <a:rPr lang="en-US" altLang="zh-SG" sz="4000" dirty="0" err="1">
                <a:latin typeface="Lucida Console" panose="020B0609040504020204" pitchFamily="49" charset="0"/>
              </a:rPr>
              <a:t>worldMap</a:t>
            </a:r>
            <a:r>
              <a:rPr lang="en-US" altLang="zh-SG" sz="4000" dirty="0">
                <a:latin typeface="Lucida Console" panose="020B0609040504020204" pitchFamily="49" charset="0"/>
              </a:rPr>
              <a:t>[r-&gt;</a:t>
            </a:r>
            <a:r>
              <a:rPr lang="en-US" altLang="zh-SG" sz="4000" dirty="0" err="1">
                <a:latin typeface="Lucida Console" panose="020B0609040504020204" pitchFamily="49" charset="0"/>
              </a:rPr>
              <a:t>mapX</a:t>
            </a:r>
            <a:r>
              <a:rPr lang="en-US" altLang="zh-SG" sz="4000" dirty="0">
                <a:latin typeface="Lucida Console" panose="020B0609040504020204" pitchFamily="49" charset="0"/>
              </a:rPr>
              <a:t>][r-&gt;</a:t>
            </a:r>
            <a:r>
              <a:rPr lang="en-US" altLang="zh-SG" sz="4000" dirty="0" err="1">
                <a:latin typeface="Lucida Console" panose="020B0609040504020204" pitchFamily="49" charset="0"/>
              </a:rPr>
              <a:t>mapY</a:t>
            </a:r>
            <a:r>
              <a:rPr lang="en-US" altLang="zh-SG" sz="4000" dirty="0">
                <a:latin typeface="Lucida Console" panose="020B0609040504020204" pitchFamily="49" charset="0"/>
              </a:rPr>
              <a:t>] &gt; 0)</a:t>
            </a:r>
            <a:endParaRPr lang="zh-SG" altLang="en-US" sz="4000" dirty="0">
              <a:latin typeface="Lucida Console" panose="020B0609040504020204" pitchFamily="49" charset="0"/>
            </a:endParaRPr>
          </a:p>
          <a:p>
            <a:r>
              <a:rPr lang="zh-SG" altLang="en-US" sz="4000" dirty="0">
                <a:latin typeface="Lucida Console" panose="020B0609040504020204" pitchFamily="49" charset="0"/>
              </a:rPr>
              <a:t>			</a:t>
            </a:r>
            <a:r>
              <a:rPr lang="en-US" altLang="zh-SG" sz="4000" dirty="0">
                <a:latin typeface="Lucida Console" panose="020B0609040504020204" pitchFamily="49" charset="0"/>
              </a:rPr>
              <a:t>hit = 1;</a:t>
            </a:r>
            <a:endParaRPr lang="zh-SG" altLang="en-US" sz="4000" dirty="0">
              <a:latin typeface="Lucida Console" panose="020B0609040504020204" pitchFamily="49" charset="0"/>
            </a:endParaRPr>
          </a:p>
          <a:p>
            <a:r>
              <a:rPr lang="zh-SG" altLang="en-US" sz="4000" dirty="0">
                <a:latin typeface="Lucida Console" panose="020B0609040504020204" pitchFamily="49" charset="0"/>
              </a:rPr>
              <a:t>	</a:t>
            </a:r>
            <a:r>
              <a:rPr lang="en-US" altLang="zh-SG" sz="4000" dirty="0">
                <a:latin typeface="Lucida Console" panose="020B0609040504020204" pitchFamily="49" charset="0"/>
              </a:rPr>
              <a:t>}</a:t>
            </a:r>
            <a:endParaRPr lang="zh-SG" altLang="en-US" sz="4000" dirty="0">
              <a:latin typeface="Lucida Console" panose="020B0609040504020204" pitchFamily="49" charset="0"/>
            </a:endParaRPr>
          </a:p>
          <a:p>
            <a:pPr marL="0" indent="0">
              <a:buNone/>
            </a:pPr>
            <a:endParaRPr lang="en-US" dirty="0"/>
          </a:p>
        </p:txBody>
      </p:sp>
    </p:spTree>
    <p:extLst>
      <p:ext uri="{BB962C8B-B14F-4D97-AF65-F5344CB8AC3E}">
        <p14:creationId xmlns:p14="http://schemas.microsoft.com/office/powerpoint/2010/main" val="1277406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3DFAB-6EA7-0944-5FE4-0300DC2686CA}"/>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3E66746B-AC29-FDA3-B179-D5198227DBB7}"/>
              </a:ext>
            </a:extLst>
          </p:cNvPr>
          <p:cNvSpPr>
            <a:spLocks noGrp="1"/>
          </p:cNvSpPr>
          <p:nvPr>
            <p:ph idx="1"/>
          </p:nvPr>
        </p:nvSpPr>
        <p:spPr/>
        <p:txBody>
          <a:bodyPr/>
          <a:lstStyle/>
          <a:p>
            <a:pPr marL="514350" indent="-514350">
              <a:buFont typeface="+mj-lt"/>
              <a:buAutoNum type="arabicPeriod"/>
            </a:pPr>
            <a:r>
              <a:rPr lang="en-US" dirty="0"/>
              <a:t>Trying to understand about </a:t>
            </a:r>
            <a:r>
              <a:rPr lang="en-US" dirty="0" err="1"/>
              <a:t>raycasting</a:t>
            </a:r>
            <a:endParaRPr lang="en-US" dirty="0"/>
          </a:p>
          <a:p>
            <a:pPr marL="514350" indent="-514350">
              <a:buFont typeface="+mj-lt"/>
              <a:buAutoNum type="arabicPeriod"/>
            </a:pPr>
            <a:r>
              <a:rPr lang="en-US" dirty="0"/>
              <a:t>Learning how to use the SDL library</a:t>
            </a:r>
          </a:p>
          <a:p>
            <a:pPr marL="514350" indent="-514350">
              <a:buFont typeface="+mj-lt"/>
              <a:buAutoNum type="arabicPeriod"/>
            </a:pPr>
            <a:r>
              <a:rPr lang="en-US" dirty="0"/>
              <a:t>Learning from similar game codes</a:t>
            </a:r>
          </a:p>
          <a:p>
            <a:pPr marL="514350" indent="-514350">
              <a:buFont typeface="+mj-lt"/>
              <a:buAutoNum type="arabicPeriod"/>
            </a:pPr>
            <a:r>
              <a:rPr lang="en-US" dirty="0"/>
              <a:t>Coding</a:t>
            </a:r>
          </a:p>
        </p:txBody>
      </p:sp>
    </p:spTree>
    <p:extLst>
      <p:ext uri="{BB962C8B-B14F-4D97-AF65-F5344CB8AC3E}">
        <p14:creationId xmlns:p14="http://schemas.microsoft.com/office/powerpoint/2010/main" val="58998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2A5B2-6265-DD8D-DE7D-561794EB1FE8}"/>
              </a:ext>
            </a:extLst>
          </p:cNvPr>
          <p:cNvSpPr>
            <a:spLocks noGrp="1"/>
          </p:cNvSpPr>
          <p:nvPr>
            <p:ph type="title"/>
          </p:nvPr>
        </p:nvSpPr>
        <p:spPr/>
        <p:txBody>
          <a:bodyPr/>
          <a:lstStyle/>
          <a:p>
            <a:r>
              <a:rPr lang="en-US" dirty="0"/>
              <a:t>Challenges overcome</a:t>
            </a:r>
          </a:p>
        </p:txBody>
      </p:sp>
      <p:sp>
        <p:nvSpPr>
          <p:cNvPr id="3" name="Content Placeholder 2">
            <a:extLst>
              <a:ext uri="{FF2B5EF4-FFF2-40B4-BE49-F238E27FC236}">
                <a16:creationId xmlns:a16="http://schemas.microsoft.com/office/drawing/2014/main" id="{EECA84A8-C910-A711-B12A-978607741AED}"/>
              </a:ext>
            </a:extLst>
          </p:cNvPr>
          <p:cNvSpPr>
            <a:spLocks noGrp="1"/>
          </p:cNvSpPr>
          <p:nvPr>
            <p:ph idx="1"/>
          </p:nvPr>
        </p:nvSpPr>
        <p:spPr/>
        <p:txBody>
          <a:bodyPr/>
          <a:lstStyle/>
          <a:p>
            <a:r>
              <a:rPr lang="en-US" dirty="0"/>
              <a:t>Raycasting</a:t>
            </a:r>
          </a:p>
          <a:p>
            <a:r>
              <a:rPr lang="en-US" dirty="0"/>
              <a:t>Using the SDL and </a:t>
            </a:r>
            <a:r>
              <a:rPr lang="en-US" dirty="0" err="1"/>
              <a:t>SDL_Image</a:t>
            </a:r>
            <a:r>
              <a:rPr lang="en-US" dirty="0"/>
              <a:t> library</a:t>
            </a:r>
          </a:p>
          <a:p>
            <a:r>
              <a:rPr lang="en-US"/>
              <a:t>Internet outages</a:t>
            </a:r>
          </a:p>
          <a:p>
            <a:endParaRPr lang="en-US"/>
          </a:p>
        </p:txBody>
      </p:sp>
    </p:spTree>
    <p:extLst>
      <p:ext uri="{BB962C8B-B14F-4D97-AF65-F5344CB8AC3E}">
        <p14:creationId xmlns:p14="http://schemas.microsoft.com/office/powerpoint/2010/main" val="3950912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348</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Google Sans</vt:lpstr>
      <vt:lpstr>Arial</vt:lpstr>
      <vt:lpstr>Calibri</vt:lpstr>
      <vt:lpstr>Calibri Light</vt:lpstr>
      <vt:lpstr>Lucida Console</vt:lpstr>
      <vt:lpstr>Wingdings</vt:lpstr>
      <vt:lpstr>Office Theme</vt:lpstr>
      <vt:lpstr>Maze </vt:lpstr>
      <vt:lpstr>Team Members</vt:lpstr>
      <vt:lpstr>Inspiration</vt:lpstr>
      <vt:lpstr>Technology and architecture</vt:lpstr>
      <vt:lpstr>Core algorithm </vt:lpstr>
      <vt:lpstr>Code snippet: DDA algorithm</vt:lpstr>
      <vt:lpstr>Process</vt:lpstr>
      <vt:lpstr>Challenges overcome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Maze </dc:title>
  <dc:creator>Abrham</dc:creator>
  <cp:lastModifiedBy>Abrham</cp:lastModifiedBy>
  <cp:revision>2</cp:revision>
  <dcterms:created xsi:type="dcterms:W3CDTF">2023-03-30T10:02:10Z</dcterms:created>
  <dcterms:modified xsi:type="dcterms:W3CDTF">2023-03-30T10:06:09Z</dcterms:modified>
</cp:coreProperties>
</file>