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0" r:id="rId5"/>
    <p:sldId id="261" r:id="rId6"/>
    <p:sldId id="262" r:id="rId7"/>
    <p:sldId id="257" r:id="rId8"/>
    <p:sldId id="258" r:id="rId9"/>
    <p:sldId id="259" r:id="rId10"/>
    <p:sldId id="263" r:id="rId11"/>
    <p:sldId id="265" r:id="rId12"/>
    <p:sldId id="264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6B199-1789-4443-9DE1-FA33660B713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228F-8ECB-4C52-9366-3A1BD69E7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55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B8767-B91D-4925-A33B-64438006F0C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FD27-C42C-47CD-8755-C4DF35BD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058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5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1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4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64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88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9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20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2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0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9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24FB-7729-40A5-988B-B7F786B2F8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30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155" y="5012806"/>
            <a:ext cx="7604920" cy="1582993"/>
          </a:xfrm>
        </p:spPr>
        <p:txBody>
          <a:bodyPr>
            <a:normAutofit fontScale="90000"/>
          </a:bodyPr>
          <a:lstStyle/>
          <a:p>
            <a:r>
              <a:rPr lang="en-US" sz="28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Simon Owens</a:t>
            </a:r>
            <a:br>
              <a:rPr lang="en-US" sz="28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8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University of Evansville</a:t>
            </a:r>
            <a:br>
              <a:rPr lang="en-US" sz="28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8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October 22, 2018</a:t>
            </a:r>
            <a:br>
              <a:rPr lang="en-US" sz="28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8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Project sponsor/Advisor: Mark Randall</a:t>
            </a:r>
            <a:endParaRPr lang="en-US" sz="2800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40973"/>
            <a:ext cx="12192000" cy="1109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i="1" dirty="0" smtClean="0">
                <a:solidFill>
                  <a:schemeClr val="bg1"/>
                </a:solidFill>
              </a:rPr>
              <a:t>Security Lab Manager</a:t>
            </a:r>
            <a:endParaRPr lang="en-US" sz="6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Instructor Interface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96" y="1673793"/>
            <a:ext cx="7333231" cy="48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Continuous integration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github.com/so87/Security-Lab-Manager/raw/dev/documentation/dev-deploy-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74" y="904568"/>
            <a:ext cx="10901157" cy="579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Developing Securely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Synk</a:t>
            </a:r>
            <a:r>
              <a:rPr lang="en-US" dirty="0" smtClean="0">
                <a:solidFill>
                  <a:schemeClr val="tx2"/>
                </a:solidFill>
              </a:rPr>
              <a:t> for dependency vulnerabilities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Sonarqube</a:t>
            </a:r>
            <a:r>
              <a:rPr lang="en-US" dirty="0" smtClean="0">
                <a:solidFill>
                  <a:schemeClr val="tx2"/>
                </a:solidFill>
              </a:rPr>
              <a:t> for software vulnerabilities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OWASP ZAP for continuous vulnerability scanning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Security assessment for OWASP Top 10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Reporting on </a:t>
            </a:r>
            <a:r>
              <a:rPr lang="en-US" dirty="0" err="1" smtClean="0">
                <a:solidFill>
                  <a:schemeClr val="tx2"/>
                </a:solidFill>
              </a:rPr>
              <a:t>Github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4384881"/>
            <a:ext cx="8058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Security Engineering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High demand for cyber security jobs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Secure coding for desktop and web application required for developers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Abuse case and fuzz testing required for production software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Reverse engineers require knowledge of memory management/software flaws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Learning 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Books with short answer questions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Capture the flag competitions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Setup own virtual hacking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926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Hands on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How do we allow students to virtualize exercises?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What is the fastest way possible to do this?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Does this require the students to have powerful computing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285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Manage virtual machines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4385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Students and Professors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Training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Any class size with little setup time</a:t>
            </a:r>
          </a:p>
        </p:txBody>
      </p:sp>
    </p:spTree>
    <p:extLst>
      <p:ext uri="{BB962C8B-B14F-4D97-AF65-F5344CB8AC3E}">
        <p14:creationId xmlns:p14="http://schemas.microsoft.com/office/powerpoint/2010/main" val="25889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30028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Architecture Overview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github.com/so87/Security-Lab-Manager/raw/dev/documentation/high-level-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45" y="1710813"/>
            <a:ext cx="6371303" cy="48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1710813"/>
            <a:ext cx="4836601" cy="408038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Client/Server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Web Application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Starts/Stops 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40564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user interface for launch</a:t>
            </a:r>
            <a:r>
              <a:rPr lang="en-US" smtClean="0"/>
              <a:t>, stopping, </a:t>
            </a:r>
            <a:r>
              <a:rPr lang="en-US" dirty="0" smtClean="0"/>
              <a:t>and reverting exercises</a:t>
            </a:r>
          </a:p>
          <a:p>
            <a:r>
              <a:rPr lang="en-US" dirty="0" smtClean="0"/>
              <a:t>Instructor user interface for adding exercises, students, and managing application performance</a:t>
            </a:r>
          </a:p>
          <a:p>
            <a:r>
              <a:rPr lang="en-US" dirty="0" smtClean="0"/>
              <a:t>Multi–threaded with the ability to cancel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contain 3 web security exercises</a:t>
            </a:r>
          </a:p>
          <a:p>
            <a:r>
              <a:rPr lang="en-US" dirty="0" smtClean="0"/>
              <a:t>Must contain 3 desktop security exercises</a:t>
            </a:r>
          </a:p>
          <a:p>
            <a:r>
              <a:rPr lang="en-US" dirty="0" smtClean="0"/>
              <a:t>Must be developed securely</a:t>
            </a:r>
          </a:p>
          <a:p>
            <a:r>
              <a:rPr lang="en-US" dirty="0" smtClean="0"/>
              <a:t>Must be easily installed and enhanced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Student Interface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55" y="1772116"/>
            <a:ext cx="6871114" cy="457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E5OTY5PC9Vc2VyTmFtZT48RGF0ZVRpbWU+MTAvMjIvMjAxOCA3OjA1OjI1IFBNPC9EYXRlVGltZT48TGFiZWxTdHJpbmc+VGhpcyBhcnRpZmFjdCBoYXMgbm8gY2xhc3NpZmljYXRpb24uPC9MYWJlbFN0cmluZz48L2l0ZW0+PC9sYWJlbEhpc3Rvcnk+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84F13628-08D2-4D08-962B-4054B3C50F1B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47656399-B68A-442E-910D-1BD1EA01F7D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103</TotalTime>
  <Words>209</Words>
  <Application>Microsoft Office PowerPoint</Application>
  <PresentationFormat>Widescreen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Simon Owens University of Evansville October 22, 2018 Project sponsor/Advisor: Mark Randall</vt:lpstr>
      <vt:lpstr>Security Engineering</vt:lpstr>
      <vt:lpstr>Learning Resources</vt:lpstr>
      <vt:lpstr>Hands on Learning</vt:lpstr>
      <vt:lpstr>Manage virtual machines</vt:lpstr>
      <vt:lpstr>Architecture Overview</vt:lpstr>
      <vt:lpstr>Requirements</vt:lpstr>
      <vt:lpstr>Requirements</vt:lpstr>
      <vt:lpstr>Student Interface</vt:lpstr>
      <vt:lpstr>Instructor Interface</vt:lpstr>
      <vt:lpstr>Continuous integration</vt:lpstr>
      <vt:lpstr>Developing Securely</vt:lpstr>
    </vt:vector>
  </TitlesOfParts>
  <Company>Raytheon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Owens</dc:title>
  <dc:subject>[rtnipcontrolcode:rtnipcontrolcodenone||rtnexportcontrolcountry:rtnexportcontrolcountrynone|rtnexportcontrolcode:rtnexportcontrolcodenone||]</dc:subject>
  <dc:creator>SIMON OWENS</dc:creator>
  <cp:lastModifiedBy>SIMON OWENS</cp:lastModifiedBy>
  <cp:revision>9</cp:revision>
  <dcterms:created xsi:type="dcterms:W3CDTF">2018-10-22T17:36:26Z</dcterms:created>
  <dcterms:modified xsi:type="dcterms:W3CDTF">2018-10-22T19:19:49Z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436ba587-595e-4fb8-9c60-e828ecac31d5</vt:lpwstr>
  </property>
  <property fmtid="{D5CDD505-2E9C-101B-9397-08002B2CF9AE}" pid="3" name="bjDocumentSecurityLabel">
    <vt:lpwstr>This artifact has no classification.</vt:lpwstr>
  </property>
  <property fmtid="{D5CDD505-2E9C-101B-9397-08002B2CF9AE}" pid="4" name="rtnipcontrolcode">
    <vt:lpwstr>rtnipcontrolcodenone</vt:lpwstr>
  </property>
  <property fmtid="{D5CDD505-2E9C-101B-9397-08002B2CF9AE}" pid="5" name="rtnexportcontrolcountry">
    <vt:lpwstr>rtnexportcontrolcountrynone</vt:lpwstr>
  </property>
  <property fmtid="{D5CDD505-2E9C-101B-9397-08002B2CF9AE}" pid="6" name="rtnexportcontrolcode">
    <vt:lpwstr>rtnexportcontrolcodenone</vt:lpwstr>
  </property>
  <property fmtid="{D5CDD505-2E9C-101B-9397-08002B2CF9AE}" pid="7" name="bjSaver">
    <vt:lpwstr>jaJrBn6BSfrgFIUK/SP8oM1ZEJ9I4T1/</vt:lpwstr>
  </property>
  <property fmtid="{D5CDD505-2E9C-101B-9397-08002B2CF9AE}" pid="8" name="bjLabelHistoryID">
    <vt:lpwstr>{84F13628-08D2-4D08-962B-4054B3C50F1B}</vt:lpwstr>
  </property>
</Properties>
</file>