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4" r:id="rId4"/>
    <p:sldId id="257" r:id="rId5"/>
    <p:sldId id="258" r:id="rId6"/>
    <p:sldId id="259" r:id="rId7"/>
    <p:sldId id="261" r:id="rId8"/>
    <p:sldId id="262" r:id="rId9"/>
    <p:sldId id="271" r:id="rId10"/>
    <p:sldId id="275" r:id="rId11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19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F03E-6F6A-45C4-B870-599E54DDDD5D}" type="datetimeFigureOut">
              <a:rPr lang="hu-HU" smtClean="0"/>
              <a:t>2015.11.22.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0EF0-0FD7-4315-9F63-5ED2B545AF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2564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F03E-6F6A-45C4-B870-599E54DDDD5D}" type="datetimeFigureOut">
              <a:rPr lang="hu-HU" smtClean="0"/>
              <a:t>2015.11.22.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0EF0-0FD7-4315-9F63-5ED2B545AF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7746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F03E-6F6A-45C4-B870-599E54DDDD5D}" type="datetimeFigureOut">
              <a:rPr lang="hu-HU" smtClean="0"/>
              <a:t>2015.11.22.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0EF0-0FD7-4315-9F63-5ED2B545AF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8824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F03E-6F6A-45C4-B870-599E54DDDD5D}" type="datetimeFigureOut">
              <a:rPr lang="hu-HU" smtClean="0"/>
              <a:t>2015.11.22.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0EF0-0FD7-4315-9F63-5ED2B545AF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1586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F03E-6F6A-45C4-B870-599E54DDDD5D}" type="datetimeFigureOut">
              <a:rPr lang="hu-HU" smtClean="0"/>
              <a:t>2015.11.22.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0EF0-0FD7-4315-9F63-5ED2B545AF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2891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F03E-6F6A-45C4-B870-599E54DDDD5D}" type="datetimeFigureOut">
              <a:rPr lang="hu-HU" smtClean="0"/>
              <a:t>2015.11.22.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0EF0-0FD7-4315-9F63-5ED2B545AF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6272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F03E-6F6A-45C4-B870-599E54DDDD5D}" type="datetimeFigureOut">
              <a:rPr lang="hu-HU" smtClean="0"/>
              <a:t>2015.11.22.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0EF0-0FD7-4315-9F63-5ED2B545AF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1001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F03E-6F6A-45C4-B870-599E54DDDD5D}" type="datetimeFigureOut">
              <a:rPr lang="hu-HU" smtClean="0"/>
              <a:t>2015.11.22.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0EF0-0FD7-4315-9F63-5ED2B545AF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06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F03E-6F6A-45C4-B870-599E54DDDD5D}" type="datetimeFigureOut">
              <a:rPr lang="hu-HU" smtClean="0"/>
              <a:t>2015.11.22.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0EF0-0FD7-4315-9F63-5ED2B545AF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4790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F03E-6F6A-45C4-B870-599E54DDDD5D}" type="datetimeFigureOut">
              <a:rPr lang="hu-HU" smtClean="0"/>
              <a:t>2015.11.22.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0EF0-0FD7-4315-9F63-5ED2B545AF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0858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F03E-6F6A-45C4-B870-599E54DDDD5D}" type="datetimeFigureOut">
              <a:rPr lang="hu-HU" smtClean="0"/>
              <a:t>2015.11.22.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0EF0-0FD7-4315-9F63-5ED2B545AF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1727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4F03E-6F6A-45C4-B870-599E54DDDD5D}" type="datetimeFigureOut">
              <a:rPr lang="hu-HU" smtClean="0"/>
              <a:t>2015.11.22.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40EF0-0FD7-4315-9F63-5ED2B545AF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4534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Logófelismerés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Kiss Marcell</a:t>
            </a:r>
          </a:p>
          <a:p>
            <a:r>
              <a:rPr lang="hu-HU" dirty="0" smtClean="0"/>
              <a:t>Sajtos Gyula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90955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GUI</a:t>
            </a:r>
            <a:endParaRPr lang="hu-H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565" y="1600200"/>
            <a:ext cx="5404870" cy="4525963"/>
          </a:xfrm>
        </p:spPr>
      </p:pic>
    </p:spTree>
    <p:extLst>
      <p:ext uri="{BB962C8B-B14F-4D97-AF65-F5344CB8AC3E}">
        <p14:creationId xmlns:p14="http://schemas.microsoft.com/office/powerpoint/2010/main" val="186254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Munkafolyamat</a:t>
            </a:r>
            <a:endParaRPr lang="hu-H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94894"/>
            <a:ext cx="8229600" cy="1536575"/>
          </a:xfrm>
        </p:spPr>
      </p:pic>
    </p:spTree>
    <p:extLst>
      <p:ext uri="{BB962C8B-B14F-4D97-AF65-F5344CB8AC3E}">
        <p14:creationId xmlns:p14="http://schemas.microsoft.com/office/powerpoint/2010/main" val="354422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Feature kinyerés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Képek leírása számszerűen</a:t>
            </a:r>
          </a:p>
          <a:p>
            <a:r>
              <a:rPr lang="hu-HU" dirty="0" smtClean="0"/>
              <a:t>Több feature kinyerő módszer</a:t>
            </a:r>
          </a:p>
          <a:p>
            <a:pPr lvl="1"/>
            <a:r>
              <a:rPr lang="hu-HU" dirty="0" smtClean="0"/>
              <a:t>SURF</a:t>
            </a:r>
          </a:p>
          <a:p>
            <a:pPr lvl="1"/>
            <a:r>
              <a:rPr lang="hu-HU" dirty="0" smtClean="0"/>
              <a:t>SIFT</a:t>
            </a:r>
          </a:p>
          <a:p>
            <a:pPr lvl="1"/>
            <a:r>
              <a:rPr lang="hu-HU" dirty="0" smtClean="0"/>
              <a:t>DSIFT</a:t>
            </a:r>
          </a:p>
          <a:p>
            <a:r>
              <a:rPr lang="hu-HU" dirty="0" smtClean="0"/>
              <a:t>Szürkeárnyalatos képre definiáltak</a:t>
            </a:r>
          </a:p>
          <a:p>
            <a:r>
              <a:rPr lang="hu-HU" dirty="0" smtClean="0"/>
              <a:t>Színinformációk beépítése</a:t>
            </a:r>
          </a:p>
          <a:p>
            <a:r>
              <a:rPr lang="hu-HU" dirty="0" smtClean="0"/>
              <a:t>Külső implementáció felhasználása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20119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Osztályozás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Képek jellemzőinek betanulásához és jövőbeni képek osztályozásához lineáris gépeket, pontosabban SVM (</a:t>
            </a:r>
            <a:r>
              <a:rPr lang="hu-HU" dirty="0" err="1" smtClean="0"/>
              <a:t>Support</a:t>
            </a:r>
            <a:r>
              <a:rPr lang="hu-HU" dirty="0" smtClean="0"/>
              <a:t> </a:t>
            </a:r>
            <a:r>
              <a:rPr lang="hu-HU" dirty="0" err="1" smtClean="0"/>
              <a:t>Vector</a:t>
            </a:r>
            <a:r>
              <a:rPr lang="hu-HU" dirty="0" smtClean="0"/>
              <a:t> </a:t>
            </a:r>
            <a:r>
              <a:rPr lang="hu-HU" dirty="0" err="1" smtClean="0"/>
              <a:t>Machine</a:t>
            </a:r>
            <a:r>
              <a:rPr lang="hu-HU" dirty="0" smtClean="0"/>
              <a:t>) osztályozókat használunk</a:t>
            </a:r>
          </a:p>
        </p:txBody>
      </p:sp>
    </p:spTree>
    <p:extLst>
      <p:ext uri="{BB962C8B-B14F-4D97-AF65-F5344CB8AC3E}">
        <p14:creationId xmlns:p14="http://schemas.microsoft.com/office/powerpoint/2010/main" val="16711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Tanulási folyamat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1. lépés: tanítás felállított adatbázison</a:t>
            </a:r>
          </a:p>
          <a:p>
            <a:endParaRPr lang="hu-HU" dirty="0" smtClean="0"/>
          </a:p>
          <a:p>
            <a:r>
              <a:rPr lang="hu-HU" dirty="0" smtClean="0"/>
              <a:t>2. lépés: </a:t>
            </a:r>
            <a:r>
              <a:rPr lang="hu-HU" dirty="0" err="1" smtClean="0"/>
              <a:t>validálás</a:t>
            </a:r>
            <a:r>
              <a:rPr lang="hu-HU" dirty="0" smtClean="0"/>
              <a:t> a tanító adatbázis egy részén a paraméterek belövésére, tanító képek effektivitásának meghatározására</a:t>
            </a:r>
          </a:p>
          <a:p>
            <a:endParaRPr lang="hu-HU" dirty="0" smtClean="0"/>
          </a:p>
          <a:p>
            <a:r>
              <a:rPr lang="hu-HU" dirty="0" smtClean="0"/>
              <a:t>3. lépés: tesztelés új képekre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1766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Tanítás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smtClean="0"/>
              <a:t>Kapott képhalmazon jellemzőket detektálunk egy algoritmussal (SURF, SIFT)</a:t>
            </a:r>
          </a:p>
          <a:p>
            <a:r>
              <a:rPr lang="hu-HU" dirty="0" smtClean="0"/>
              <a:t>Képekből kinyert kulcspontok számossága változhat, ezért használjuk a Bag of Visual </a:t>
            </a:r>
            <a:r>
              <a:rPr lang="hu-HU" dirty="0" err="1" smtClean="0"/>
              <a:t>Words</a:t>
            </a:r>
            <a:r>
              <a:rPr lang="hu-HU" dirty="0" smtClean="0"/>
              <a:t> modellt, amivel képek jellemzőit mint „szavakat” tárolunk el, melyek számosságából hisztogramokat tudunk létrehozni</a:t>
            </a:r>
          </a:p>
          <a:p>
            <a:r>
              <a:rPr lang="hu-HU" dirty="0" smtClean="0"/>
              <a:t>Ezeket a hisztogramokat (lényegében a képet egy formában leíró vektorokat) adjuk át az osztályozóknak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8980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Tanítás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dirty="0" smtClean="0"/>
              <a:t>Két megvalósítás tanításra:</a:t>
            </a:r>
          </a:p>
          <a:p>
            <a:r>
              <a:rPr lang="hu-HU" dirty="0" err="1" smtClean="0"/>
              <a:t>trainImageCategoryClassifier</a:t>
            </a:r>
            <a:r>
              <a:rPr lang="hu-HU" dirty="0" smtClean="0"/>
              <a:t>: </a:t>
            </a:r>
            <a:r>
              <a:rPr lang="hu-HU" dirty="0" err="1" smtClean="0"/>
              <a:t>matlab</a:t>
            </a:r>
            <a:r>
              <a:rPr lang="hu-HU" dirty="0" smtClean="0"/>
              <a:t> speciális osztálya kifejezetten a </a:t>
            </a:r>
            <a:r>
              <a:rPr lang="hu-HU" dirty="0" err="1" smtClean="0"/>
              <a:t>bag</a:t>
            </a:r>
            <a:r>
              <a:rPr lang="hu-HU" dirty="0" smtClean="0"/>
              <a:t> of </a:t>
            </a:r>
            <a:r>
              <a:rPr lang="hu-HU" dirty="0" err="1" smtClean="0"/>
              <a:t>words</a:t>
            </a:r>
            <a:r>
              <a:rPr lang="hu-HU" dirty="0" smtClean="0"/>
              <a:t> modellhez, limitált modifikálhatósággal – legfeljebb a bináris SVM osztályozók paraméterei beállíthatóak</a:t>
            </a:r>
            <a:endParaRPr lang="hu-HU" dirty="0"/>
          </a:p>
          <a:p>
            <a:r>
              <a:rPr lang="hu-HU" dirty="0" err="1"/>
              <a:t>f</a:t>
            </a:r>
            <a:r>
              <a:rPr lang="hu-HU" dirty="0" err="1" smtClean="0"/>
              <a:t>itcecoc</a:t>
            </a:r>
            <a:r>
              <a:rPr lang="hu-HU" dirty="0" smtClean="0"/>
              <a:t>: általános, többosztályos klasszifikáló keretrendszert biztosít; modulárisabb, több lehetőséggel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1186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Validálás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Osztályozás során a jellemzőket kinyerő algoritmusok, illetve a megfelelő klasszifikáló modell és annak paramétereinek helyes beállítására szolgál</a:t>
            </a:r>
          </a:p>
          <a:p>
            <a:r>
              <a:rPr lang="hu-HU" dirty="0" smtClean="0"/>
              <a:t>Különböző metrikák tanulmányozása, melyek a helytelen osztályozásból fakadnak – mennyire rossz a klasszifikáció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5168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Tesztelés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Felállított modell használata új képek osztályozására</a:t>
            </a:r>
          </a:p>
          <a:p>
            <a:r>
              <a:rPr lang="hu-HU" dirty="0" smtClean="0"/>
              <a:t>Modell elmenthető és GUI felületen a tárolt modell használatával osztályozunk</a:t>
            </a:r>
          </a:p>
          <a:p>
            <a:r>
              <a:rPr lang="hu-HU" dirty="0" err="1" smtClean="0"/>
              <a:t>Matlabban</a:t>
            </a:r>
            <a:r>
              <a:rPr lang="hu-HU" dirty="0" smtClean="0"/>
              <a:t> ezt a </a:t>
            </a:r>
            <a:r>
              <a:rPr lang="hu-HU" dirty="0" err="1" smtClean="0"/>
              <a:t>predict</a:t>
            </a:r>
            <a:r>
              <a:rPr lang="hu-HU" dirty="0"/>
              <a:t> </a:t>
            </a:r>
            <a:r>
              <a:rPr lang="hu-HU" dirty="0" smtClean="0"/>
              <a:t>függvénnyel tesszük, ami a </a:t>
            </a:r>
            <a:r>
              <a:rPr lang="hu-HU" dirty="0" err="1" smtClean="0"/>
              <a:t>posterior</a:t>
            </a:r>
            <a:r>
              <a:rPr lang="hu-HU" dirty="0" smtClean="0"/>
              <a:t> valószínűség alapján dönti el, hogy mely osztálycímkét rendelje hozzá a képhez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5979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251</Words>
  <Application>Microsoft Office PowerPoint</Application>
  <PresentationFormat>On-screen Show (4:3)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Office-téma</vt:lpstr>
      <vt:lpstr>Logófelismerés</vt:lpstr>
      <vt:lpstr>Munkafolyamat</vt:lpstr>
      <vt:lpstr>Feature kinyerés</vt:lpstr>
      <vt:lpstr>Osztályozás</vt:lpstr>
      <vt:lpstr>Tanulási folyamat</vt:lpstr>
      <vt:lpstr>Tanítás</vt:lpstr>
      <vt:lpstr>Tanítás</vt:lpstr>
      <vt:lpstr>Validálás</vt:lpstr>
      <vt:lpstr>Tesztelés</vt:lpstr>
      <vt:lpstr>GUI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Tanulási folyamat és eredmények</dc:title>
  <dc:creator>Marci</dc:creator>
  <cp:lastModifiedBy>EDU_QKSI_6373@diakoffice.onmicrosoft.com</cp:lastModifiedBy>
  <cp:revision>34</cp:revision>
  <dcterms:created xsi:type="dcterms:W3CDTF">2015-11-20T21:50:39Z</dcterms:created>
  <dcterms:modified xsi:type="dcterms:W3CDTF">2015-11-22T14:01:30Z</dcterms:modified>
</cp:coreProperties>
</file>