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>
        <p:scale>
          <a:sx n="71" d="100"/>
          <a:sy n="71" d="100"/>
        </p:scale>
        <p:origin x="1104" y="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06DD6-ADBC-0047-997D-F419A9E99CC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55973-B70A-2C4F-8971-1AB4ADA2A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5973-B70A-2C4F-8971-1AB4ADA2A8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6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FCDE6-C282-5742-BB14-F4D6D59588C5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2254-10CC-1544-AFF9-655E0746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2411" y="380061"/>
            <a:ext cx="1690437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circles.py</a:t>
            </a:r>
            <a:r>
              <a:rPr lang="en-US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Actuators positions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Fibers available per actuator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3013" y="419522"/>
            <a:ext cx="2009274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parameters.py</a:t>
            </a:r>
            <a:endParaRPr lang="en-US" dirty="0" smtClean="0"/>
          </a:p>
          <a:p>
            <a:r>
              <a:rPr lang="en-US" sz="1200" dirty="0" smtClean="0"/>
              <a:t>Takes </a:t>
            </a:r>
            <a:r>
              <a:rPr lang="en-US" sz="1200" dirty="0" err="1" smtClean="0"/>
              <a:t>parameters.txt</a:t>
            </a:r>
            <a:r>
              <a:rPr lang="en-US" sz="1200" dirty="0" smtClean="0"/>
              <a:t> values to make them useable for the rest of the software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844339" y="5285027"/>
            <a:ext cx="1727035" cy="91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util.py</a:t>
            </a:r>
            <a:endParaRPr lang="en-US" dirty="0" smtClean="0"/>
          </a:p>
          <a:p>
            <a:r>
              <a:rPr lang="en-US" sz="1200" dirty="0" smtClean="0"/>
              <a:t>Functions useable for the rest of the software (</a:t>
            </a:r>
            <a:r>
              <a:rPr lang="en-US" sz="1200" dirty="0" err="1" smtClean="0"/>
              <a:t>cartesian</a:t>
            </a:r>
            <a:r>
              <a:rPr lang="en-US" sz="1200" dirty="0" smtClean="0"/>
              <a:t> to polar etc.)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049580" y="2287812"/>
            <a:ext cx="1513039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fps_shared.py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Positioner </a:t>
            </a:r>
            <a:r>
              <a:rPr lang="en-US" sz="1200" dirty="0" smtClean="0"/>
              <a:t>definition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Target setting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644764" y="3573834"/>
            <a:ext cx="2192178" cy="11079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pa_dnf.py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Decentralized Navigation </a:t>
            </a:r>
            <a:r>
              <a:rPr lang="en-US" sz="1200" dirty="0"/>
              <a:t>F</a:t>
            </a:r>
            <a:r>
              <a:rPr lang="en-US" sz="1200" dirty="0" smtClean="0"/>
              <a:t>unction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Collision avoidance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Finite state machine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226357" y="4279921"/>
            <a:ext cx="1417583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animate.py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Animation of positioners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Output’s movie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059359" y="2243578"/>
            <a:ext cx="236749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path_generator.py</a:t>
            </a:r>
            <a:endParaRPr lang="en-US" dirty="0" smtClean="0"/>
          </a:p>
          <a:p>
            <a:r>
              <a:rPr lang="en-US" sz="1200" dirty="0" smtClean="0"/>
              <a:t>Central program using every others to run trajectories computation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24668" y="4906314"/>
            <a:ext cx="1876926" cy="12926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pa_interface.py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Generates interface for the target file’s choice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Program to </a:t>
            </a:r>
            <a:r>
              <a:rPr lang="en-US" sz="1200" dirty="0" smtClean="0"/>
              <a:t>runnin</a:t>
            </a:r>
            <a:r>
              <a:rPr lang="en-US" sz="1200" dirty="0" smtClean="0"/>
              <a:t>g the main function </a:t>
            </a:r>
            <a:r>
              <a:rPr lang="en-US" sz="1200" dirty="0" err="1" smtClean="0"/>
              <a:t>pg.path_generator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0869" y="1790801"/>
            <a:ext cx="1870220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Target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Targets position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Targets priority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Fiber necessary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0869" y="179795"/>
            <a:ext cx="1863840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parameters.txt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motors dimension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animation parameters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Telescope dimensions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DNF parameters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Collision avoidance parameters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03947" y="4392462"/>
            <a:ext cx="1839841" cy="73866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Positioning movie</a:t>
            </a:r>
          </a:p>
          <a:p>
            <a:r>
              <a:rPr lang="en-US" sz="1200" dirty="0" smtClean="0"/>
              <a:t>Animation showing the positioning 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0003947" y="3552024"/>
            <a:ext cx="1839841" cy="55399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Movement </a:t>
            </a:r>
            <a:r>
              <a:rPr lang="en-US" dirty="0" smtClean="0"/>
              <a:t>file</a:t>
            </a:r>
          </a:p>
          <a:p>
            <a:r>
              <a:rPr lang="en-US" sz="1200" dirty="0" smtClean="0"/>
              <a:t>Positioning values</a:t>
            </a:r>
            <a:endParaRPr lang="en-US" sz="12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176210" y="1382761"/>
            <a:ext cx="0" cy="86081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56507" y="841726"/>
            <a:ext cx="1951893" cy="469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249777" y="2485620"/>
            <a:ext cx="1764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36963" y="3036053"/>
            <a:ext cx="353562" cy="52190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355652" y="3080297"/>
            <a:ext cx="202184" cy="183565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14552" y="3006557"/>
            <a:ext cx="1333645" cy="124386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39863" y="394645"/>
            <a:ext cx="103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Parameters value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57163" y="138042"/>
            <a:ext cx="2233855" cy="31004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57333" y="2739394"/>
            <a:ext cx="1285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INPUT</a:t>
            </a:r>
            <a:endParaRPr lang="en-US" sz="2800" b="1" dirty="0"/>
          </a:p>
        </p:txBody>
      </p:sp>
      <p:sp>
        <p:nvSpPr>
          <p:cNvPr id="37" name="Rectangle 36"/>
          <p:cNvSpPr/>
          <p:nvPr/>
        </p:nvSpPr>
        <p:spPr>
          <a:xfrm>
            <a:off x="9773271" y="3294844"/>
            <a:ext cx="2284718" cy="34375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081792" y="6231981"/>
            <a:ext cx="1654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OUTPUT</a:t>
            </a:r>
            <a:endParaRPr lang="en-US" sz="32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309439" y="881187"/>
            <a:ext cx="1507172" cy="1661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58228" y="1339897"/>
            <a:ext cx="0" cy="90000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453977" y="1344718"/>
            <a:ext cx="1438435" cy="8703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539932" y="138044"/>
            <a:ext cx="7086099" cy="65943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037740" y="6229148"/>
            <a:ext cx="2090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SOFTWARE</a:t>
            </a:r>
            <a:endParaRPr lang="en-US" sz="3200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2509" y="4681830"/>
            <a:ext cx="1260000" cy="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003947" y="5374707"/>
            <a:ext cx="1839841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interface</a:t>
            </a:r>
          </a:p>
          <a:p>
            <a:r>
              <a:rPr lang="en-US" sz="1200" dirty="0"/>
              <a:t>Target file and options selection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571804" y="2013076"/>
            <a:ext cx="97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Targets properties</a:t>
            </a:r>
            <a:endParaRPr lang="en-US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424080" y="2871788"/>
            <a:ext cx="3528000" cy="900112"/>
          </a:xfrm>
          <a:prstGeom prst="straightConnector1">
            <a:avLst/>
          </a:prstGeom>
          <a:ln w="34925" cap="flat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744455" y="5480073"/>
            <a:ext cx="3204000" cy="16395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424449" y="1410111"/>
            <a:ext cx="867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Targets</a:t>
            </a:r>
          </a:p>
          <a:p>
            <a:pPr algn="ctr"/>
            <a:r>
              <a:rPr lang="en-US" sz="1200" dirty="0" smtClean="0"/>
              <a:t>position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424080" y="251470"/>
            <a:ext cx="110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Actuators structure &amp; dimensions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8656312" y="1579626"/>
            <a:ext cx="64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Targets fiber</a:t>
            </a:r>
            <a:endParaRPr lang="en-US" sz="1200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6530432" y="2680694"/>
            <a:ext cx="144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540249" y="2229785"/>
            <a:ext cx="151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Targets-actuators interaction functions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57017" y="3422945"/>
            <a:ext cx="785790" cy="471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Plotting data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508701" y="3910146"/>
            <a:ext cx="8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Target file &amp; options</a:t>
            </a:r>
            <a:endParaRPr lang="en-US" sz="1200" dirty="0"/>
          </a:p>
        </p:txBody>
      </p:sp>
      <p:sp>
        <p:nvSpPr>
          <p:cNvPr id="131" name="Rectangle 130"/>
          <p:cNvSpPr/>
          <p:nvPr/>
        </p:nvSpPr>
        <p:spPr>
          <a:xfrm>
            <a:off x="9772614" y="138042"/>
            <a:ext cx="2284718" cy="3034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0085445" y="2653680"/>
            <a:ext cx="159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LEGEND</a:t>
            </a:r>
            <a:endParaRPr lang="en-US" sz="3200" b="1" dirty="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10018010" y="607225"/>
            <a:ext cx="63346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85877" y="1637698"/>
            <a:ext cx="933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</a:t>
            </a:r>
            <a:r>
              <a:rPr lang="en-US" sz="1200" dirty="0" smtClean="0"/>
              <a:t>arameters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271836" y="3010817"/>
            <a:ext cx="988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Trajectories </a:t>
            </a:r>
            <a:r>
              <a:rPr lang="en-US" sz="1200" dirty="0" smtClean="0"/>
              <a:t>computation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00025" y="3414736"/>
            <a:ext cx="218598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Sloan software architecture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Applicable for the January 2018’s edition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400" dirty="0" smtClean="0"/>
              <a:t>Design created on January 2018 by Clément Camus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0758489" y="293035"/>
            <a:ext cx="118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Gives </a:t>
            </a:r>
            <a:r>
              <a:rPr lang="en-US" dirty="0" smtClean="0"/>
              <a:t>data or tools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0769219" y="1490979"/>
            <a:ext cx="1219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sz="1200" dirty="0" smtClean="0"/>
              <a:t>Mainly text, python and html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771099" y="2263885"/>
            <a:ext cx="107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10047387" y="2242571"/>
            <a:ext cx="582974" cy="42846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0042412" y="1629810"/>
            <a:ext cx="582974" cy="4202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55441" y="3372132"/>
            <a:ext cx="2233855" cy="33602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10011378" y="1187570"/>
            <a:ext cx="633463" cy="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0751857" y="888128"/>
            <a:ext cx="88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7940</TotalTime>
  <Words>181</Words>
  <Application>Microsoft Macintosh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cp:lastPrinted>2018-01-05T08:55:44Z</cp:lastPrinted>
  <dcterms:created xsi:type="dcterms:W3CDTF">2018-01-03T16:11:18Z</dcterms:created>
  <dcterms:modified xsi:type="dcterms:W3CDTF">2018-01-12T09:38:45Z</dcterms:modified>
</cp:coreProperties>
</file>