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2C8BA4-F2C6-F7C0-7416-884147B2103D}" v="338" dt="2025-07-24T11:49:2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[Student] Adam Brierley" userId="S::adam.brierley@cranfield.ac.uk::cc62bfb2-4e92-4837-81c6-12fba7537417" providerId="AD" clId="Web-{282C8BA4-F2C6-F7C0-7416-884147B2103D}"/>
    <pc:docChg chg="addSld modSld sldOrd">
      <pc:chgData name="[Student] Adam Brierley" userId="S::adam.brierley@cranfield.ac.uk::cc62bfb2-4e92-4837-81c6-12fba7537417" providerId="AD" clId="Web-{282C8BA4-F2C6-F7C0-7416-884147B2103D}" dt="2025-07-24T11:49:24.488" v="266" actId="20577"/>
      <pc:docMkLst>
        <pc:docMk/>
      </pc:docMkLst>
      <pc:sldChg chg="addSp delSp modSp">
        <pc:chgData name="[Student] Adam Brierley" userId="S::adam.brierley@cranfield.ac.uk::cc62bfb2-4e92-4837-81c6-12fba7537417" providerId="AD" clId="Web-{282C8BA4-F2C6-F7C0-7416-884147B2103D}" dt="2025-07-24T11:46:53.640" v="213" actId="14100"/>
        <pc:sldMkLst>
          <pc:docMk/>
          <pc:sldMk cId="109857222" sldId="256"/>
        </pc:sldMkLst>
        <pc:spChg chg="del">
          <ac:chgData name="[Student] Adam Brierley" userId="S::adam.brierley@cranfield.ac.uk::cc62bfb2-4e92-4837-81c6-12fba7537417" providerId="AD" clId="Web-{282C8BA4-F2C6-F7C0-7416-884147B2103D}" dt="2025-07-24T11:39:18.582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[Student] Adam Brierley" userId="S::adam.brierley@cranfield.ac.uk::cc62bfb2-4e92-4837-81c6-12fba7537417" providerId="AD" clId="Web-{282C8BA4-F2C6-F7C0-7416-884147B2103D}" dt="2025-07-24T11:39:18.582" v="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6:38.812" v="201"/>
          <ac:spMkLst>
            <pc:docMk/>
            <pc:sldMk cId="109857222" sldId="256"/>
            <ac:spMk id="8" creationId="{F2670A48-1D0B-3901-1CBE-9A4AEADE7F71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6:53.640" v="213" actId="14100"/>
          <ac:spMkLst>
            <pc:docMk/>
            <pc:sldMk cId="109857222" sldId="256"/>
            <ac:spMk id="9" creationId="{0D543058-D170-EAD9-4C47-559D64EDAC3F}"/>
          </ac:spMkLst>
        </pc:spChg>
        <pc:picChg chg="add mod">
          <ac:chgData name="[Student] Adam Brierley" userId="S::adam.brierley@cranfield.ac.uk::cc62bfb2-4e92-4837-81c6-12fba7537417" providerId="AD" clId="Web-{282C8BA4-F2C6-F7C0-7416-884147B2103D}" dt="2025-07-24T11:46:08.233" v="192" actId="1076"/>
          <ac:picMkLst>
            <pc:docMk/>
            <pc:sldMk cId="109857222" sldId="256"/>
            <ac:picMk id="4" creationId="{2B8D08BA-029A-A790-38ED-49DE5D1E18E5}"/>
          </ac:picMkLst>
        </pc:picChg>
        <pc:picChg chg="add del mod">
          <ac:chgData name="[Student] Adam Brierley" userId="S::adam.brierley@cranfield.ac.uk::cc62bfb2-4e92-4837-81c6-12fba7537417" providerId="AD" clId="Web-{282C8BA4-F2C6-F7C0-7416-884147B2103D}" dt="2025-07-24T11:39:51.848" v="8"/>
          <ac:picMkLst>
            <pc:docMk/>
            <pc:sldMk cId="109857222" sldId="256"/>
            <ac:picMk id="5" creationId="{C75F00DF-9024-4D96-323B-FCF4B0FEA95A}"/>
          </ac:picMkLst>
        </pc:picChg>
        <pc:picChg chg="add mod">
          <ac:chgData name="[Student] Adam Brierley" userId="S::adam.brierley@cranfield.ac.uk::cc62bfb2-4e92-4837-81c6-12fba7537417" providerId="AD" clId="Web-{282C8BA4-F2C6-F7C0-7416-884147B2103D}" dt="2025-07-24T11:46:10.326" v="193" actId="1076"/>
          <ac:picMkLst>
            <pc:docMk/>
            <pc:sldMk cId="109857222" sldId="256"/>
            <ac:picMk id="6" creationId="{1BC2CB40-0751-4B46-D0F5-482F53938067}"/>
          </ac:picMkLst>
        </pc:picChg>
        <pc:cxnChg chg="add del mod">
          <ac:chgData name="[Student] Adam Brierley" userId="S::adam.brierley@cranfield.ac.uk::cc62bfb2-4e92-4837-81c6-12fba7537417" providerId="AD" clId="Web-{282C8BA4-F2C6-F7C0-7416-884147B2103D}" dt="2025-07-24T11:46:29.780" v="199"/>
          <ac:cxnSpMkLst>
            <pc:docMk/>
            <pc:sldMk cId="109857222" sldId="256"/>
            <ac:cxnSpMk id="7" creationId="{707B8A02-91BB-A59D-4721-0C5C5C4FF5AC}"/>
          </ac:cxnSpMkLst>
        </pc:cxnChg>
      </pc:sldChg>
      <pc:sldChg chg="modSp new ord">
        <pc:chgData name="[Student] Adam Brierley" userId="S::adam.brierley@cranfield.ac.uk::cc62bfb2-4e92-4837-81c6-12fba7537417" providerId="AD" clId="Web-{282C8BA4-F2C6-F7C0-7416-884147B2103D}" dt="2025-07-24T11:47:24.375" v="221" actId="20577"/>
        <pc:sldMkLst>
          <pc:docMk/>
          <pc:sldMk cId="3316231502" sldId="257"/>
        </pc:sldMkLst>
        <pc:spChg chg="mod">
          <ac:chgData name="[Student] Adam Brierley" userId="S::adam.brierley@cranfield.ac.uk::cc62bfb2-4e92-4837-81c6-12fba7537417" providerId="AD" clId="Web-{282C8BA4-F2C6-F7C0-7416-884147B2103D}" dt="2025-07-24T11:40:23.083" v="15" actId="20577"/>
          <ac:spMkLst>
            <pc:docMk/>
            <pc:sldMk cId="3316231502" sldId="257"/>
            <ac:spMk id="2" creationId="{ED97C677-15F9-A01E-6CD9-25BEF5BC66DA}"/>
          </ac:spMkLst>
        </pc:spChg>
        <pc:spChg chg="mod">
          <ac:chgData name="[Student] Adam Brierley" userId="S::adam.brierley@cranfield.ac.uk::cc62bfb2-4e92-4837-81c6-12fba7537417" providerId="AD" clId="Web-{282C8BA4-F2C6-F7C0-7416-884147B2103D}" dt="2025-07-24T11:47:24.375" v="221" actId="20577"/>
          <ac:spMkLst>
            <pc:docMk/>
            <pc:sldMk cId="3316231502" sldId="257"/>
            <ac:spMk id="3" creationId="{BEE07016-5405-E01D-3B99-7279DE50585E}"/>
          </ac:spMkLst>
        </pc:spChg>
      </pc:sldChg>
      <pc:sldChg chg="addSp delSp modSp new">
        <pc:chgData name="[Student] Adam Brierley" userId="S::adam.brierley@cranfield.ac.uk::cc62bfb2-4e92-4837-81c6-12fba7537417" providerId="AD" clId="Web-{282C8BA4-F2C6-F7C0-7416-884147B2103D}" dt="2025-07-24T11:49:24.488" v="266" actId="20577"/>
        <pc:sldMkLst>
          <pc:docMk/>
          <pc:sldMk cId="219655717" sldId="258"/>
        </pc:sldMkLst>
        <pc:spChg chg="del">
          <ac:chgData name="[Student] Adam Brierley" userId="S::adam.brierley@cranfield.ac.uk::cc62bfb2-4e92-4837-81c6-12fba7537417" providerId="AD" clId="Web-{282C8BA4-F2C6-F7C0-7416-884147B2103D}" dt="2025-07-24T11:41:38.085" v="68"/>
          <ac:spMkLst>
            <pc:docMk/>
            <pc:sldMk cId="219655717" sldId="258"/>
            <ac:spMk id="2" creationId="{CC64F64D-1334-AB0A-6E4A-A937D9E14106}"/>
          </ac:spMkLst>
        </pc:spChg>
        <pc:spChg chg="del">
          <ac:chgData name="[Student] Adam Brierley" userId="S::adam.brierley@cranfield.ac.uk::cc62bfb2-4e92-4837-81c6-12fba7537417" providerId="AD" clId="Web-{282C8BA4-F2C6-F7C0-7416-884147B2103D}" dt="2025-07-24T11:41:38.085" v="67"/>
          <ac:spMkLst>
            <pc:docMk/>
            <pc:sldMk cId="219655717" sldId="258"/>
            <ac:spMk id="3" creationId="{FEBB083C-FDB6-3FF0-DCAC-D0F993808D02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9:24.488" v="266" actId="20577"/>
          <ac:spMkLst>
            <pc:docMk/>
            <pc:sldMk cId="219655717" sldId="258"/>
            <ac:spMk id="6" creationId="{147D3A5C-48F9-7427-AB85-3ACDB36A7498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8:07.111" v="239" actId="20577"/>
          <ac:spMkLst>
            <pc:docMk/>
            <pc:sldMk cId="219655717" sldId="258"/>
            <ac:spMk id="7" creationId="{793C1A3F-18BF-3105-9EAF-5EB250CEF25F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8:18.486" v="248" actId="20577"/>
          <ac:spMkLst>
            <pc:docMk/>
            <pc:sldMk cId="219655717" sldId="258"/>
            <ac:spMk id="8" creationId="{0923C5B3-B140-579F-369E-6CB012247ACC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8:36.346" v="250"/>
          <ac:spMkLst>
            <pc:docMk/>
            <pc:sldMk cId="219655717" sldId="258"/>
            <ac:spMk id="9" creationId="{F2F87DC7-D9E9-D4EF-629C-F41333859F15}"/>
          </ac:spMkLst>
        </pc:spChg>
        <pc:spChg chg="add mod">
          <ac:chgData name="[Student] Adam Brierley" userId="S::adam.brierley@cranfield.ac.uk::cc62bfb2-4e92-4837-81c6-12fba7537417" providerId="AD" clId="Web-{282C8BA4-F2C6-F7C0-7416-884147B2103D}" dt="2025-07-24T11:48:49.612" v="257" actId="1076"/>
          <ac:spMkLst>
            <pc:docMk/>
            <pc:sldMk cId="219655717" sldId="258"/>
            <ac:spMk id="10" creationId="{AA21FC04-AE1C-8E77-A370-1D6340E601B3}"/>
          </ac:spMkLst>
        </pc:spChg>
        <pc:picChg chg="add mod">
          <ac:chgData name="[Student] Adam Brierley" userId="S::adam.brierley@cranfield.ac.uk::cc62bfb2-4e92-4837-81c6-12fba7537417" providerId="AD" clId="Web-{282C8BA4-F2C6-F7C0-7416-884147B2103D}" dt="2025-07-24T11:42:33.212" v="81" actId="1076"/>
          <ac:picMkLst>
            <pc:docMk/>
            <pc:sldMk cId="219655717" sldId="258"/>
            <ac:picMk id="4" creationId="{5F182C76-9595-F1BA-6986-83B8EECDC07E}"/>
          </ac:picMkLst>
        </pc:picChg>
        <pc:picChg chg="add mod">
          <ac:chgData name="[Student] Adam Brierley" userId="S::adam.brierley@cranfield.ac.uk::cc62bfb2-4e92-4837-81c6-12fba7537417" providerId="AD" clId="Web-{282C8BA4-F2C6-F7C0-7416-884147B2103D}" dt="2025-07-24T11:42:27.086" v="79" actId="1076"/>
          <ac:picMkLst>
            <pc:docMk/>
            <pc:sldMk cId="219655717" sldId="258"/>
            <ac:picMk id="5" creationId="{6FBAC638-437C-37CE-C9F7-5ECE87ECB9F1}"/>
          </ac:picMkLst>
        </pc:picChg>
      </pc:sldChg>
      <pc:sldChg chg="modSp new">
        <pc:chgData name="[Student] Adam Brierley" userId="S::adam.brierley@cranfield.ac.uk::cc62bfb2-4e92-4837-81c6-12fba7537417" providerId="AD" clId="Web-{282C8BA4-F2C6-F7C0-7416-884147B2103D}" dt="2025-07-24T11:45:40.560" v="191" actId="20577"/>
        <pc:sldMkLst>
          <pc:docMk/>
          <pc:sldMk cId="2214959149" sldId="259"/>
        </pc:sldMkLst>
        <pc:spChg chg="mod">
          <ac:chgData name="[Student] Adam Brierley" userId="S::adam.brierley@cranfield.ac.uk::cc62bfb2-4e92-4837-81c6-12fba7537417" providerId="AD" clId="Web-{282C8BA4-F2C6-F7C0-7416-884147B2103D}" dt="2025-07-24T11:43:51.620" v="106" actId="20577"/>
          <ac:spMkLst>
            <pc:docMk/>
            <pc:sldMk cId="2214959149" sldId="259"/>
            <ac:spMk id="2" creationId="{EC1D14C5-1E0C-CC1F-F0BD-4509E2B3FF75}"/>
          </ac:spMkLst>
        </pc:spChg>
        <pc:spChg chg="mod">
          <ac:chgData name="[Student] Adam Brierley" userId="S::adam.brierley@cranfield.ac.uk::cc62bfb2-4e92-4837-81c6-12fba7537417" providerId="AD" clId="Web-{282C8BA4-F2C6-F7C0-7416-884147B2103D}" dt="2025-07-24T11:45:40.560" v="191" actId="20577"/>
          <ac:spMkLst>
            <pc:docMk/>
            <pc:sldMk cId="2214959149" sldId="259"/>
            <ac:spMk id="3" creationId="{CC2360F8-9E37-8576-CED5-E91F17F4E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C677-15F9-A01E-6CD9-25BEF5BC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7016-5405-E01D-3B99-7279DE50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Validated some results</a:t>
            </a:r>
          </a:p>
          <a:p>
            <a:r>
              <a:rPr lang="en-US" dirty="0"/>
              <a:t>Since the solver is working now, wrote up some large chunks of my thesis </a:t>
            </a:r>
          </a:p>
        </p:txBody>
      </p:sp>
    </p:spTree>
    <p:extLst>
      <p:ext uri="{BB962C8B-B14F-4D97-AF65-F5344CB8AC3E}">
        <p14:creationId xmlns:p14="http://schemas.microsoft.com/office/powerpoint/2010/main" val="331623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B8D08BA-029A-A790-38ED-49DE5D1E1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0" y="1021583"/>
            <a:ext cx="5149618" cy="4278923"/>
          </a:xfrm>
          <a:prstGeom prst="rect">
            <a:avLst/>
          </a:prstGeom>
        </p:spPr>
      </p:pic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1BC2CB40-0751-4B46-D0F5-482F5393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553" y="1021581"/>
            <a:ext cx="5149618" cy="4278924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F2670A48-1D0B-3901-1CBE-9A4AEADE7F71}"/>
              </a:ext>
            </a:extLst>
          </p:cNvPr>
          <p:cNvSpPr/>
          <p:nvPr/>
        </p:nvSpPr>
        <p:spPr>
          <a:xfrm>
            <a:off x="10828420" y="2125579"/>
            <a:ext cx="491289" cy="1594184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43058-D170-EAD9-4C47-559D64EDAC3F}"/>
              </a:ext>
            </a:extLst>
          </p:cNvPr>
          <p:cNvSpPr txBox="1"/>
          <p:nvPr/>
        </p:nvSpPr>
        <p:spPr>
          <a:xfrm>
            <a:off x="11322684" y="2708757"/>
            <a:ext cx="10119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Lid</a:t>
            </a:r>
          </a:p>
          <a:p>
            <a:pPr algn="l"/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5F182C76-9595-F1BA-6986-83B8EECD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8" y="717452"/>
            <a:ext cx="9154028" cy="3076936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FBAC638-437C-37CE-C9F7-5ECE87EC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88" y="3785505"/>
            <a:ext cx="9154027" cy="3069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7D3A5C-48F9-7427-AB85-3ACDB36A7498}"/>
              </a:ext>
            </a:extLst>
          </p:cNvPr>
          <p:cNvSpPr txBox="1"/>
          <p:nvPr/>
        </p:nvSpPr>
        <p:spPr>
          <a:xfrm>
            <a:off x="170447" y="170446"/>
            <a:ext cx="6487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the vertical </a:t>
            </a:r>
            <a:r>
              <a:rPr lang="en-US" dirty="0" err="1"/>
              <a:t>centre</a:t>
            </a:r>
            <a:r>
              <a:rPr lang="en-US" dirty="0"/>
              <a:t> plane...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3C1A3F-18BF-3105-9EAF-5EB250CEF25F}"/>
              </a:ext>
            </a:extLst>
          </p:cNvPr>
          <p:cNvSpPr txBox="1"/>
          <p:nvPr/>
        </p:nvSpPr>
        <p:spPr>
          <a:xfrm>
            <a:off x="461210" y="1884947"/>
            <a:ext cx="1654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0.2 s</a:t>
            </a:r>
          </a:p>
          <a:p>
            <a:r>
              <a:rPr lang="en-US" dirty="0"/>
              <a:t>Re =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3C5B3-B140-579F-369E-6CB012247ACC}"/>
              </a:ext>
            </a:extLst>
          </p:cNvPr>
          <p:cNvSpPr txBox="1"/>
          <p:nvPr/>
        </p:nvSpPr>
        <p:spPr>
          <a:xfrm>
            <a:off x="541420" y="5003131"/>
            <a:ext cx="16543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 = 1.00 s</a:t>
            </a:r>
          </a:p>
          <a:p>
            <a:r>
              <a:rPr lang="en-US" dirty="0"/>
              <a:t>Re = 100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2F87DC7-D9E9-D4EF-629C-F41333859F15}"/>
              </a:ext>
            </a:extLst>
          </p:cNvPr>
          <p:cNvSpPr/>
          <p:nvPr/>
        </p:nvSpPr>
        <p:spPr>
          <a:xfrm>
            <a:off x="8311815" y="461210"/>
            <a:ext cx="1373605" cy="2907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21FC04-AE1C-8E77-A370-1D6340E601B3}"/>
              </a:ext>
            </a:extLst>
          </p:cNvPr>
          <p:cNvSpPr txBox="1"/>
          <p:nvPr/>
        </p:nvSpPr>
        <p:spPr>
          <a:xfrm>
            <a:off x="9865894" y="170447"/>
            <a:ext cx="98257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Lid</a:t>
            </a:r>
          </a:p>
          <a:p>
            <a:pPr algn="l"/>
            <a:r>
              <a:rPr lang="en-US" dirty="0"/>
              <a:t>Motion</a:t>
            </a:r>
          </a:p>
        </p:txBody>
      </p:sp>
    </p:spTree>
    <p:extLst>
      <p:ext uri="{BB962C8B-B14F-4D97-AF65-F5344CB8AC3E}">
        <p14:creationId xmlns:p14="http://schemas.microsoft.com/office/powerpoint/2010/main" val="21965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D14C5-1E0C-CC1F-F0BD-4509E2B3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360F8-9E37-8576-CED5-E91F17F4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Add convergence criteria</a:t>
            </a:r>
          </a:p>
          <a:p>
            <a:r>
              <a:rPr lang="en-US" dirty="0"/>
              <a:t>Use multiple processors</a:t>
            </a:r>
          </a:p>
          <a:p>
            <a:r>
              <a:rPr lang="en-US" dirty="0" err="1"/>
              <a:t>Vectorise</a:t>
            </a:r>
            <a:endParaRPr lang="en-US" dirty="0"/>
          </a:p>
          <a:p>
            <a:r>
              <a:rPr lang="en-US" dirty="0"/>
              <a:t>Check divergence of velocity</a:t>
            </a:r>
          </a:p>
          <a:p>
            <a:r>
              <a:rPr lang="en-US" dirty="0"/>
              <a:t>Check divergence of vorticity</a:t>
            </a:r>
          </a:p>
          <a:p>
            <a:r>
              <a:rPr lang="en-US" dirty="0"/>
              <a:t>Try out a different set of schemes, check by substituting into divergence equations and solving algebraically</a:t>
            </a:r>
          </a:p>
          <a:p>
            <a:r>
              <a:rPr lang="en-US" dirty="0"/>
              <a:t>Try higher 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59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This Week</vt:lpstr>
      <vt:lpstr>PowerPoint Presentation</vt:lpstr>
      <vt:lpstr>PowerPoint Presentation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</cp:revision>
  <dcterms:created xsi:type="dcterms:W3CDTF">2025-07-24T11:39:13Z</dcterms:created>
  <dcterms:modified xsi:type="dcterms:W3CDTF">2025-07-24T11:49:27Z</dcterms:modified>
</cp:coreProperties>
</file>