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9" r:id="rId6"/>
    <p:sldId id="262" r:id="rId7"/>
    <p:sldId id="263" r:id="rId8"/>
    <p:sldId id="264" r:id="rId9"/>
    <p:sldId id="265" r:id="rId10"/>
    <p:sldId id="271" r:id="rId11"/>
    <p:sldId id="270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790" y="688622"/>
            <a:ext cx="8689976" cy="818442"/>
          </a:xfrm>
        </p:spPr>
        <p:txBody>
          <a:bodyPr>
            <a:noAutofit/>
          </a:bodyPr>
          <a:lstStyle/>
          <a:p>
            <a:r>
              <a:rPr lang="en-ZA" sz="8000" cap="none" dirty="0">
                <a:latin typeface="Adobe Arabic" panose="02040503050201020203" pitchFamily="18" charset="-78"/>
                <a:cs typeface="Adobe Arabic" panose="02040503050201020203" pitchFamily="18" charset="-78"/>
              </a:rPr>
              <a:t>smalltalk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32525" y="3487858"/>
            <a:ext cx="811369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Daniel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51991" y="5103580"/>
            <a:ext cx="176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CAPTAIN: </a:t>
            </a:r>
            <a:r>
              <a:rPr lang="en-ZA" dirty="0" err="1"/>
              <a:t>Abrie</a:t>
            </a:r>
            <a:endParaRPr lang="en-ZA" dirty="0"/>
          </a:p>
        </p:txBody>
      </p:sp>
      <p:sp>
        <p:nvSpPr>
          <p:cNvPr id="12" name="TextBox 11"/>
          <p:cNvSpPr txBox="1"/>
          <p:nvPr/>
        </p:nvSpPr>
        <p:spPr>
          <a:xfrm>
            <a:off x="10158766" y="1701894"/>
            <a:ext cx="91448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Michael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33304" y="6433527"/>
            <a:ext cx="324309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Q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77" y="4634611"/>
            <a:ext cx="2409826" cy="18029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1375" b="17645"/>
          <a:stretch/>
        </p:blipFill>
        <p:spPr>
          <a:xfrm>
            <a:off x="808234" y="1160557"/>
            <a:ext cx="2146801" cy="23273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30835" t="10031" r="26880" b="26745"/>
          <a:stretch/>
        </p:blipFill>
        <p:spPr>
          <a:xfrm>
            <a:off x="9391513" y="2075381"/>
            <a:ext cx="2358850" cy="35269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b="42336"/>
          <a:stretch/>
        </p:blipFill>
        <p:spPr>
          <a:xfrm>
            <a:off x="3984732" y="1507064"/>
            <a:ext cx="4095750" cy="354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144" y="0"/>
            <a:ext cx="2872162" cy="857357"/>
          </a:xfrm>
        </p:spPr>
        <p:txBody>
          <a:bodyPr/>
          <a:lstStyle/>
          <a:p>
            <a:r>
              <a:rPr lang="en-ZA" dirty="0"/>
              <a:t>design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45" y="112295"/>
            <a:ext cx="4686310" cy="654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74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Platform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ZA" dirty="0"/>
              <a:t>Platform chosen</a:t>
            </a:r>
          </a:p>
          <a:p>
            <a:pPr lvl="1"/>
            <a:r>
              <a:rPr lang="en-ZA" dirty="0"/>
              <a:t>HTML, CSS, JavaScript</a:t>
            </a:r>
          </a:p>
          <a:p>
            <a:pPr lvl="1"/>
            <a:endParaRPr lang="en-ZA" dirty="0"/>
          </a:p>
          <a:p>
            <a:r>
              <a:rPr lang="en-ZA" dirty="0"/>
              <a:t>Reasons for selection</a:t>
            </a:r>
          </a:p>
          <a:p>
            <a:pPr lvl="1"/>
            <a:r>
              <a:rPr lang="en-ZA" dirty="0"/>
              <a:t>WEB ACCESSIBILITY</a:t>
            </a:r>
          </a:p>
          <a:p>
            <a:pPr lvl="1"/>
            <a:r>
              <a:rPr lang="en-ZA" dirty="0"/>
              <a:t>To learn something new</a:t>
            </a:r>
          </a:p>
          <a:p>
            <a:pPr lvl="1"/>
            <a:r>
              <a:rPr lang="en-ZA" dirty="0"/>
              <a:t>To impress Michael, tony and everyone</a:t>
            </a:r>
          </a:p>
        </p:txBody>
      </p:sp>
    </p:spTree>
    <p:extLst>
      <p:ext uri="{BB962C8B-B14F-4D97-AF65-F5344CB8AC3E}">
        <p14:creationId xmlns:p14="http://schemas.microsoft.com/office/powerpoint/2010/main" val="2692352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PRIORITIZATION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42801"/>
          </a:xfrm>
        </p:spPr>
        <p:txBody>
          <a:bodyPr/>
          <a:lstStyle/>
          <a:p>
            <a:r>
              <a:rPr lang="en-ZA" dirty="0"/>
              <a:t>THINGS DONE</a:t>
            </a:r>
          </a:p>
          <a:p>
            <a:pPr lvl="1"/>
            <a:r>
              <a:rPr lang="en-ZA" dirty="0"/>
              <a:t>FRONT END WEB APPLICATION</a:t>
            </a:r>
          </a:p>
          <a:p>
            <a:pPr lvl="2"/>
            <a:r>
              <a:rPr lang="en-ZA" dirty="0"/>
              <a:t>GAME LOGIC</a:t>
            </a:r>
          </a:p>
          <a:p>
            <a:pPr lvl="2"/>
            <a:r>
              <a:rPr lang="en-ZA" dirty="0"/>
              <a:t>SCORING</a:t>
            </a:r>
          </a:p>
          <a:p>
            <a:pPr marL="457200" lvl="1" indent="0">
              <a:buNone/>
            </a:pPr>
            <a:endParaRPr lang="en-ZA" dirty="0"/>
          </a:p>
          <a:p>
            <a:r>
              <a:rPr lang="en-ZA" dirty="0"/>
              <a:t>SHOULD HAVE DONE</a:t>
            </a:r>
          </a:p>
          <a:p>
            <a:pPr lvl="1"/>
            <a:r>
              <a:rPr lang="en-ZA" dirty="0"/>
              <a:t>BACK END</a:t>
            </a:r>
          </a:p>
          <a:p>
            <a:pPr lvl="2"/>
            <a:r>
              <a:rPr lang="en-ZA" dirty="0"/>
              <a:t>SCORE CONSOLIDATION</a:t>
            </a:r>
          </a:p>
          <a:p>
            <a:pPr lvl="2"/>
            <a:r>
              <a:rPr lang="en-ZA" dirty="0"/>
              <a:t>DATABASE (USERS, SCORES)</a:t>
            </a:r>
          </a:p>
          <a:p>
            <a:pPr lvl="1"/>
            <a:r>
              <a:rPr lang="en-ZA" dirty="0"/>
              <a:t>INTEGRATION</a:t>
            </a:r>
          </a:p>
          <a:p>
            <a:pPr lvl="1"/>
            <a:endParaRPr lang="en-ZA" dirty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93874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806" y="2434438"/>
            <a:ext cx="10364451" cy="1596177"/>
          </a:xfrm>
        </p:spPr>
        <p:txBody>
          <a:bodyPr/>
          <a:lstStyle/>
          <a:p>
            <a:r>
              <a:rPr lang="en-ZA" dirty="0"/>
              <a:t>Demonstration &amp; enquiries</a:t>
            </a:r>
          </a:p>
        </p:txBody>
      </p:sp>
    </p:spTree>
    <p:extLst>
      <p:ext uri="{BB962C8B-B14F-4D97-AF65-F5344CB8AC3E}">
        <p14:creationId xmlns:p14="http://schemas.microsoft.com/office/powerpoint/2010/main" val="124793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Project objective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3775" y="2331076"/>
            <a:ext cx="6826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PRIMARY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CREATE AN APTITUDE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SECONDARY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HAVE FUN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LEARN SOMETHING NEW</a:t>
            </a:r>
          </a:p>
        </p:txBody>
      </p:sp>
    </p:spTree>
    <p:extLst>
      <p:ext uri="{BB962C8B-B14F-4D97-AF65-F5344CB8AC3E}">
        <p14:creationId xmlns:p14="http://schemas.microsoft.com/office/powerpoint/2010/main" val="334505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ZA" dirty="0"/>
              <a:t>SKILLS &amp; EXPERIENCE DIFFERENCES</a:t>
            </a:r>
          </a:p>
          <a:p>
            <a:r>
              <a:rPr lang="en-ZA" dirty="0"/>
              <a:t>CONCEPT FORMULATION</a:t>
            </a:r>
          </a:p>
          <a:p>
            <a:r>
              <a:rPr lang="en-ZA" dirty="0"/>
              <a:t>DECISION MAKING</a:t>
            </a:r>
          </a:p>
          <a:p>
            <a:r>
              <a:rPr lang="en-ZA" dirty="0"/>
              <a:t>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297479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Lessons learnt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01888"/>
          </a:xfrm>
        </p:spPr>
        <p:txBody>
          <a:bodyPr/>
          <a:lstStyle/>
          <a:p>
            <a:r>
              <a:rPr lang="en-ZA" dirty="0"/>
              <a:t>TECHNICAL</a:t>
            </a:r>
          </a:p>
          <a:p>
            <a:pPr lvl="1"/>
            <a:r>
              <a:rPr lang="en-ZA" dirty="0"/>
              <a:t>UML</a:t>
            </a:r>
          </a:p>
          <a:p>
            <a:pPr lvl="1"/>
            <a:r>
              <a:rPr lang="en-ZA" dirty="0"/>
              <a:t>WEB TECHNOLOGIES (JAVASCRIPT, HTML, CSS)</a:t>
            </a:r>
          </a:p>
          <a:p>
            <a:pPr lvl="1"/>
            <a:r>
              <a:rPr lang="en-ZA" dirty="0"/>
              <a:t>VERSION CONTROL</a:t>
            </a:r>
          </a:p>
          <a:p>
            <a:pPr lvl="1"/>
            <a:endParaRPr lang="en-ZA" dirty="0"/>
          </a:p>
          <a:p>
            <a:r>
              <a:rPr lang="en-ZA" dirty="0"/>
              <a:t>SOFT</a:t>
            </a:r>
          </a:p>
          <a:p>
            <a:pPr lvl="1"/>
            <a:r>
              <a:rPr lang="en-ZA" dirty="0"/>
              <a:t>DEVELOPMENT LIFE CYCLE</a:t>
            </a:r>
          </a:p>
          <a:p>
            <a:pPr lvl="1"/>
            <a:r>
              <a:rPr lang="en-ZA" dirty="0"/>
              <a:t>COMMUNICATION</a:t>
            </a:r>
          </a:p>
          <a:p>
            <a:pPr lvl="1"/>
            <a:r>
              <a:rPr lang="en-ZA" dirty="0"/>
              <a:t>TEAM WORK</a:t>
            </a:r>
          </a:p>
        </p:txBody>
      </p:sp>
    </p:spTree>
    <p:extLst>
      <p:ext uri="{BB962C8B-B14F-4D97-AF65-F5344CB8AC3E}">
        <p14:creationId xmlns:p14="http://schemas.microsoft.com/office/powerpoint/2010/main" val="326670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9701" y="1880315"/>
            <a:ext cx="10607899" cy="4301543"/>
          </a:xfrm>
        </p:spPr>
        <p:txBody>
          <a:bodyPr>
            <a:normAutofit fontScale="92500" lnSpcReduction="20000"/>
          </a:bodyPr>
          <a:lstStyle/>
          <a:p>
            <a:r>
              <a:rPr lang="en-ZA" dirty="0"/>
              <a:t>Brainstorming</a:t>
            </a:r>
          </a:p>
          <a:p>
            <a:r>
              <a:rPr lang="en-ZA" dirty="0"/>
              <a:t>Determine APTITUDE test basis</a:t>
            </a:r>
          </a:p>
          <a:p>
            <a:r>
              <a:rPr lang="en-ZA" dirty="0"/>
              <a:t>Establishing APTITUDE TEST format</a:t>
            </a:r>
          </a:p>
          <a:p>
            <a:r>
              <a:rPr lang="en-ZA" dirty="0"/>
              <a:t>Creating APTITUDE TEST questions</a:t>
            </a:r>
          </a:p>
          <a:p>
            <a:r>
              <a:rPr lang="en-ZA" dirty="0"/>
              <a:t>SOLUTION DESIGN (UML)</a:t>
            </a:r>
          </a:p>
          <a:p>
            <a:r>
              <a:rPr lang="en-ZA" dirty="0"/>
              <a:t>Platform selection</a:t>
            </a:r>
          </a:p>
          <a:p>
            <a:r>
              <a:rPr lang="en-ZA" dirty="0"/>
              <a:t>Development</a:t>
            </a:r>
          </a:p>
          <a:p>
            <a:pPr lvl="1"/>
            <a:r>
              <a:rPr lang="en-ZA" dirty="0"/>
              <a:t>Planning</a:t>
            </a:r>
          </a:p>
          <a:p>
            <a:pPr lvl="1"/>
            <a:r>
              <a:rPr lang="en-ZA" dirty="0"/>
              <a:t>Coding</a:t>
            </a:r>
          </a:p>
          <a:p>
            <a:pPr lvl="1"/>
            <a:r>
              <a:rPr lang="en-ZA" dirty="0"/>
              <a:t>TESTING</a:t>
            </a:r>
          </a:p>
          <a:p>
            <a:r>
              <a:rPr lang="en-ZA" dirty="0"/>
              <a:t>Review and finalize</a:t>
            </a:r>
          </a:p>
        </p:txBody>
      </p:sp>
    </p:spTree>
    <p:extLst>
      <p:ext uri="{BB962C8B-B14F-4D97-AF65-F5344CB8AC3E}">
        <p14:creationId xmlns:p14="http://schemas.microsoft.com/office/powerpoint/2010/main" val="362537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DETERMINE APTITUDE TEST 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/>
              <a:t>Programmer personality traits</a:t>
            </a:r>
          </a:p>
          <a:p>
            <a:pPr lvl="1"/>
            <a:r>
              <a:rPr lang="en-ZA" dirty="0"/>
              <a:t>Patience</a:t>
            </a:r>
          </a:p>
          <a:p>
            <a:pPr lvl="1"/>
            <a:r>
              <a:rPr lang="en-ZA" dirty="0"/>
              <a:t>Courage</a:t>
            </a:r>
          </a:p>
          <a:p>
            <a:pPr lvl="1"/>
            <a:r>
              <a:rPr lang="en-ZA" dirty="0"/>
              <a:t>Creativity</a:t>
            </a:r>
          </a:p>
          <a:p>
            <a:pPr lvl="1"/>
            <a:r>
              <a:rPr lang="en-ZA" dirty="0"/>
              <a:t>Logic</a:t>
            </a:r>
          </a:p>
          <a:p>
            <a:pPr marL="457200" lvl="1" indent="0">
              <a:buNone/>
            </a:pPr>
            <a:endParaRPr lang="en-ZA" dirty="0"/>
          </a:p>
          <a:p>
            <a:r>
              <a:rPr lang="en-ZA" dirty="0"/>
              <a:t>Types of programmers</a:t>
            </a:r>
          </a:p>
          <a:p>
            <a:pPr lvl="1"/>
            <a:r>
              <a:rPr lang="en-ZA" dirty="0"/>
              <a:t>Technologist (crazy pizza guy)</a:t>
            </a:r>
          </a:p>
          <a:p>
            <a:pPr lvl="1"/>
            <a:r>
              <a:rPr lang="en-ZA" dirty="0"/>
              <a:t>Problem solver (logical thinker)</a:t>
            </a:r>
          </a:p>
          <a:p>
            <a:pPr lvl="1"/>
            <a:r>
              <a:rPr lang="en-ZA" dirty="0"/>
              <a:t>Technical guy</a:t>
            </a:r>
          </a:p>
        </p:txBody>
      </p:sp>
    </p:spTree>
    <p:extLst>
      <p:ext uri="{BB962C8B-B14F-4D97-AF65-F5344CB8AC3E}">
        <p14:creationId xmlns:p14="http://schemas.microsoft.com/office/powerpoint/2010/main" val="35238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DETERMINE APTITUDE Test Basis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06074"/>
            <a:ext cx="10363826" cy="4816698"/>
          </a:xfrm>
        </p:spPr>
        <p:txBody>
          <a:bodyPr>
            <a:normAutofit fontScale="92500" lnSpcReduction="10000"/>
          </a:bodyPr>
          <a:lstStyle/>
          <a:p>
            <a:r>
              <a:rPr lang="en-ZA" dirty="0"/>
              <a:t>Primary programming concepts</a:t>
            </a:r>
          </a:p>
          <a:p>
            <a:pPr lvl="1"/>
            <a:r>
              <a:rPr lang="en-ZA" dirty="0"/>
              <a:t>Variables (symbolic name)</a:t>
            </a:r>
          </a:p>
          <a:p>
            <a:pPr lvl="1"/>
            <a:r>
              <a:rPr lang="en-ZA" dirty="0"/>
              <a:t>Control structures</a:t>
            </a:r>
          </a:p>
          <a:p>
            <a:pPr lvl="2"/>
            <a:r>
              <a:rPr lang="en-ZA" dirty="0"/>
              <a:t>Selection</a:t>
            </a:r>
          </a:p>
          <a:p>
            <a:pPr lvl="2"/>
            <a:r>
              <a:rPr lang="en-ZA" dirty="0"/>
              <a:t>Iteration (loops &amp; recursion)</a:t>
            </a:r>
          </a:p>
          <a:p>
            <a:pPr lvl="2"/>
            <a:r>
              <a:rPr lang="en-ZA" dirty="0"/>
              <a:t>sequence</a:t>
            </a:r>
          </a:p>
          <a:p>
            <a:pPr lvl="1"/>
            <a:r>
              <a:rPr lang="en-ZA" dirty="0"/>
              <a:t>Data structures</a:t>
            </a:r>
          </a:p>
          <a:p>
            <a:pPr lvl="1"/>
            <a:r>
              <a:rPr lang="en-ZA" dirty="0"/>
              <a:t>Syntax (out of scope)</a:t>
            </a:r>
          </a:p>
          <a:p>
            <a:pPr lvl="1"/>
            <a:r>
              <a:rPr lang="en-ZA" dirty="0"/>
              <a:t>Tools (out of scope)</a:t>
            </a:r>
          </a:p>
          <a:p>
            <a:pPr marL="457200" lvl="1" indent="0">
              <a:buNone/>
            </a:pPr>
            <a:endParaRPr lang="en-ZA" dirty="0"/>
          </a:p>
          <a:p>
            <a:r>
              <a:rPr lang="en-ZA" dirty="0"/>
              <a:t>Bbd ultimate hire criteria</a:t>
            </a:r>
          </a:p>
          <a:p>
            <a:pPr lvl="1"/>
            <a:r>
              <a:rPr lang="en-ZA" dirty="0"/>
              <a:t>Skills </a:t>
            </a:r>
            <a:r>
              <a:rPr lang="en-ZA" dirty="0">
                <a:sym typeface="Wingdings" panose="05000000000000000000" pitchFamily="2" charset="2"/>
              </a:rPr>
              <a:t></a:t>
            </a:r>
            <a:r>
              <a:rPr lang="en-ZA" dirty="0"/>
              <a:t> Aptitude</a:t>
            </a:r>
          </a:p>
          <a:p>
            <a:pPr lvl="1"/>
            <a:r>
              <a:rPr lang="en-ZA" dirty="0"/>
              <a:t>Attitude (soft skills)</a:t>
            </a:r>
          </a:p>
        </p:txBody>
      </p:sp>
    </p:spTree>
    <p:extLst>
      <p:ext uri="{BB962C8B-B14F-4D97-AF65-F5344CB8AC3E}">
        <p14:creationId xmlns:p14="http://schemas.microsoft.com/office/powerpoint/2010/main" val="320597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Establishing APTITUDE TEST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851936"/>
            <a:ext cx="10363826" cy="4870835"/>
          </a:xfrm>
        </p:spPr>
        <p:txBody>
          <a:bodyPr>
            <a:normAutofit fontScale="92500" lnSpcReduction="20000"/>
          </a:bodyPr>
          <a:lstStyle/>
          <a:p>
            <a:r>
              <a:rPr lang="en-ZA" dirty="0"/>
              <a:t>Types of CANDIDATES</a:t>
            </a:r>
          </a:p>
          <a:p>
            <a:pPr lvl="1"/>
            <a:r>
              <a:rPr lang="en-ZA" b="1" dirty="0"/>
              <a:t>Visual (seeing and visualizing)</a:t>
            </a:r>
          </a:p>
          <a:p>
            <a:pPr lvl="1"/>
            <a:r>
              <a:rPr lang="en-ZA" dirty="0"/>
              <a:t>Auditory (listening and verbalizing)</a:t>
            </a:r>
          </a:p>
          <a:p>
            <a:pPr lvl="1"/>
            <a:r>
              <a:rPr lang="en-ZA" b="1" dirty="0"/>
              <a:t>Read-write (reading and writing)</a:t>
            </a:r>
          </a:p>
          <a:p>
            <a:pPr lvl="1"/>
            <a:r>
              <a:rPr lang="en-ZA" b="1" dirty="0"/>
              <a:t>Kinaesthetic (hands-on, trial &amp; error)</a:t>
            </a:r>
          </a:p>
          <a:p>
            <a:pPr lvl="1"/>
            <a:endParaRPr lang="en-ZA" dirty="0"/>
          </a:p>
          <a:p>
            <a:r>
              <a:rPr lang="en-ZA" dirty="0"/>
              <a:t>Question types &amp; formats</a:t>
            </a:r>
          </a:p>
          <a:p>
            <a:pPr lvl="1"/>
            <a:r>
              <a:rPr lang="en-ZA" dirty="0"/>
              <a:t>Puzzles &amp; visual presentation</a:t>
            </a:r>
          </a:p>
          <a:p>
            <a:pPr lvl="1"/>
            <a:r>
              <a:rPr lang="en-ZA" dirty="0"/>
              <a:t>Embedded answers</a:t>
            </a:r>
          </a:p>
          <a:p>
            <a:pPr lvl="1"/>
            <a:r>
              <a:rPr lang="en-ZA" dirty="0"/>
              <a:t>Matching</a:t>
            </a:r>
          </a:p>
          <a:p>
            <a:pPr lvl="1"/>
            <a:endParaRPr lang="en-ZA" dirty="0"/>
          </a:p>
          <a:p>
            <a:r>
              <a:rPr lang="en-ZA" dirty="0"/>
              <a:t>Objective &amp; considerations</a:t>
            </a:r>
          </a:p>
          <a:p>
            <a:pPr lvl="1"/>
            <a:r>
              <a:rPr lang="en-ZA" dirty="0"/>
              <a:t>Minimize confusion</a:t>
            </a:r>
          </a:p>
          <a:p>
            <a:pPr lvl="1"/>
            <a:r>
              <a:rPr lang="en-ZA" dirty="0"/>
              <a:t>Minimize user input errors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5720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ESTABLISHING APTITUDE TEST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ZA" dirty="0"/>
              <a:t>Considerations</a:t>
            </a:r>
          </a:p>
          <a:p>
            <a:pPr lvl="1"/>
            <a:r>
              <a:rPr lang="en-ZA" dirty="0"/>
              <a:t>What?</a:t>
            </a:r>
          </a:p>
          <a:p>
            <a:pPr lvl="1"/>
            <a:r>
              <a:rPr lang="en-ZA" dirty="0"/>
              <a:t>How?</a:t>
            </a:r>
          </a:p>
          <a:p>
            <a:pPr lvl="1"/>
            <a:r>
              <a:rPr lang="en-ZA" dirty="0"/>
              <a:t>types of CANDIDATES</a:t>
            </a:r>
          </a:p>
          <a:p>
            <a:pPr lvl="1"/>
            <a:r>
              <a:rPr lang="en-ZA" dirty="0"/>
              <a:t>Question formats</a:t>
            </a:r>
          </a:p>
        </p:txBody>
      </p:sp>
    </p:spTree>
    <p:extLst>
      <p:ext uri="{BB962C8B-B14F-4D97-AF65-F5344CB8AC3E}">
        <p14:creationId xmlns:p14="http://schemas.microsoft.com/office/powerpoint/2010/main" val="297548295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191</TotalTime>
  <Words>282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Adobe Arabic</vt:lpstr>
      <vt:lpstr>Arial</vt:lpstr>
      <vt:lpstr>Tw Cen MT</vt:lpstr>
      <vt:lpstr>Wingdings</vt:lpstr>
      <vt:lpstr>Droplet</vt:lpstr>
      <vt:lpstr>smalltalk</vt:lpstr>
      <vt:lpstr>Project objective</vt:lpstr>
      <vt:lpstr>Challenges faced</vt:lpstr>
      <vt:lpstr>Lessons learnt</vt:lpstr>
      <vt:lpstr>Project plan</vt:lpstr>
      <vt:lpstr>DETERMINE APTITUDE TEST Basis</vt:lpstr>
      <vt:lpstr>DETERMINE APTITUDE Test Basis (CONT.)</vt:lpstr>
      <vt:lpstr>Establishing APTITUDE TEST format</vt:lpstr>
      <vt:lpstr>ESTABLISHING APTITUDE TEST questions</vt:lpstr>
      <vt:lpstr>design</vt:lpstr>
      <vt:lpstr>Platform selection</vt:lpstr>
      <vt:lpstr>PRIORITIZATION</vt:lpstr>
      <vt:lpstr>Demonstration &amp; enquiries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smalltalk</dc:title>
  <dc:creator>NQOBIZWE</dc:creator>
  <cp:lastModifiedBy>NQOBIZWE</cp:lastModifiedBy>
  <cp:revision>18</cp:revision>
  <dcterms:created xsi:type="dcterms:W3CDTF">2016-07-03T09:48:00Z</dcterms:created>
  <dcterms:modified xsi:type="dcterms:W3CDTF">2016-07-04T11:16:27Z</dcterms:modified>
</cp:coreProperties>
</file>