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malltalk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790" y="688622"/>
            <a:ext cx="8689976" cy="818442"/>
          </a:xfrm>
        </p:spPr>
        <p:txBody>
          <a:bodyPr>
            <a:noAutofit/>
          </a:bodyPr>
          <a:lstStyle/>
          <a:p>
            <a:r>
              <a:rPr lang="en-ZA" sz="8000" cap="none" dirty="0">
                <a:latin typeface="Adobe Arabic" panose="02040503050201020203" pitchFamily="18" charset="-78"/>
                <a:cs typeface="Adobe Arabic" panose="02040503050201020203" pitchFamily="18" charset="-78"/>
              </a:rPr>
              <a:t>smalltalk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91" y="1764539"/>
            <a:ext cx="1852038" cy="1652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461" y="1507064"/>
            <a:ext cx="3095625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512" y="1079913"/>
            <a:ext cx="1534508" cy="1369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585" y="4172755"/>
            <a:ext cx="2124239" cy="1895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2525" y="3487858"/>
            <a:ext cx="81136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Daniel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2657" y="4269314"/>
            <a:ext cx="176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Captain: </a:t>
            </a:r>
            <a:r>
              <a:rPr lang="en-ZA" dirty="0" err="1"/>
              <a:t>Arbrie</a:t>
            </a:r>
            <a:endParaRPr lang="en-ZA" dirty="0"/>
          </a:p>
        </p:txBody>
      </p:sp>
      <p:sp>
        <p:nvSpPr>
          <p:cNvPr id="12" name="TextBox 11"/>
          <p:cNvSpPr txBox="1"/>
          <p:nvPr/>
        </p:nvSpPr>
        <p:spPr>
          <a:xfrm>
            <a:off x="9701522" y="2438467"/>
            <a:ext cx="914487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Michael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9549" y="6068230"/>
            <a:ext cx="32430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4529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Creating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Considerations</a:t>
            </a:r>
          </a:p>
          <a:p>
            <a:pPr lvl="1"/>
            <a:r>
              <a:rPr lang="en-ZA" dirty="0"/>
              <a:t>What?</a:t>
            </a:r>
          </a:p>
          <a:p>
            <a:pPr lvl="1"/>
            <a:r>
              <a:rPr lang="en-ZA" dirty="0"/>
              <a:t>How?</a:t>
            </a:r>
          </a:p>
          <a:p>
            <a:pPr lvl="1"/>
            <a:r>
              <a:rPr lang="en-ZA" dirty="0"/>
              <a:t>types of learners</a:t>
            </a:r>
          </a:p>
          <a:p>
            <a:pPr lvl="1"/>
            <a:r>
              <a:rPr lang="en-ZA" dirty="0"/>
              <a:t>Question formats</a:t>
            </a:r>
          </a:p>
        </p:txBody>
      </p:sp>
    </p:spTree>
    <p:extLst>
      <p:ext uri="{BB962C8B-B14F-4D97-AF65-F5344CB8AC3E}">
        <p14:creationId xmlns:p14="http://schemas.microsoft.com/office/powerpoint/2010/main" val="297548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Tools used</a:t>
            </a:r>
          </a:p>
          <a:p>
            <a:pPr lvl="1"/>
            <a:r>
              <a:rPr lang="en-ZA" dirty="0"/>
              <a:t>Version control</a:t>
            </a:r>
          </a:p>
          <a:p>
            <a:pPr lvl="1"/>
            <a:r>
              <a:rPr lang="en-ZA" dirty="0"/>
              <a:t>IDE – by developer preference</a:t>
            </a:r>
          </a:p>
          <a:p>
            <a:pPr lvl="1"/>
            <a:endParaRPr lang="en-ZA" dirty="0"/>
          </a:p>
          <a:p>
            <a:r>
              <a:rPr lang="en-ZA" dirty="0"/>
              <a:t>The </a:t>
            </a:r>
            <a:r>
              <a:rPr lang="en-ZA" dirty="0" err="1"/>
              <a:t>uml</a:t>
            </a:r>
            <a:r>
              <a:rPr lang="en-ZA" dirty="0"/>
              <a:t> diagram</a:t>
            </a:r>
          </a:p>
          <a:p>
            <a:pPr lvl="1"/>
            <a:r>
              <a:rPr lang="en-ZA" dirty="0">
                <a:hlinkClick r:id="rId2" action="ppaction://hlinkfile"/>
              </a:rPr>
              <a:t>UML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501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Review &amp; finalize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Presentation preparations</a:t>
            </a:r>
          </a:p>
        </p:txBody>
      </p:sp>
    </p:spTree>
    <p:extLst>
      <p:ext uri="{BB962C8B-B14F-4D97-AF65-F5344CB8AC3E}">
        <p14:creationId xmlns:p14="http://schemas.microsoft.com/office/powerpoint/2010/main" val="129387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6" y="2434438"/>
            <a:ext cx="10364451" cy="1596177"/>
          </a:xfrm>
        </p:spPr>
        <p:txBody>
          <a:bodyPr/>
          <a:lstStyle/>
          <a:p>
            <a:r>
              <a:rPr lang="en-ZA" dirty="0"/>
              <a:t>Demonstration &amp; enquiries</a:t>
            </a:r>
          </a:p>
        </p:txBody>
      </p:sp>
    </p:spTree>
    <p:extLst>
      <p:ext uri="{BB962C8B-B14F-4D97-AF65-F5344CB8AC3E}">
        <p14:creationId xmlns:p14="http://schemas.microsoft.com/office/powerpoint/2010/main" val="124793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75" y="2331076"/>
            <a:ext cx="68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Aptitude Test</a:t>
            </a:r>
          </a:p>
        </p:txBody>
      </p:sp>
    </p:spTree>
    <p:extLst>
      <p:ext uri="{BB962C8B-B14F-4D97-AF65-F5344CB8AC3E}">
        <p14:creationId xmlns:p14="http://schemas.microsoft.com/office/powerpoint/2010/main" val="334505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Challenge one</a:t>
            </a:r>
          </a:p>
        </p:txBody>
      </p:sp>
    </p:spTree>
    <p:extLst>
      <p:ext uri="{BB962C8B-B14F-4D97-AF65-F5344CB8AC3E}">
        <p14:creationId xmlns:p14="http://schemas.microsoft.com/office/powerpoint/2010/main" val="297479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Lesson 1</a:t>
            </a:r>
          </a:p>
        </p:txBody>
      </p:sp>
    </p:spTree>
    <p:extLst>
      <p:ext uri="{BB962C8B-B14F-4D97-AF65-F5344CB8AC3E}">
        <p14:creationId xmlns:p14="http://schemas.microsoft.com/office/powerpoint/2010/main" val="326670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Brainstorming</a:t>
            </a:r>
          </a:p>
          <a:p>
            <a:r>
              <a:rPr lang="en-ZA" dirty="0"/>
              <a:t>Platform selection</a:t>
            </a:r>
          </a:p>
          <a:p>
            <a:r>
              <a:rPr lang="en-ZA" dirty="0"/>
              <a:t>Determine test basis</a:t>
            </a:r>
          </a:p>
          <a:p>
            <a:r>
              <a:rPr lang="en-ZA" dirty="0"/>
              <a:t>Establishing format</a:t>
            </a:r>
          </a:p>
          <a:p>
            <a:r>
              <a:rPr lang="en-ZA" dirty="0"/>
              <a:t>Creating questions</a:t>
            </a:r>
          </a:p>
          <a:p>
            <a:r>
              <a:rPr lang="en-ZA" dirty="0"/>
              <a:t>Development</a:t>
            </a:r>
          </a:p>
          <a:p>
            <a:pPr lvl="1"/>
            <a:r>
              <a:rPr lang="en-ZA" dirty="0" err="1"/>
              <a:t>Planing</a:t>
            </a:r>
            <a:endParaRPr lang="en-ZA" dirty="0"/>
          </a:p>
          <a:p>
            <a:pPr lvl="1"/>
            <a:r>
              <a:rPr lang="en-ZA" dirty="0"/>
              <a:t>Coding</a:t>
            </a:r>
          </a:p>
          <a:p>
            <a:r>
              <a:rPr lang="en-ZA" dirty="0"/>
              <a:t>Review and finalize</a:t>
            </a:r>
          </a:p>
        </p:txBody>
      </p:sp>
    </p:spTree>
    <p:extLst>
      <p:ext uri="{BB962C8B-B14F-4D97-AF65-F5344CB8AC3E}">
        <p14:creationId xmlns:p14="http://schemas.microsoft.com/office/powerpoint/2010/main" val="427639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Platform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ZA" dirty="0"/>
              <a:t>Platform chosen</a:t>
            </a:r>
          </a:p>
          <a:p>
            <a:pPr lvl="1"/>
            <a:r>
              <a:rPr lang="en-ZA" dirty="0"/>
              <a:t>HTML, CSS, </a:t>
            </a:r>
            <a:r>
              <a:rPr lang="en-ZA" dirty="0" err="1"/>
              <a:t>Javascript</a:t>
            </a:r>
            <a:endParaRPr lang="en-ZA" dirty="0"/>
          </a:p>
          <a:p>
            <a:pPr lvl="1"/>
            <a:endParaRPr lang="en-ZA" dirty="0"/>
          </a:p>
          <a:p>
            <a:r>
              <a:rPr lang="en-ZA" dirty="0"/>
              <a:t>Reasons for selection</a:t>
            </a:r>
          </a:p>
          <a:p>
            <a:pPr lvl="1"/>
            <a:r>
              <a:rPr lang="en-ZA" dirty="0"/>
              <a:t>To learn something new</a:t>
            </a:r>
          </a:p>
          <a:p>
            <a:pPr lvl="1"/>
            <a:r>
              <a:rPr lang="en-ZA" dirty="0"/>
              <a:t>To impress Michael, tony and everyone</a:t>
            </a:r>
          </a:p>
        </p:txBody>
      </p:sp>
    </p:spTree>
    <p:extLst>
      <p:ext uri="{BB962C8B-B14F-4D97-AF65-F5344CB8AC3E}">
        <p14:creationId xmlns:p14="http://schemas.microsoft.com/office/powerpoint/2010/main" val="314314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Programmer personality traits</a:t>
            </a:r>
          </a:p>
          <a:p>
            <a:pPr lvl="1"/>
            <a:r>
              <a:rPr lang="en-ZA" dirty="0"/>
              <a:t>Patience</a:t>
            </a:r>
          </a:p>
          <a:p>
            <a:pPr lvl="1"/>
            <a:r>
              <a:rPr lang="en-ZA" dirty="0"/>
              <a:t>Courage</a:t>
            </a:r>
          </a:p>
          <a:p>
            <a:pPr lvl="1"/>
            <a:r>
              <a:rPr lang="en-ZA" dirty="0"/>
              <a:t>Creativity</a:t>
            </a:r>
          </a:p>
          <a:p>
            <a:pPr lvl="1"/>
            <a:r>
              <a:rPr lang="en-ZA" dirty="0"/>
              <a:t>Logic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Types of programmers</a:t>
            </a:r>
          </a:p>
          <a:p>
            <a:pPr lvl="1"/>
            <a:r>
              <a:rPr lang="en-ZA" dirty="0"/>
              <a:t>Technologist (crazy pizza guy)</a:t>
            </a:r>
          </a:p>
          <a:p>
            <a:pPr lvl="1"/>
            <a:r>
              <a:rPr lang="en-ZA" dirty="0"/>
              <a:t>Problem solver (logical thinker)</a:t>
            </a:r>
          </a:p>
          <a:p>
            <a:pPr lvl="1"/>
            <a:r>
              <a:rPr lang="en-ZA" dirty="0"/>
              <a:t>Technical guy (problem solver)</a:t>
            </a:r>
          </a:p>
        </p:txBody>
      </p:sp>
    </p:spTree>
    <p:extLst>
      <p:ext uri="{BB962C8B-B14F-4D97-AF65-F5344CB8AC3E}">
        <p14:creationId xmlns:p14="http://schemas.microsoft.com/office/powerpoint/2010/main" val="35238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dirty="0"/>
              <a:t>Primary programming concepts</a:t>
            </a:r>
          </a:p>
          <a:p>
            <a:pPr lvl="1"/>
            <a:r>
              <a:rPr lang="en-ZA" dirty="0"/>
              <a:t>Variables (symbolic name)</a:t>
            </a:r>
          </a:p>
          <a:p>
            <a:pPr lvl="1"/>
            <a:r>
              <a:rPr lang="en-ZA" dirty="0"/>
              <a:t>Control structures</a:t>
            </a:r>
          </a:p>
          <a:p>
            <a:pPr lvl="2"/>
            <a:r>
              <a:rPr lang="en-ZA" dirty="0"/>
              <a:t>Selection</a:t>
            </a:r>
          </a:p>
          <a:p>
            <a:pPr lvl="2"/>
            <a:r>
              <a:rPr lang="en-ZA" dirty="0"/>
              <a:t>Iteration (loops &amp; recursion)</a:t>
            </a:r>
          </a:p>
          <a:p>
            <a:pPr lvl="2"/>
            <a:r>
              <a:rPr lang="en-ZA" dirty="0"/>
              <a:t>sequence</a:t>
            </a:r>
          </a:p>
          <a:p>
            <a:pPr lvl="1"/>
            <a:r>
              <a:rPr lang="en-ZA" dirty="0"/>
              <a:t>Data structures</a:t>
            </a:r>
          </a:p>
          <a:p>
            <a:pPr lvl="1"/>
            <a:r>
              <a:rPr lang="en-ZA" dirty="0"/>
              <a:t>Syntax</a:t>
            </a:r>
          </a:p>
          <a:p>
            <a:pPr lvl="1"/>
            <a:r>
              <a:rPr lang="en-ZA" dirty="0"/>
              <a:t>Tools (out of scope)</a:t>
            </a:r>
          </a:p>
          <a:p>
            <a:pPr marL="457200" lvl="1" indent="0">
              <a:buNone/>
            </a:pPr>
            <a:endParaRPr lang="en-ZA" dirty="0"/>
          </a:p>
          <a:p>
            <a:r>
              <a:rPr lang="en-ZA" dirty="0"/>
              <a:t>Bbd ultimate hire criteria</a:t>
            </a:r>
          </a:p>
          <a:p>
            <a:pPr lvl="1"/>
            <a:r>
              <a:rPr lang="en-ZA" dirty="0"/>
              <a:t>Skills (Aptitude)</a:t>
            </a:r>
          </a:p>
          <a:p>
            <a:pPr lvl="1"/>
            <a:r>
              <a:rPr lang="en-ZA" dirty="0"/>
              <a:t>Attitude (soft skills)</a:t>
            </a:r>
          </a:p>
        </p:txBody>
      </p:sp>
    </p:spTree>
    <p:extLst>
      <p:ext uri="{BB962C8B-B14F-4D97-AF65-F5344CB8AC3E}">
        <p14:creationId xmlns:p14="http://schemas.microsoft.com/office/powerpoint/2010/main" val="320597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51937"/>
            <a:ext cx="10363826" cy="4214012"/>
          </a:xfrm>
        </p:spPr>
        <p:txBody>
          <a:bodyPr>
            <a:normAutofit fontScale="77500" lnSpcReduction="20000"/>
          </a:bodyPr>
          <a:lstStyle/>
          <a:p>
            <a:r>
              <a:rPr lang="en-ZA" dirty="0"/>
              <a:t>Types of learners</a:t>
            </a:r>
          </a:p>
          <a:p>
            <a:pPr lvl="1"/>
            <a:r>
              <a:rPr lang="en-ZA" dirty="0"/>
              <a:t>Visual (seeing and visualizing)</a:t>
            </a:r>
          </a:p>
          <a:p>
            <a:pPr lvl="1"/>
            <a:r>
              <a:rPr lang="en-ZA" dirty="0"/>
              <a:t>Auditory (listening and verbalizing)</a:t>
            </a:r>
          </a:p>
          <a:p>
            <a:pPr lvl="1"/>
            <a:r>
              <a:rPr lang="en-ZA" dirty="0"/>
              <a:t>Read-write (reading and writing)</a:t>
            </a:r>
          </a:p>
          <a:p>
            <a:pPr lvl="1"/>
            <a:r>
              <a:rPr lang="en-ZA" dirty="0"/>
              <a:t>Kinaesthetic (hands-on, trial &amp; error)</a:t>
            </a:r>
          </a:p>
          <a:p>
            <a:pPr lvl="1"/>
            <a:endParaRPr lang="en-ZA" dirty="0"/>
          </a:p>
          <a:p>
            <a:r>
              <a:rPr lang="en-ZA" dirty="0"/>
              <a:t>Question types &amp; formats</a:t>
            </a:r>
          </a:p>
          <a:p>
            <a:pPr lvl="1"/>
            <a:r>
              <a:rPr lang="en-ZA" dirty="0"/>
              <a:t>Puzzles &amp; visual presentation</a:t>
            </a:r>
          </a:p>
          <a:p>
            <a:pPr lvl="1"/>
            <a:r>
              <a:rPr lang="en-ZA" dirty="0"/>
              <a:t>Embedded answers</a:t>
            </a:r>
          </a:p>
          <a:p>
            <a:pPr lvl="1"/>
            <a:r>
              <a:rPr lang="en-ZA" dirty="0"/>
              <a:t>Matching</a:t>
            </a:r>
          </a:p>
          <a:p>
            <a:pPr lvl="1"/>
            <a:endParaRPr lang="en-ZA" dirty="0"/>
          </a:p>
          <a:p>
            <a:r>
              <a:rPr lang="en-ZA" dirty="0"/>
              <a:t>Objective &amp; considerations</a:t>
            </a:r>
          </a:p>
          <a:p>
            <a:pPr lvl="1"/>
            <a:r>
              <a:rPr lang="en-ZA" dirty="0"/>
              <a:t>Minimize confusion</a:t>
            </a:r>
          </a:p>
          <a:p>
            <a:pPr lvl="1"/>
            <a:r>
              <a:rPr lang="en-ZA" dirty="0"/>
              <a:t>Minimize user input errors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72018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67</TotalTime>
  <Words>217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Adobe Arabic</vt:lpstr>
      <vt:lpstr>Arial</vt:lpstr>
      <vt:lpstr>Tw Cen MT</vt:lpstr>
      <vt:lpstr>Droplet</vt:lpstr>
      <vt:lpstr>smalltalk</vt:lpstr>
      <vt:lpstr>Project objective</vt:lpstr>
      <vt:lpstr>Challenges faced</vt:lpstr>
      <vt:lpstr>Lessons learnt</vt:lpstr>
      <vt:lpstr>Project plan</vt:lpstr>
      <vt:lpstr>Platform selection</vt:lpstr>
      <vt:lpstr>Test Basis</vt:lpstr>
      <vt:lpstr>Test Basis</vt:lpstr>
      <vt:lpstr>Test format</vt:lpstr>
      <vt:lpstr>Creating questions</vt:lpstr>
      <vt:lpstr>development</vt:lpstr>
      <vt:lpstr>Review &amp; finalize</vt:lpstr>
      <vt:lpstr>Demonstration &amp; enquiries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smalltalk</dc:title>
  <dc:creator>NQOBIZWE</dc:creator>
  <cp:lastModifiedBy>NQOBIZWE</cp:lastModifiedBy>
  <cp:revision>7</cp:revision>
  <dcterms:created xsi:type="dcterms:W3CDTF">2016-07-03T09:48:00Z</dcterms:created>
  <dcterms:modified xsi:type="dcterms:W3CDTF">2016-07-03T10:55:44Z</dcterms:modified>
</cp:coreProperties>
</file>