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9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F00A-9624-AB48-8399-646A483A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CCBB5-12F1-2E4B-85F8-B5B267F2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6F94-FD62-7F4E-930B-47867ABB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7412-7793-EC43-B8A0-FFCC3491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8325-C74C-A24B-9BB0-E2DB5812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and white photo of a machine&#10;&#10;Description automatically generated with low confidence">
            <a:extLst>
              <a:ext uri="{FF2B5EF4-FFF2-40B4-BE49-F238E27FC236}">
                <a16:creationId xmlns:a16="http://schemas.microsoft.com/office/drawing/2014/main" id="{D6A76FF1-E661-C14D-8AC1-A88B4D5AE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12EE-587A-3448-B05A-EBB7BD0F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1579A-0FC2-AA4E-B2EF-C6210C6F1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997E-370B-8B49-A49C-0B2B2C48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CDC8-F34C-834C-A9F2-04742E51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422F-A564-324A-81BE-7A50D88A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46697-B765-D141-AB65-FB2DD07E1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4B619-F6DE-994F-B295-BB1EB887D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9DFF-6222-3545-8077-7BEE27A4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5F7E-E42A-2A4F-9209-41334A08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0A6D-0DD8-5243-8B26-D6840A4B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DD44-EF98-F640-861A-51F98AA8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46C6-1CBD-8F4D-9D27-D12DA501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387C-A406-DB4E-A78E-CFA104AD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2C51-B8D9-7340-B8C4-2175EACE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E824-E5D1-1448-A466-F6E6BC30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A9AE-4BB6-A442-8CD8-9DF608E1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5FA5-0B21-0549-BAA2-E208E03C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9FC4-D907-754F-B9EE-F6965B99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36B7-2CF1-8747-B537-BB83ECD0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964D-8C2C-6149-8743-D3D60912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F3B1-8BA9-774D-AE12-A52D3CA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6210-8B18-5241-A224-EA1B62B77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0851-DB45-754B-BEB9-B91BCA86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810C7-05F5-E74A-95F3-D8C2AF8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F6CA3-5E81-944A-9986-0A6539C1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8D18-6489-AA4A-BF77-7E8F1A9B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39A0-1149-A241-AC15-D9DF8AEF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6263-17FC-BE49-BF54-260C6F64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A588A-D640-0742-8950-53C605A5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CDFE3-0C76-534F-9ED6-288751FD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9C7F2-6DCD-3B44-8D66-B839DB3E5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91FA5-A5CF-DE47-B2AB-03089BFB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272F2-2B7C-CC4C-A64F-5D33218C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888B7-360B-214F-8A12-9E6DC6FD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B176-C25D-2F41-A6FA-E34CF2E0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44708-2D0C-8F48-B8C7-A1FD168D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95980-BC72-7B42-BA74-C887B72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BC1C0-781F-6243-AD08-B0A80816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7FA62-7A1B-F44E-AF21-FAA8D00F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1C8C5-B33A-AF4B-A023-5E4D3FC6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4DB9-C1CE-894C-A141-D79C3607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BA71-AC50-6B49-B3D6-39B9049A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05B6-E168-A544-802B-F74ED756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2416-D383-AD42-8679-F82521059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8216-67BF-F747-B81B-1C57993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4B020-3FC9-AD4F-A855-ED334DE1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1C482-4627-9043-9E74-EE1FB687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9329-4EA6-1948-BA2A-7840A78B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85A02-370C-9C48-939C-0F0AD868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6260-C188-524E-944E-D6DEC447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42C0-ADAB-FC40-9570-B474DA21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7FC5-7EE6-6141-9D1C-AE6A5EB3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5A27C-AF3D-D048-8168-57FD8D8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E1A87-3506-604E-BC6A-87F440AD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A5FF2-8CB9-404A-BAE1-C1B7EA3B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971E-3C74-A54C-A954-198FBE3E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DE5F-123A-0E43-AF2C-E79BFAD8A51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B572-2B8D-7C49-B415-C89B93CB3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7538-AF13-E841-A570-9716C1EFC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108E6-B6E6-E84D-840F-AD8B4C68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9E643F-2A37-F044-942B-51A450376D23}"/>
              </a:ext>
            </a:extLst>
          </p:cNvPr>
          <p:cNvSpPr txBox="1">
            <a:spLocks/>
          </p:cNvSpPr>
          <p:nvPr/>
        </p:nvSpPr>
        <p:spPr>
          <a:xfrm>
            <a:off x="2523472" y="2043613"/>
            <a:ext cx="7145055" cy="10252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Gym Stock Bot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2AEE20-653B-754D-A6DD-96CDD06E90EA}"/>
              </a:ext>
            </a:extLst>
          </p:cNvPr>
          <p:cNvSpPr txBox="1">
            <a:spLocks/>
          </p:cNvSpPr>
          <p:nvPr/>
        </p:nvSpPr>
        <p:spPr>
          <a:xfrm>
            <a:off x="1786523" y="3429000"/>
            <a:ext cx="8618951" cy="13935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one stop solution for making gains with in-stock gym equipment!</a:t>
            </a:r>
          </a:p>
          <a:p>
            <a:r>
              <a:rPr lang="en-US" sz="2800" dirty="0"/>
              <a:t>By Andrew Brigante, Michael </a:t>
            </a:r>
            <a:r>
              <a:rPr lang="en-US" sz="2800" dirty="0" err="1"/>
              <a:t>Markis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68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air of sunglasses&#10;&#10;Description automatically generated">
            <a:extLst>
              <a:ext uri="{FF2B5EF4-FFF2-40B4-BE49-F238E27FC236}">
                <a16:creationId xmlns:a16="http://schemas.microsoft.com/office/drawing/2014/main" id="{DD46CB63-0E23-DC40-AE5D-91436B8F0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14618" r="16027" b="-1"/>
          <a:stretch/>
        </p:blipFill>
        <p:spPr>
          <a:xfrm>
            <a:off x="-19" y="10"/>
            <a:ext cx="12192000" cy="685594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1AB8A7E-521B-5648-9975-D26935D2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1" y="1007982"/>
            <a:ext cx="5782727" cy="1760270"/>
          </a:xfrm>
        </p:spPr>
        <p:txBody>
          <a:bodyPr>
            <a:normAutofit/>
          </a:bodyPr>
          <a:lstStyle/>
          <a:p>
            <a:r>
              <a:rPr lang="en-US" sz="5400" b="1" dirty="0"/>
              <a:t>Background &amp; Inspiration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4A70FB-46C7-9948-AA4E-CE118D98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dirty="0"/>
              <a:t>Covid created a huge demand for gym equipment</a:t>
            </a:r>
          </a:p>
          <a:p>
            <a:r>
              <a:rPr lang="en-US" dirty="0"/>
              <a:t>Gym-goers are stuck refreshing multiple fitness websites</a:t>
            </a:r>
          </a:p>
          <a:p>
            <a:r>
              <a:rPr lang="en-US" dirty="0"/>
              <a:t>People are desperate to lift some weights and get some huge biceps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7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56F658-D353-4B4F-8F18-0B17FAFA6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4" r="3708" b="3"/>
          <a:stretch/>
        </p:blipFill>
        <p:spPr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078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59D5-8053-E247-9774-0F9F7E55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60"/>
            <a:ext cx="10515600" cy="563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Solution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FE4B678-85FF-E34C-A3D3-04740F9B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07" y="484066"/>
            <a:ext cx="11689986" cy="6856185"/>
          </a:xfrm>
        </p:spPr>
      </p:pic>
    </p:spTree>
    <p:extLst>
      <p:ext uri="{BB962C8B-B14F-4D97-AF65-F5344CB8AC3E}">
        <p14:creationId xmlns:p14="http://schemas.microsoft.com/office/powerpoint/2010/main" val="46149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53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Background &amp; Inspiration</vt:lpstr>
      <vt:lpstr>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Stock Bot</dc:title>
  <dc:creator>Andrew Brigante (Student)</dc:creator>
  <cp:lastModifiedBy>Andrew Brigante (Student)</cp:lastModifiedBy>
  <cp:revision>5</cp:revision>
  <dcterms:created xsi:type="dcterms:W3CDTF">2021-04-27T16:47:06Z</dcterms:created>
  <dcterms:modified xsi:type="dcterms:W3CDTF">2021-04-27T18:00:55Z</dcterms:modified>
</cp:coreProperties>
</file>