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D621-937B-44DA-B1EB-EE60689A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CBA8A-557C-4B0C-9B60-11A4D9A70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6E648-7972-408B-989E-0673FE49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C71A-D268-4EC5-89AD-F504AA8A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3F326-749B-4DFC-9636-8732C1FB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0330-5263-4853-842E-44AD8A05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C3C75-1E96-4013-9DB2-915E4BCCE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E2DE-BFCE-421B-93BB-4DB2F138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D7AAD-253A-4AAD-B053-C081766C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3DA7-447D-4B00-97D5-4EB2058E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9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4B60A-4AD6-4FF3-B692-D2A81A1B1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3FB00-9B0C-4F8F-91EE-2DFDF5BBF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9DB6E-325F-4180-9377-68C623A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FE6BE-5C3E-4597-8995-335974E5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08B8C-DFDA-4A48-AB38-1E35F03E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5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6E79-65CC-401E-8564-93CED710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D693-434F-4053-A2D4-DF304F527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BA34-BCF8-4126-948C-D8DCBF46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5FAA-6460-4265-97CD-B26CD2E9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EE21-DB50-41F0-B642-FB261EDC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3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8563-B377-4C61-AEA3-4D1692FE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0429B-A47C-4C60-9635-87C40E6C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1343-E1C0-4369-8887-42388366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6A044-4DAB-4AF8-ACB1-265C62C2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38C89-592D-4E64-8B34-E06D5C55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7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06E6-C7E5-4A67-944F-3D8E91C6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D508-4303-4136-A5AF-F1AD1600A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A7952-E50F-46E9-A22E-0D57B89E9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09348-9FB8-42F7-810B-70C10D32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E6304-341F-40DD-B823-56C03ED3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18BDC-3254-4129-BCF9-294ACFC5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9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C773-6183-4B71-801A-5F66452D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1BF5F-C723-4081-95A8-38209AFB1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240D6-ACB1-413C-8867-0FE3881DF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3A1D3-8D84-4D6F-A8C0-9F8AD8A55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D490B-4625-42E7-BCE5-D79A6C55D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94C6C-22BE-4B73-9ABB-3A414FA0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D19E5-4327-461F-939B-0292F542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CB699-6B45-4D9B-9E20-2B0FFE53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599D-8239-4E90-B0D5-0BADD320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80931-5993-447A-A8F0-CD63173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58B0E-C58E-486A-AAA1-6FF88075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0B286-4742-46B7-B83E-44408296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D037C-2860-464A-9798-9F6BF58A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0CC2D-D0BB-4A78-B4B0-48A3BC81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CAD36-738E-449B-9F5F-6BF41F6D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2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8DD7-568E-4173-B7BC-A88617BD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DEB8-DE7A-4857-9A2E-A33AD15F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DF680-25BC-4E0E-9E3D-6C53747A1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388A1-A02A-4FA9-96D1-51BC5D4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1E6C3-B56C-4464-A43B-2AC4A4C7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D777D-D9A5-431B-8F18-DCC051CF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886E-422F-4A4C-B2ED-451E61AA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8EB0D-BA26-4120-A616-A3B37470C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4DFB2-8BD2-4EA1-B172-57BE9A939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C5EE1-264C-4C6C-905C-0882780B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007DD-4C1B-4240-AF17-44A4FE07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41DB6-D4EF-4C3A-9510-359C3142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2B840-3005-4B86-B8E2-20E4D659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FBA7E-0FC4-45B3-98D5-BF0E54060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61A16-B4C2-4847-BE6D-385064FA4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2337F-DCB1-4499-BD7E-A05E5B8A9EB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A3223-3877-4AAF-A9D8-0F75D96D0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3278-037C-4DE9-B810-6635739EF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E44F-2B32-43C6-ADF2-1B25FBA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3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A1DF0D-435E-4090-8D5C-4F09FE36DD9E}"/>
              </a:ext>
            </a:extLst>
          </p:cNvPr>
          <p:cNvGrpSpPr/>
          <p:nvPr/>
        </p:nvGrpSpPr>
        <p:grpSpPr>
          <a:xfrm>
            <a:off x="628942" y="475025"/>
            <a:ext cx="10934116" cy="6014635"/>
            <a:chOff x="628942" y="475025"/>
            <a:chExt cx="10934116" cy="601463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0F22CCD-90A1-432A-9009-AFC312322BE3}"/>
                </a:ext>
              </a:extLst>
            </p:cNvPr>
            <p:cNvGrpSpPr/>
            <p:nvPr/>
          </p:nvGrpSpPr>
          <p:grpSpPr>
            <a:xfrm>
              <a:off x="2043684" y="4053907"/>
              <a:ext cx="1671673" cy="1072985"/>
              <a:chOff x="4424327" y="5175884"/>
              <a:chExt cx="1671673" cy="1072985"/>
            </a:xfrm>
          </p:grpSpPr>
          <p:pic>
            <p:nvPicPr>
              <p:cNvPr id="4" name="Graphic 8">
                <a:extLst>
                  <a:ext uri="{FF2B5EF4-FFF2-40B4-BE49-F238E27FC236}">
                    <a16:creationId xmlns:a16="http://schemas.microsoft.com/office/drawing/2014/main" id="{1D900C1A-0A23-45C4-82D6-EE3CD5F0E1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217" y="5175884"/>
                <a:ext cx="640080" cy="640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CB823CC7-89A8-433A-9660-8332D95A0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4327" y="5787204"/>
                <a:ext cx="16716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S3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Provide Front-End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3370BCD-8CAA-4749-8E58-62B732470E60}"/>
                </a:ext>
              </a:extLst>
            </p:cNvPr>
            <p:cNvGrpSpPr/>
            <p:nvPr/>
          </p:nvGrpSpPr>
          <p:grpSpPr>
            <a:xfrm>
              <a:off x="4778592" y="1027480"/>
              <a:ext cx="1671673" cy="1144026"/>
              <a:chOff x="4395713" y="1256987"/>
              <a:chExt cx="1671673" cy="1144026"/>
            </a:xfrm>
          </p:grpSpPr>
          <p:pic>
            <p:nvPicPr>
              <p:cNvPr id="10" name="Graphic 8">
                <a:extLst>
                  <a:ext uri="{FF2B5EF4-FFF2-40B4-BE49-F238E27FC236}">
                    <a16:creationId xmlns:a16="http://schemas.microsoft.com/office/drawing/2014/main" id="{40FBE7AD-E2D4-4FB5-BF0E-65AF9929D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217" y="1256987"/>
                <a:ext cx="640080" cy="640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9">
                <a:extLst>
                  <a:ext uri="{FF2B5EF4-FFF2-40B4-BE49-F238E27FC236}">
                    <a16:creationId xmlns:a16="http://schemas.microsoft.com/office/drawing/2014/main" id="{9677CAEC-8EEA-49F9-874E-83286741B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5713" y="1939348"/>
                <a:ext cx="16716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S3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Scrape Trigger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9E9B763-887A-4926-B07B-E7FADB214DE2}"/>
                </a:ext>
              </a:extLst>
            </p:cNvPr>
            <p:cNvGrpSpPr/>
            <p:nvPr/>
          </p:nvGrpSpPr>
          <p:grpSpPr>
            <a:xfrm>
              <a:off x="9224763" y="1763485"/>
              <a:ext cx="1703499" cy="1121095"/>
              <a:chOff x="8869147" y="2307905"/>
              <a:chExt cx="1703499" cy="1121095"/>
            </a:xfrm>
          </p:grpSpPr>
          <p:pic>
            <p:nvPicPr>
              <p:cNvPr id="14" name="Graphic 18">
                <a:extLst>
                  <a:ext uri="{FF2B5EF4-FFF2-40B4-BE49-F238E27FC236}">
                    <a16:creationId xmlns:a16="http://schemas.microsoft.com/office/drawing/2014/main" id="{C1A781DA-B12E-4949-8FE5-469DEE763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00857" y="2307905"/>
                <a:ext cx="640080" cy="640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12">
                <a:extLst>
                  <a:ext uri="{FF2B5EF4-FFF2-40B4-BE49-F238E27FC236}">
                    <a16:creationId xmlns:a16="http://schemas.microsoft.com/office/drawing/2014/main" id="{9C26AE5E-7DD5-4D08-BF84-0B8418934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69147" y="2967335"/>
                <a:ext cx="170349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SES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Email Subscribers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A06BC07-AF94-48A0-A2E1-71D35E0F69BC}"/>
                </a:ext>
              </a:extLst>
            </p:cNvPr>
            <p:cNvGrpSpPr/>
            <p:nvPr/>
          </p:nvGrpSpPr>
          <p:grpSpPr>
            <a:xfrm>
              <a:off x="9256246" y="633101"/>
              <a:ext cx="1692999" cy="1120709"/>
              <a:chOff x="8846678" y="902884"/>
              <a:chExt cx="1692999" cy="1120709"/>
            </a:xfrm>
          </p:grpSpPr>
          <p:pic>
            <p:nvPicPr>
              <p:cNvPr id="17" name="Graphic 24">
                <a:extLst>
                  <a:ext uri="{FF2B5EF4-FFF2-40B4-BE49-F238E27FC236}">
                    <a16:creationId xmlns:a16="http://schemas.microsoft.com/office/drawing/2014/main" id="{F6F4EA2E-47AA-4208-8D0E-05470C725D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138" y="902884"/>
                <a:ext cx="640080" cy="640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15B850CC-6C0E-4B3A-BFAF-5629B7E3E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6678" y="1561928"/>
                <a:ext cx="169299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SNS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Text Subscribers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F00305D-1912-4FE5-B320-788AE9009FC3}"/>
                </a:ext>
              </a:extLst>
            </p:cNvPr>
            <p:cNvGrpSpPr/>
            <p:nvPr/>
          </p:nvGrpSpPr>
          <p:grpSpPr>
            <a:xfrm>
              <a:off x="6908684" y="1150112"/>
              <a:ext cx="2018989" cy="1126964"/>
              <a:chOff x="6259364" y="1227543"/>
              <a:chExt cx="2018989" cy="1126964"/>
            </a:xfrm>
          </p:grpSpPr>
          <p:pic>
            <p:nvPicPr>
              <p:cNvPr id="20" name="Graphic 10">
                <a:extLst>
                  <a:ext uri="{FF2B5EF4-FFF2-40B4-BE49-F238E27FC236}">
                    <a16:creationId xmlns:a16="http://schemas.microsoft.com/office/drawing/2014/main" id="{09303AD7-512E-46A4-851E-E08AF8140A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7700" y="1227543"/>
                <a:ext cx="640080" cy="640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A4B989-39D9-406D-87B0-C808EA308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64" y="1892842"/>
                <a:ext cx="201898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Lambda LF5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Notify Subscribers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052D78D-5647-4523-AD48-604A18CC915B}"/>
                </a:ext>
              </a:extLst>
            </p:cNvPr>
            <p:cNvGrpSpPr/>
            <p:nvPr/>
          </p:nvGrpSpPr>
          <p:grpSpPr>
            <a:xfrm>
              <a:off x="2315539" y="903564"/>
              <a:ext cx="1435825" cy="2994897"/>
              <a:chOff x="1159360" y="902884"/>
              <a:chExt cx="1435825" cy="299489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D2D566A-9AA4-4F11-9D64-5005D765B375}"/>
                  </a:ext>
                </a:extLst>
              </p:cNvPr>
              <p:cNvSpPr/>
              <p:nvPr/>
            </p:nvSpPr>
            <p:spPr>
              <a:xfrm>
                <a:off x="1298729" y="902884"/>
                <a:ext cx="1157088" cy="2415081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n w="0"/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pic>
            <p:nvPicPr>
              <p:cNvPr id="31" name="Graphic 5">
                <a:extLst>
                  <a:ext uri="{FF2B5EF4-FFF2-40B4-BE49-F238E27FC236}">
                    <a16:creationId xmlns:a16="http://schemas.microsoft.com/office/drawing/2014/main" id="{4C78D6A0-3689-4041-ACA9-15A43697BC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8729" y="902884"/>
                <a:ext cx="506775" cy="506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16">
                <a:extLst>
                  <a:ext uri="{FF2B5EF4-FFF2-40B4-BE49-F238E27FC236}">
                    <a16:creationId xmlns:a16="http://schemas.microsoft.com/office/drawing/2014/main" id="{FAE096FD-3F42-45D9-8BF6-9E8D7FF58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9360" y="3297617"/>
                <a:ext cx="1435825" cy="600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 Instances</a:t>
                </a:r>
              </a:p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Scrape Manufacturer Sites To Update Stock</a:t>
                </a:r>
              </a:p>
            </p:txBody>
          </p:sp>
          <p:pic>
            <p:nvPicPr>
              <p:cNvPr id="34" name="Graphic 60">
                <a:extLst>
                  <a:ext uri="{FF2B5EF4-FFF2-40B4-BE49-F238E27FC236}">
                    <a16:creationId xmlns:a16="http://schemas.microsoft.com/office/drawing/2014/main" id="{4B141615-4DCB-4883-B921-0F6A5933E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8672" y="152344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Graphic 60">
                <a:extLst>
                  <a:ext uri="{FF2B5EF4-FFF2-40B4-BE49-F238E27FC236}">
                    <a16:creationId xmlns:a16="http://schemas.microsoft.com/office/drawing/2014/main" id="{FE1ED4E7-0C94-40A4-9DA8-D38FA5DB8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8672" y="213537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Graphic 60">
                <a:extLst>
                  <a:ext uri="{FF2B5EF4-FFF2-40B4-BE49-F238E27FC236}">
                    <a16:creationId xmlns:a16="http://schemas.microsoft.com/office/drawing/2014/main" id="{E24560C2-75E4-4BCE-9197-AB33C025A1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8672" y="272663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8" name="Elbow Connector 11">
              <a:extLst>
                <a:ext uri="{FF2B5EF4-FFF2-40B4-BE49-F238E27FC236}">
                  <a16:creationId xmlns:a16="http://schemas.microsoft.com/office/drawing/2014/main" id="{3767A088-5D5A-4FE1-AB75-EB5C2E205288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3262051" y="1564438"/>
              <a:ext cx="2070230" cy="1391473"/>
            </a:xfrm>
            <a:prstGeom prst="bentConnector3">
              <a:avLst>
                <a:gd name="adj1" fmla="val 65985"/>
              </a:avLst>
            </a:prstGeom>
            <a:ln w="28575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11">
              <a:extLst>
                <a:ext uri="{FF2B5EF4-FFF2-40B4-BE49-F238E27FC236}">
                  <a16:creationId xmlns:a16="http://schemas.microsoft.com/office/drawing/2014/main" id="{00C6FC3F-1DFF-401E-BE7F-3F8CD0F23343}"/>
                </a:ext>
              </a:extLst>
            </p:cNvPr>
            <p:cNvCxnSpPr>
              <a:cxnSpLocks/>
              <a:stCxn id="35" idx="3"/>
              <a:endCxn id="10" idx="1"/>
            </p:cNvCxnSpPr>
            <p:nvPr/>
          </p:nvCxnSpPr>
          <p:spPr>
            <a:xfrm flipV="1">
              <a:off x="3262051" y="1347520"/>
              <a:ext cx="2056045" cy="1017130"/>
            </a:xfrm>
            <a:prstGeom prst="bentConnector3">
              <a:avLst>
                <a:gd name="adj1" fmla="val 55929"/>
              </a:avLst>
            </a:prstGeom>
            <a:ln w="28575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1">
              <a:extLst>
                <a:ext uri="{FF2B5EF4-FFF2-40B4-BE49-F238E27FC236}">
                  <a16:creationId xmlns:a16="http://schemas.microsoft.com/office/drawing/2014/main" id="{FB6C0F46-745E-4389-8EC9-E6B62DEC2241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3262051" y="1130025"/>
              <a:ext cx="2056045" cy="622699"/>
            </a:xfrm>
            <a:prstGeom prst="bentConnector3">
              <a:avLst>
                <a:gd name="adj1" fmla="val 46612"/>
              </a:avLst>
            </a:prstGeom>
            <a:ln w="28575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Graphic 19">
              <a:extLst>
                <a:ext uri="{FF2B5EF4-FFF2-40B4-BE49-F238E27FC236}">
                  <a16:creationId xmlns:a16="http://schemas.microsoft.com/office/drawing/2014/main" id="{5E66B1A3-1985-4A8C-A002-1674FB93F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339" y="483584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34FDDA1-3CD2-4C53-A51A-989643D9BC7B}"/>
                </a:ext>
              </a:extLst>
            </p:cNvPr>
            <p:cNvSpPr/>
            <p:nvPr/>
          </p:nvSpPr>
          <p:spPr>
            <a:xfrm>
              <a:off x="1976405" y="475025"/>
              <a:ext cx="8857058" cy="59674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BC7CFBD-63FC-4AC1-B9CD-8D60D2C9A3D0}"/>
                </a:ext>
              </a:extLst>
            </p:cNvPr>
            <p:cNvCxnSpPr>
              <a:cxnSpLocks/>
            </p:cNvCxnSpPr>
            <p:nvPr/>
          </p:nvCxnSpPr>
          <p:spPr>
            <a:xfrm>
              <a:off x="1719774" y="1765546"/>
              <a:ext cx="1123318" cy="0"/>
            </a:xfrm>
            <a:prstGeom prst="straightConnector1">
              <a:avLst/>
            </a:prstGeom>
            <a:ln w="381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800CFCA-2461-48EF-B9A2-C1725BAEB5A7}"/>
                </a:ext>
              </a:extLst>
            </p:cNvPr>
            <p:cNvCxnSpPr>
              <a:cxnSpLocks/>
            </p:cNvCxnSpPr>
            <p:nvPr/>
          </p:nvCxnSpPr>
          <p:spPr>
            <a:xfrm>
              <a:off x="1719774" y="2354507"/>
              <a:ext cx="1123318" cy="0"/>
            </a:xfrm>
            <a:prstGeom prst="straightConnector1">
              <a:avLst/>
            </a:prstGeom>
            <a:ln w="381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6AB0176-F981-4CD3-A2A6-3F1E99B9C812}"/>
                </a:ext>
              </a:extLst>
            </p:cNvPr>
            <p:cNvCxnSpPr>
              <a:cxnSpLocks/>
            </p:cNvCxnSpPr>
            <p:nvPr/>
          </p:nvCxnSpPr>
          <p:spPr>
            <a:xfrm>
              <a:off x="1708663" y="2947985"/>
              <a:ext cx="1123318" cy="0"/>
            </a:xfrm>
            <a:prstGeom prst="straightConnector1">
              <a:avLst/>
            </a:prstGeom>
            <a:ln w="381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11">
              <a:extLst>
                <a:ext uri="{FF2B5EF4-FFF2-40B4-BE49-F238E27FC236}">
                  <a16:creationId xmlns:a16="http://schemas.microsoft.com/office/drawing/2014/main" id="{9248E509-0294-45C6-AF6A-443099655D8D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 flipV="1">
              <a:off x="8217100" y="953141"/>
              <a:ext cx="1565606" cy="51701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10">
              <a:extLst>
                <a:ext uri="{FF2B5EF4-FFF2-40B4-BE49-F238E27FC236}">
                  <a16:creationId xmlns:a16="http://schemas.microsoft.com/office/drawing/2014/main" id="{EFEC6A3F-7E2E-4281-B3DD-3C19B413BDE1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8217100" y="1647791"/>
              <a:ext cx="1539373" cy="43573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F7B8199E-5960-4DA3-AD65-D56B5434EAC2}"/>
                </a:ext>
              </a:extLst>
            </p:cNvPr>
            <p:cNvGrpSpPr/>
            <p:nvPr/>
          </p:nvGrpSpPr>
          <p:grpSpPr>
            <a:xfrm>
              <a:off x="5112458" y="2551414"/>
              <a:ext cx="3808848" cy="1682760"/>
              <a:chOff x="4755407" y="2551414"/>
              <a:chExt cx="3808848" cy="164415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DD8BD09-EEA0-41E9-870A-BF4CCFE75F0A}"/>
                  </a:ext>
                </a:extLst>
              </p:cNvPr>
              <p:cNvGrpSpPr/>
              <p:nvPr/>
            </p:nvGrpSpPr>
            <p:grpSpPr>
              <a:xfrm>
                <a:off x="4776767" y="2805188"/>
                <a:ext cx="2003210" cy="1256249"/>
                <a:chOff x="4350659" y="3185099"/>
                <a:chExt cx="2003210" cy="1256249"/>
              </a:xfrm>
            </p:grpSpPr>
            <p:pic>
              <p:nvPicPr>
                <p:cNvPr id="50" name="Graphic 23">
                  <a:extLst>
                    <a:ext uri="{FF2B5EF4-FFF2-40B4-BE49-F238E27FC236}">
                      <a16:creationId xmlns:a16="http://schemas.microsoft.com/office/drawing/2014/main" id="{C4CA95F8-6BA7-45AE-9287-B3A920A866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32224" y="3185099"/>
                  <a:ext cx="640081" cy="6400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TextBox 12">
                  <a:extLst>
                    <a:ext uri="{FF2B5EF4-FFF2-40B4-BE49-F238E27FC236}">
                      <a16:creationId xmlns:a16="http://schemas.microsoft.com/office/drawing/2014/main" id="{C2F3B508-4AA3-4B87-8F44-D146DD6959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50659" y="3822002"/>
                  <a:ext cx="2003210" cy="619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Amazon DynamoDB</a:t>
                  </a:r>
                </a:p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Store Products and Subscribers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793CB55-B8D0-47D2-814F-262D1197D532}"/>
                  </a:ext>
                </a:extLst>
              </p:cNvPr>
              <p:cNvGrpSpPr/>
              <p:nvPr/>
            </p:nvGrpSpPr>
            <p:grpSpPr>
              <a:xfrm>
                <a:off x="6510663" y="2842394"/>
                <a:ext cx="2003210" cy="1286411"/>
                <a:chOff x="6473935" y="3185098"/>
                <a:chExt cx="2003210" cy="1286411"/>
              </a:xfrm>
            </p:grpSpPr>
            <p:pic>
              <p:nvPicPr>
                <p:cNvPr id="53" name="Graphic 18">
                  <a:extLst>
                    <a:ext uri="{FF2B5EF4-FFF2-40B4-BE49-F238E27FC236}">
                      <a16:creationId xmlns:a16="http://schemas.microsoft.com/office/drawing/2014/main" id="{26366E98-2DE5-429F-B8BD-E1CE4AC8EF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55500" y="3185098"/>
                  <a:ext cx="640080" cy="6400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4" name="TextBox 19">
                  <a:extLst>
                    <a:ext uri="{FF2B5EF4-FFF2-40B4-BE49-F238E27FC236}">
                      <a16:creationId xmlns:a16="http://schemas.microsoft.com/office/drawing/2014/main" id="{A320D1FA-D9B3-419F-A244-763D9DB3DD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73935" y="3825178"/>
                  <a:ext cx="2003210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Amazon </a:t>
                  </a:r>
                  <a:r>
                    <a:rPr lang="en-US" altLang="en-US" sz="1200" dirty="0" err="1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ElasticSearch</a:t>
                  </a:r>
                  <a:b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</a:br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Relates Products to Subscribers</a:t>
                  </a:r>
                </a:p>
              </p:txBody>
            </p: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C252157-493A-4487-86FD-8D0B4313DD03}"/>
                  </a:ext>
                </a:extLst>
              </p:cNvPr>
              <p:cNvSpPr/>
              <p:nvPr/>
            </p:nvSpPr>
            <p:spPr>
              <a:xfrm>
                <a:off x="4755407" y="2551414"/>
                <a:ext cx="3808848" cy="1644150"/>
              </a:xfrm>
              <a:prstGeom prst="rect">
                <a:avLst/>
              </a:prstGeom>
              <a:noFill/>
              <a:ln w="12700">
                <a:solidFill>
                  <a:srgbClr val="5A6B8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A6B8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</p:grp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58AC2914-2A7B-4B05-9AFF-3330F30735B7}"/>
                </a:ext>
              </a:extLst>
            </p:cNvPr>
            <p:cNvSpPr/>
            <p:nvPr/>
          </p:nvSpPr>
          <p:spPr>
            <a:xfrm flipH="1">
              <a:off x="7038380" y="1637772"/>
              <a:ext cx="526824" cy="913642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D2CDAE8-0972-4C2B-914B-E33E51B234C6}"/>
                </a:ext>
              </a:extLst>
            </p:cNvPr>
            <p:cNvCxnSpPr>
              <a:cxnSpLocks/>
            </p:cNvCxnSpPr>
            <p:nvPr/>
          </p:nvCxnSpPr>
          <p:spPr>
            <a:xfrm>
              <a:off x="5932348" y="1347520"/>
              <a:ext cx="1644672" cy="0"/>
            </a:xfrm>
            <a:prstGeom prst="straightConnector1">
              <a:avLst/>
            </a:prstGeom>
            <a:ln w="28575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E0046FC-C574-4D9F-A3F7-5B936835E16D}"/>
                </a:ext>
              </a:extLst>
            </p:cNvPr>
            <p:cNvCxnSpPr>
              <a:cxnSpLocks/>
              <a:endCxn id="96" idx="1"/>
            </p:cNvCxnSpPr>
            <p:nvPr/>
          </p:nvCxnSpPr>
          <p:spPr>
            <a:xfrm>
              <a:off x="3620294" y="3142676"/>
              <a:ext cx="1492164" cy="250118"/>
            </a:xfrm>
            <a:prstGeom prst="straightConnector1">
              <a:avLst/>
            </a:prstGeom>
            <a:ln w="28575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08621C5-6362-4CF2-A9FD-8F122EF5DE6E}"/>
                </a:ext>
              </a:extLst>
            </p:cNvPr>
            <p:cNvGrpSpPr/>
            <p:nvPr/>
          </p:nvGrpSpPr>
          <p:grpSpPr>
            <a:xfrm>
              <a:off x="2783586" y="5138858"/>
              <a:ext cx="2243137" cy="928795"/>
              <a:chOff x="1987640" y="5093691"/>
              <a:chExt cx="2243137" cy="928795"/>
            </a:xfrm>
          </p:grpSpPr>
          <p:pic>
            <p:nvPicPr>
              <p:cNvPr id="124" name="Graphic 17">
                <a:extLst>
                  <a:ext uri="{FF2B5EF4-FFF2-40B4-BE49-F238E27FC236}">
                    <a16:creationId xmlns:a16="http://schemas.microsoft.com/office/drawing/2014/main" id="{5AFFCF84-0C92-464D-9C83-9D9790D027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/>
            </p:blipFill>
            <p:spPr bwMode="auto">
              <a:xfrm>
                <a:off x="2748865" y="5093691"/>
                <a:ext cx="640080" cy="640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TextBox 9">
                <a:extLst>
                  <a:ext uri="{FF2B5EF4-FFF2-40B4-BE49-F238E27FC236}">
                    <a16:creationId xmlns:a16="http://schemas.microsoft.com/office/drawing/2014/main" id="{3C23AC60-F72B-4EC0-986C-248BE2EF58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7640" y="5745487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API Gateway</a:t>
                </a:r>
              </a:p>
            </p:txBody>
          </p:sp>
        </p:grp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2CD4242-1E2E-4B5F-BD73-362248C42504}"/>
                </a:ext>
              </a:extLst>
            </p:cNvPr>
            <p:cNvCxnSpPr>
              <a:cxnSpLocks/>
              <a:endCxn id="124" idx="1"/>
            </p:cNvCxnSpPr>
            <p:nvPr/>
          </p:nvCxnSpPr>
          <p:spPr>
            <a:xfrm>
              <a:off x="1767257" y="5457225"/>
              <a:ext cx="1777554" cy="1673"/>
            </a:xfrm>
            <a:prstGeom prst="straightConnector1">
              <a:avLst/>
            </a:prstGeom>
            <a:ln w="38100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F13A774-5B4F-42FE-8D71-54BCD344AFC4}"/>
                </a:ext>
              </a:extLst>
            </p:cNvPr>
            <p:cNvGrpSpPr/>
            <p:nvPr/>
          </p:nvGrpSpPr>
          <p:grpSpPr>
            <a:xfrm>
              <a:off x="9093755" y="3079240"/>
              <a:ext cx="2018989" cy="1126964"/>
              <a:chOff x="6259364" y="1227543"/>
              <a:chExt cx="2018989" cy="1126964"/>
            </a:xfrm>
          </p:grpSpPr>
          <p:pic>
            <p:nvPicPr>
              <p:cNvPr id="138" name="Graphic 10">
                <a:extLst>
                  <a:ext uri="{FF2B5EF4-FFF2-40B4-BE49-F238E27FC236}">
                    <a16:creationId xmlns:a16="http://schemas.microsoft.com/office/drawing/2014/main" id="{BF6BCB1C-52DB-4DF8-B16D-EAD55A5282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7700" y="1227543"/>
                <a:ext cx="640080" cy="640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D953692-69D0-4F2F-B153-817FB12FF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64" y="1892842"/>
                <a:ext cx="201898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Lambda LF6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Rank Products</a:t>
                </a:r>
              </a:p>
            </p:txBody>
          </p:sp>
        </p:grp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D41F3AD-76D9-486F-AB5F-2A5399F861BC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0422786" y="953141"/>
              <a:ext cx="670372" cy="0"/>
            </a:xfrm>
            <a:prstGeom prst="straightConnector1">
              <a:avLst/>
            </a:prstGeom>
            <a:ln w="381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5F0A6EE-9DCC-43A0-A780-7A803BACA640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10396553" y="2083525"/>
              <a:ext cx="715686" cy="0"/>
            </a:xfrm>
            <a:prstGeom prst="straightConnector1">
              <a:avLst/>
            </a:prstGeom>
            <a:ln w="381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49558D4-C575-4092-A34F-3C3B42C9185E}"/>
                </a:ext>
              </a:extLst>
            </p:cNvPr>
            <p:cNvCxnSpPr>
              <a:cxnSpLocks/>
              <a:stCxn id="96" idx="3"/>
              <a:endCxn id="138" idx="1"/>
            </p:cNvCxnSpPr>
            <p:nvPr/>
          </p:nvCxnSpPr>
          <p:spPr>
            <a:xfrm>
              <a:off x="8921306" y="3392794"/>
              <a:ext cx="840785" cy="6486"/>
            </a:xfrm>
            <a:prstGeom prst="straightConnector1">
              <a:avLst/>
            </a:prstGeom>
            <a:ln w="28575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EA975AF-B1AC-4CF6-A768-4E80E0140C30}"/>
                </a:ext>
              </a:extLst>
            </p:cNvPr>
            <p:cNvGrpSpPr/>
            <p:nvPr/>
          </p:nvGrpSpPr>
          <p:grpSpPr>
            <a:xfrm>
              <a:off x="6795466" y="5315543"/>
              <a:ext cx="2018989" cy="1126964"/>
              <a:chOff x="6259364" y="1227543"/>
              <a:chExt cx="2018989" cy="1126964"/>
            </a:xfrm>
          </p:grpSpPr>
          <p:pic>
            <p:nvPicPr>
              <p:cNvPr id="152" name="Graphic 10">
                <a:extLst>
                  <a:ext uri="{FF2B5EF4-FFF2-40B4-BE49-F238E27FC236}">
                    <a16:creationId xmlns:a16="http://schemas.microsoft.com/office/drawing/2014/main" id="{9ED2ECF4-6152-46C8-A872-78123FF677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7700" y="1227543"/>
                <a:ext cx="640080" cy="640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7011C39-9AF0-4763-92A5-6536729E3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9364" y="1892842"/>
                <a:ext cx="201898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Lambda LF3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 Page Data</a:t>
                </a:r>
              </a:p>
            </p:txBody>
          </p:sp>
        </p:grp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A11749B-6981-4593-A940-CE396DD74790}"/>
                </a:ext>
              </a:extLst>
            </p:cNvPr>
            <p:cNvCxnSpPr>
              <a:cxnSpLocks/>
              <a:endCxn id="152" idx="1"/>
            </p:cNvCxnSpPr>
            <p:nvPr/>
          </p:nvCxnSpPr>
          <p:spPr>
            <a:xfrm>
              <a:off x="4071673" y="5609137"/>
              <a:ext cx="3392129" cy="26446"/>
            </a:xfrm>
            <a:prstGeom prst="straightConnector1">
              <a:avLst/>
            </a:prstGeom>
            <a:ln w="28575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597BCDD6-D703-4780-BF51-19F1F3EC1370}"/>
                </a:ext>
              </a:extLst>
            </p:cNvPr>
            <p:cNvGrpSpPr/>
            <p:nvPr/>
          </p:nvGrpSpPr>
          <p:grpSpPr>
            <a:xfrm>
              <a:off x="4876159" y="4482173"/>
              <a:ext cx="2018989" cy="1126964"/>
              <a:chOff x="4876159" y="4386374"/>
              <a:chExt cx="2018989" cy="1126964"/>
            </a:xfrm>
          </p:grpSpPr>
          <p:pic>
            <p:nvPicPr>
              <p:cNvPr id="163" name="Graphic 10">
                <a:extLst>
                  <a:ext uri="{FF2B5EF4-FFF2-40B4-BE49-F238E27FC236}">
                    <a16:creationId xmlns:a16="http://schemas.microsoft.com/office/drawing/2014/main" id="{FAB9152C-06D3-49BD-8173-342EF630FE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4495" y="4386374"/>
                <a:ext cx="640080" cy="640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C7BF726-80A4-4ED8-B5CF-41042D00F3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159" y="5051673"/>
                <a:ext cx="201898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Lambda LF7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Subscribe to a Product</a:t>
                </a:r>
              </a:p>
            </p:txBody>
          </p:sp>
        </p:grp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45063EDF-7194-4D87-A9C9-CE392B6C7842}"/>
                </a:ext>
              </a:extLst>
            </p:cNvPr>
            <p:cNvCxnSpPr>
              <a:cxnSpLocks/>
            </p:cNvCxnSpPr>
            <p:nvPr/>
          </p:nvCxnSpPr>
          <p:spPr>
            <a:xfrm>
              <a:off x="1767257" y="4521993"/>
              <a:ext cx="787317" cy="0"/>
            </a:xfrm>
            <a:prstGeom prst="straightConnector1">
              <a:avLst/>
            </a:prstGeom>
            <a:ln w="381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3" name="Graphic 12">
              <a:extLst>
                <a:ext uri="{FF2B5EF4-FFF2-40B4-BE49-F238E27FC236}">
                  <a16:creationId xmlns:a16="http://schemas.microsoft.com/office/drawing/2014/main" id="{F16D13FB-DB15-42EB-A81C-BAE573C89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42" y="1790192"/>
              <a:ext cx="1084924" cy="1084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DB101823-CB44-470D-AA16-90809C62E222}"/>
                </a:ext>
              </a:extLst>
            </p:cNvPr>
            <p:cNvGrpSpPr/>
            <p:nvPr/>
          </p:nvGrpSpPr>
          <p:grpSpPr>
            <a:xfrm>
              <a:off x="672996" y="4267198"/>
              <a:ext cx="1084924" cy="1343167"/>
              <a:chOff x="195397" y="4267198"/>
              <a:chExt cx="1205472" cy="1449006"/>
            </a:xfrm>
          </p:grpSpPr>
          <p:pic>
            <p:nvPicPr>
              <p:cNvPr id="170" name="Graphic 23">
                <a:extLst>
                  <a:ext uri="{FF2B5EF4-FFF2-40B4-BE49-F238E27FC236}">
                    <a16:creationId xmlns:a16="http://schemas.microsoft.com/office/drawing/2014/main" id="{00EA2173-6EC3-4AC3-9522-149542892B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 bwMode="auto">
              <a:xfrm flipH="1">
                <a:off x="563183" y="4740197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CBE85A8-4C6C-4869-995A-9B1627A19389}"/>
                  </a:ext>
                </a:extLst>
              </p:cNvPr>
              <p:cNvSpPr/>
              <p:nvPr/>
            </p:nvSpPr>
            <p:spPr>
              <a:xfrm>
                <a:off x="195397" y="4267198"/>
                <a:ext cx="1205472" cy="1449006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82" name="Graphic 23">
              <a:extLst>
                <a:ext uri="{FF2B5EF4-FFF2-40B4-BE49-F238E27FC236}">
                  <a16:creationId xmlns:a16="http://schemas.microsoft.com/office/drawing/2014/main" id="{32C76E01-F597-415F-B98F-5C2956537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 flipH="1">
              <a:off x="11093158" y="1855685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3" name="Graphic 23">
              <a:extLst>
                <a:ext uri="{FF2B5EF4-FFF2-40B4-BE49-F238E27FC236}">
                  <a16:creationId xmlns:a16="http://schemas.microsoft.com/office/drawing/2014/main" id="{A09250DB-88CA-40F8-8F0D-9B4F358BF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 flipH="1">
              <a:off x="11093158" y="70954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35">
              <a:extLst>
                <a:ext uri="{FF2B5EF4-FFF2-40B4-BE49-F238E27FC236}">
                  <a16:creationId xmlns:a16="http://schemas.microsoft.com/office/drawing/2014/main" id="{6E99F86D-4363-4C29-A84D-0ABC4D0119BD}"/>
                </a:ext>
              </a:extLst>
            </p:cNvPr>
            <p:cNvSpPr/>
            <p:nvPr/>
          </p:nvSpPr>
          <p:spPr>
            <a:xfrm rot="16200000" flipH="1" flipV="1">
              <a:off x="6339814" y="4104155"/>
              <a:ext cx="541592" cy="852071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C5B68C8-C3BA-4418-AAF0-B09A110BF9DC}"/>
                </a:ext>
              </a:extLst>
            </p:cNvPr>
            <p:cNvCxnSpPr>
              <a:cxnSpLocks/>
              <a:endCxn id="163" idx="1"/>
            </p:cNvCxnSpPr>
            <p:nvPr/>
          </p:nvCxnSpPr>
          <p:spPr>
            <a:xfrm flipV="1">
              <a:off x="4184890" y="4802213"/>
              <a:ext cx="1359605" cy="431606"/>
            </a:xfrm>
            <a:prstGeom prst="straightConnector1">
              <a:avLst/>
            </a:prstGeom>
            <a:ln w="28575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E37B8448-CFFC-4840-AB02-A57943B5639F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 flipV="1">
              <a:off x="7783842" y="4219218"/>
              <a:ext cx="0" cy="1096325"/>
            </a:xfrm>
            <a:prstGeom prst="straightConnector1">
              <a:avLst/>
            </a:prstGeom>
            <a:ln w="28575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36">
              <a:extLst>
                <a:ext uri="{FF2B5EF4-FFF2-40B4-BE49-F238E27FC236}">
                  <a16:creationId xmlns:a16="http://schemas.microsoft.com/office/drawing/2014/main" id="{57A52F34-AD11-4EC6-A874-390315B568CD}"/>
                </a:ext>
              </a:extLst>
            </p:cNvPr>
            <p:cNvSpPr/>
            <p:nvPr/>
          </p:nvSpPr>
          <p:spPr>
            <a:xfrm rot="10800000" flipH="1">
              <a:off x="8103882" y="4219218"/>
              <a:ext cx="2023061" cy="1414552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214" name="Graphic 21">
              <a:extLst>
                <a:ext uri="{FF2B5EF4-FFF2-40B4-BE49-F238E27FC236}">
                  <a16:creationId xmlns:a16="http://schemas.microsoft.com/office/drawing/2014/main" id="{496A8238-6850-4C09-A61B-086C01DC1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927" y="5590275"/>
              <a:ext cx="640080" cy="64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TextBox 12">
              <a:extLst>
                <a:ext uri="{FF2B5EF4-FFF2-40B4-BE49-F238E27FC236}">
                  <a16:creationId xmlns:a16="http://schemas.microsoft.com/office/drawing/2014/main" id="{34A7B3A8-95F3-40D1-B734-51EBF4949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209" y="6212661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Route 53</a:t>
              </a: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FE8417F-5D55-4277-A0ED-3ACAB114C871}"/>
                </a:ext>
              </a:extLst>
            </p:cNvPr>
            <p:cNvGrpSpPr/>
            <p:nvPr/>
          </p:nvGrpSpPr>
          <p:grpSpPr>
            <a:xfrm>
              <a:off x="7972187" y="4396524"/>
              <a:ext cx="2243137" cy="1083286"/>
              <a:chOff x="7972187" y="4396524"/>
              <a:chExt cx="2243137" cy="1083286"/>
            </a:xfrm>
          </p:grpSpPr>
          <p:pic>
            <p:nvPicPr>
              <p:cNvPr id="216" name="Graphic 17">
                <a:extLst>
                  <a:ext uri="{FF2B5EF4-FFF2-40B4-BE49-F238E27FC236}">
                    <a16:creationId xmlns:a16="http://schemas.microsoft.com/office/drawing/2014/main" id="{FFC837F4-7D39-4464-9975-11E52CCF01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4455" y="4396524"/>
                <a:ext cx="640080" cy="640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7" name="TextBox 9">
                <a:extLst>
                  <a:ext uri="{FF2B5EF4-FFF2-40B4-BE49-F238E27FC236}">
                    <a16:creationId xmlns:a16="http://schemas.microsoft.com/office/drawing/2014/main" id="{7FFDEB99-E7C2-4983-82AA-EBDBBC67A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2187" y="5018145"/>
                <a:ext cx="224313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CloudWatch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Logging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51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Makris</dc:creator>
  <cp:lastModifiedBy>Michael Makris</cp:lastModifiedBy>
  <cp:revision>24</cp:revision>
  <dcterms:created xsi:type="dcterms:W3CDTF">2021-04-27T13:57:13Z</dcterms:created>
  <dcterms:modified xsi:type="dcterms:W3CDTF">2021-04-27T21:41:34Z</dcterms:modified>
</cp:coreProperties>
</file>