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8EF"/>
    <a:srgbClr val="F3F6FF"/>
    <a:srgbClr val="D7E1FF"/>
    <a:srgbClr val="36383D"/>
    <a:srgbClr val="4C4361"/>
    <a:srgbClr val="D7D7D7"/>
    <a:srgbClr val="133777"/>
    <a:srgbClr val="14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F6EA-0FEA-DD30-D868-854A84B32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1B126-1198-BCE2-73D9-EC2BE1CF4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2957F-8FDC-AA62-1256-BAC215B9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A5AB-C7B5-4E13-8F4D-0B9FAE0E3FF4}" type="datetimeFigureOut">
              <a:rPr lang="en-CA" smtClean="0"/>
              <a:t>2024-12-23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5666D-35E2-B008-AB38-CA943A95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17B7A-665F-008D-78B6-A629CC32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748E-B6B9-47B0-9E92-CC3D9B1E47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86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2770-81C8-FF6A-BA99-0E2712BF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383A1-A4E4-24C6-1076-4837838C8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4453-12AE-8CF3-E12F-ED4FBB82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A5AB-C7B5-4E13-8F4D-0B9FAE0E3FF4}" type="datetimeFigureOut">
              <a:rPr lang="en-CA" smtClean="0"/>
              <a:t>2024-12-23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0719-51C6-F34E-31FA-2452BC23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B65D-B799-F364-5073-A1DB8E4A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748E-B6B9-47B0-9E92-CC3D9B1E47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16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B2BAC-CD50-F5BD-E490-2D3DDD5A1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A0BF4-2625-7448-A8FA-AD94A80B3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5D62-29C4-7F91-3CE6-8E2952E4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A5AB-C7B5-4E13-8F4D-0B9FAE0E3FF4}" type="datetimeFigureOut">
              <a:rPr lang="en-CA" smtClean="0"/>
              <a:t>2024-12-23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66B5-017F-7D28-A212-57081F4B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2AFFB-787D-CCA0-8CEF-1F6ADA4F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748E-B6B9-47B0-9E92-CC3D9B1E47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79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4D53-3546-ADCC-2884-4FDA743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80F4-27AF-228D-65AE-595F8D89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010DE-9C8D-228E-AF16-899F15A4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A5AB-C7B5-4E13-8F4D-0B9FAE0E3FF4}" type="datetimeFigureOut">
              <a:rPr lang="en-CA" smtClean="0"/>
              <a:t>2024-12-23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E3F3-6F1F-28E3-E28B-243EE92B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93E8C-5B73-A042-34A8-DA11047A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748E-B6B9-47B0-9E92-CC3D9B1E47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332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986B-97DE-4DE9-B78E-144162B8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F1FA3-B14C-3FDE-EA15-9449BA19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0FBF-39C4-320E-B822-D2252F0E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A5AB-C7B5-4E13-8F4D-0B9FAE0E3FF4}" type="datetimeFigureOut">
              <a:rPr lang="en-CA" smtClean="0"/>
              <a:t>2024-12-23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3C923-441A-207B-BF15-C64184BE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466B0-22A7-CE45-AC76-2909C218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748E-B6B9-47B0-9E92-CC3D9B1E47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06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760F-D06D-367F-2CDF-7571CF6C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0884-7212-64CB-D679-D495D2858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EC131-1865-0A48-4197-1884BE361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EDB63-A6D3-3BFE-F9F5-99826640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A5AB-C7B5-4E13-8F4D-0B9FAE0E3FF4}" type="datetimeFigureOut">
              <a:rPr lang="en-CA" smtClean="0"/>
              <a:t>2024-12-23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C202-2EA5-7EDE-B231-81C2490B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E90FE-E706-5350-8308-EB5B2A44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748E-B6B9-47B0-9E92-CC3D9B1E47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81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2322-766B-53CA-684B-AC9C30C0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1A007-24D3-7261-5632-DFE8D391B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73B47-163A-C548-6EF2-7F3287769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68DAA-9F14-F9F6-FC81-063C9AE6A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B0379-DFB8-2181-55F0-9BB3EDD58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FF657-A0E9-55D9-74B1-E01D72CC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A5AB-C7B5-4E13-8F4D-0B9FAE0E3FF4}" type="datetimeFigureOut">
              <a:rPr lang="en-CA" smtClean="0"/>
              <a:t>2024-12-23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E7C90-4556-A452-D465-4BB160C6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5765B-B649-5B86-016F-74F57346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748E-B6B9-47B0-9E92-CC3D9B1E47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34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818D-7DD2-162E-29D2-085AA3E0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F34C4-DE54-484F-A31B-AA3517E9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A5AB-C7B5-4E13-8F4D-0B9FAE0E3FF4}" type="datetimeFigureOut">
              <a:rPr lang="en-CA" smtClean="0"/>
              <a:t>2024-12-23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877B6-ED93-8A5C-8B5F-6875548F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966C4-5581-8EBA-8CCC-FB5CBFCB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748E-B6B9-47B0-9E92-CC3D9B1E47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85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028F1-6E5D-B051-CB6E-65C61AEA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A5AB-C7B5-4E13-8F4D-0B9FAE0E3FF4}" type="datetimeFigureOut">
              <a:rPr lang="en-CA" smtClean="0"/>
              <a:t>2024-12-23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EDD78-B166-70DC-B1FE-A91930DC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19FBF-FE34-DC79-1835-9B48E629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748E-B6B9-47B0-9E92-CC3D9B1E47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35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D881-ACBE-2529-51DC-41279FF3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8D51-BB43-E518-3413-DA4F67DAF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EA4F2-45C5-22AE-D676-80D421B32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DED7-535F-8D7A-5816-2A9F765B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A5AB-C7B5-4E13-8F4D-0B9FAE0E3FF4}" type="datetimeFigureOut">
              <a:rPr lang="en-CA" smtClean="0"/>
              <a:t>2024-12-23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57078-1628-B112-1870-CC751051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B645F-2376-E844-3C64-C5E60C44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748E-B6B9-47B0-9E92-CC3D9B1E47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83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8AC4-E699-C3A3-02CB-1423CCAE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5C7BD-AAFA-04E1-C979-3D0F01256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DB6D9-2263-CFCD-00D1-7760138FA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F2851-86F8-86E7-093D-5587782A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A5AB-C7B5-4E13-8F4D-0B9FAE0E3FF4}" type="datetimeFigureOut">
              <a:rPr lang="en-CA" smtClean="0"/>
              <a:t>2024-12-23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86F76-3EF9-8EC0-5986-8DAB8284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F235-6360-6BFD-B230-5F30DFD2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9748E-B6B9-47B0-9E92-CC3D9B1E47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0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06B1-4D63-0A0C-04B3-E95B18C0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F9B9-C6AD-5326-B506-5F082615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83CC-CA5B-BF88-A7C5-D582FBA95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BA5AB-C7B5-4E13-8F4D-0B9FAE0E3FF4}" type="datetimeFigureOut">
              <a:rPr lang="en-CA" smtClean="0"/>
              <a:t>2024-12-23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17D6C-97C2-88CF-09B9-CD1A0FD6F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D1FA-45BF-B810-F916-F80DF2FBB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E9748E-B6B9-47B0-9E92-CC3D9B1E47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6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6DA961-5A09-C42D-4FF8-36692EE1DCE6}"/>
              </a:ext>
            </a:extLst>
          </p:cNvPr>
          <p:cNvSpPr/>
          <p:nvPr/>
        </p:nvSpPr>
        <p:spPr>
          <a:xfrm>
            <a:off x="361777" y="193887"/>
            <a:ext cx="8522477" cy="18786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4DEDDD-3352-3549-567D-09E18E660052}"/>
              </a:ext>
            </a:extLst>
          </p:cNvPr>
          <p:cNvSpPr/>
          <p:nvPr/>
        </p:nvSpPr>
        <p:spPr>
          <a:xfrm>
            <a:off x="521899" y="339765"/>
            <a:ext cx="8167530" cy="1029488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17211-C905-495C-7B6D-C7902C80D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67" y="403300"/>
            <a:ext cx="7910932" cy="87730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75F157-0648-7032-E4E6-545DD3DBF9B4}"/>
              </a:ext>
            </a:extLst>
          </p:cNvPr>
          <p:cNvSpPr/>
          <p:nvPr/>
        </p:nvSpPr>
        <p:spPr>
          <a:xfrm>
            <a:off x="649067" y="1515131"/>
            <a:ext cx="2588089" cy="383414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SEC: 104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9FB149-C52C-784D-43DC-61E3F8FBC4BF}"/>
              </a:ext>
            </a:extLst>
          </p:cNvPr>
          <p:cNvSpPr/>
          <p:nvPr/>
        </p:nvSpPr>
        <p:spPr>
          <a:xfrm>
            <a:off x="3310488" y="1522147"/>
            <a:ext cx="2588089" cy="383414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ROW: UU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52D5C3-3F65-AFCA-412E-636F2836A521}"/>
              </a:ext>
            </a:extLst>
          </p:cNvPr>
          <p:cNvSpPr/>
          <p:nvPr/>
        </p:nvSpPr>
        <p:spPr>
          <a:xfrm>
            <a:off x="5999958" y="1528082"/>
            <a:ext cx="2588089" cy="383414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SEAT: 10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98614-984A-86FF-D8ED-094B4E471079}"/>
              </a:ext>
            </a:extLst>
          </p:cNvPr>
          <p:cNvSpPr txBox="1"/>
          <p:nvPr/>
        </p:nvSpPr>
        <p:spPr>
          <a:xfrm>
            <a:off x="3463355" y="1129888"/>
            <a:ext cx="2319319" cy="22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14004C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Centre </a:t>
            </a:r>
            <a:r>
              <a:rPr lang="en-US" sz="800" dirty="0" err="1">
                <a:solidFill>
                  <a:srgbClr val="14004C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Vidéotron</a:t>
            </a:r>
            <a:r>
              <a:rPr lang="en-US" sz="800" dirty="0">
                <a:solidFill>
                  <a:srgbClr val="14004C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, Québec City, Quebec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9EA695-116E-6502-5FC1-CDEFF80081E9}"/>
              </a:ext>
            </a:extLst>
          </p:cNvPr>
          <p:cNvSpPr/>
          <p:nvPr/>
        </p:nvSpPr>
        <p:spPr>
          <a:xfrm>
            <a:off x="12784515" y="4081539"/>
            <a:ext cx="6403063" cy="15525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18D48A-A4AD-8F31-8F44-4269D1DBB822}"/>
              </a:ext>
            </a:extLst>
          </p:cNvPr>
          <p:cNvSpPr/>
          <p:nvPr/>
        </p:nvSpPr>
        <p:spPr>
          <a:xfrm>
            <a:off x="12930880" y="4240368"/>
            <a:ext cx="6075630" cy="809523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4459C3-7356-7A1C-6E5C-9DFBF4E0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764" y="4293579"/>
            <a:ext cx="5943600" cy="65913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AB8A76-D2EB-AD5F-2BD4-2DC3D71C94C2}"/>
              </a:ext>
            </a:extLst>
          </p:cNvPr>
          <p:cNvSpPr/>
          <p:nvPr/>
        </p:nvSpPr>
        <p:spPr>
          <a:xfrm>
            <a:off x="12995764" y="5099420"/>
            <a:ext cx="1944469" cy="316871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SEC: 104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DE11C8-2FE2-B86C-D3BA-EA3E96AE6DB5}"/>
              </a:ext>
            </a:extLst>
          </p:cNvPr>
          <p:cNvSpPr/>
          <p:nvPr/>
        </p:nvSpPr>
        <p:spPr>
          <a:xfrm>
            <a:off x="14995329" y="5099420"/>
            <a:ext cx="1944469" cy="316871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ROW: UU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43BACB-FE7F-216E-FB8B-1B73F4C644E8}"/>
              </a:ext>
            </a:extLst>
          </p:cNvPr>
          <p:cNvSpPr/>
          <p:nvPr/>
        </p:nvSpPr>
        <p:spPr>
          <a:xfrm>
            <a:off x="16994895" y="5099420"/>
            <a:ext cx="1944469" cy="316871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SEAT: 11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FE050-6A8E-A760-F021-B49F719BBC82}"/>
              </a:ext>
            </a:extLst>
          </p:cNvPr>
          <p:cNvSpPr txBox="1"/>
          <p:nvPr/>
        </p:nvSpPr>
        <p:spPr>
          <a:xfrm>
            <a:off x="14915833" y="4857826"/>
            <a:ext cx="2103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14004C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Centre </a:t>
            </a:r>
            <a:r>
              <a:rPr lang="en-US" sz="800" dirty="0" err="1">
                <a:solidFill>
                  <a:srgbClr val="14004C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Vidéotron</a:t>
            </a:r>
            <a:r>
              <a:rPr lang="en-US" sz="800" dirty="0">
                <a:solidFill>
                  <a:srgbClr val="14004C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, Quebec City, Quebec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90F2C8-F60E-965B-16A9-8127CCCEAE3F}"/>
              </a:ext>
            </a:extLst>
          </p:cNvPr>
          <p:cNvSpPr/>
          <p:nvPr/>
        </p:nvSpPr>
        <p:spPr>
          <a:xfrm>
            <a:off x="12784515" y="5792943"/>
            <a:ext cx="6403063" cy="15525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7028D5-E3BB-D366-528C-F028905DA8FF}"/>
              </a:ext>
            </a:extLst>
          </p:cNvPr>
          <p:cNvSpPr/>
          <p:nvPr/>
        </p:nvSpPr>
        <p:spPr>
          <a:xfrm>
            <a:off x="12930880" y="5951772"/>
            <a:ext cx="6075630" cy="809523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626ECE-12EE-4C18-F146-F32E8888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764" y="6004983"/>
            <a:ext cx="5943600" cy="65913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89C630-0021-6143-1C16-3CE6B9A0122B}"/>
              </a:ext>
            </a:extLst>
          </p:cNvPr>
          <p:cNvSpPr/>
          <p:nvPr/>
        </p:nvSpPr>
        <p:spPr>
          <a:xfrm>
            <a:off x="12995764" y="6810824"/>
            <a:ext cx="1944469" cy="316871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SEC: 104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DAB324-AB1A-53EA-B7D2-86A524524FF1}"/>
              </a:ext>
            </a:extLst>
          </p:cNvPr>
          <p:cNvSpPr/>
          <p:nvPr/>
        </p:nvSpPr>
        <p:spPr>
          <a:xfrm>
            <a:off x="14995329" y="6810824"/>
            <a:ext cx="1944469" cy="316871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ROW: UU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5E7CD12-ABC3-2F9A-4D8B-190EA5AB609B}"/>
              </a:ext>
            </a:extLst>
          </p:cNvPr>
          <p:cNvSpPr/>
          <p:nvPr/>
        </p:nvSpPr>
        <p:spPr>
          <a:xfrm>
            <a:off x="16994895" y="6810824"/>
            <a:ext cx="1944469" cy="316871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SEAT: 12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04CF82-05F9-8DF1-10F1-CCAF48F658B4}"/>
              </a:ext>
            </a:extLst>
          </p:cNvPr>
          <p:cNvSpPr txBox="1"/>
          <p:nvPr/>
        </p:nvSpPr>
        <p:spPr>
          <a:xfrm>
            <a:off x="14915833" y="6569230"/>
            <a:ext cx="2103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14004C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Centre </a:t>
            </a:r>
            <a:r>
              <a:rPr lang="en-US" sz="800" dirty="0" err="1">
                <a:solidFill>
                  <a:srgbClr val="14004C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Vidéotron</a:t>
            </a:r>
            <a:r>
              <a:rPr lang="en-US" sz="800" dirty="0">
                <a:solidFill>
                  <a:srgbClr val="14004C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, Quebec City, Quebec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97B66DC-FDAD-2745-0B1D-7F3D0037DF47}"/>
              </a:ext>
            </a:extLst>
          </p:cNvPr>
          <p:cNvSpPr/>
          <p:nvPr/>
        </p:nvSpPr>
        <p:spPr>
          <a:xfrm>
            <a:off x="361777" y="2181722"/>
            <a:ext cx="8522477" cy="18786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9F6A2DE-9A69-72B8-70F6-45965A2486A1}"/>
              </a:ext>
            </a:extLst>
          </p:cNvPr>
          <p:cNvSpPr/>
          <p:nvPr/>
        </p:nvSpPr>
        <p:spPr>
          <a:xfrm>
            <a:off x="521899" y="2327600"/>
            <a:ext cx="8167530" cy="1029488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823320E-D66A-F292-840C-34D229A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67" y="2391135"/>
            <a:ext cx="7910932" cy="877302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9E2474F-3695-F8B1-10B5-D9441E16161E}"/>
              </a:ext>
            </a:extLst>
          </p:cNvPr>
          <p:cNvSpPr/>
          <p:nvPr/>
        </p:nvSpPr>
        <p:spPr>
          <a:xfrm>
            <a:off x="649067" y="3502966"/>
            <a:ext cx="2588089" cy="383414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SEC: 104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ADFF100-7392-6697-AD5B-9C3CFF1E07B3}"/>
              </a:ext>
            </a:extLst>
          </p:cNvPr>
          <p:cNvSpPr/>
          <p:nvPr/>
        </p:nvSpPr>
        <p:spPr>
          <a:xfrm>
            <a:off x="3310488" y="3509982"/>
            <a:ext cx="2588089" cy="383414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ROW: UU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BE7D475-A9D4-A468-BC54-3865D5613DB3}"/>
              </a:ext>
            </a:extLst>
          </p:cNvPr>
          <p:cNvSpPr/>
          <p:nvPr/>
        </p:nvSpPr>
        <p:spPr>
          <a:xfrm>
            <a:off x="5999958" y="3515917"/>
            <a:ext cx="2588089" cy="383414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SEAT: 11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BA72F2-1212-DBF0-BEAC-C8937ECB261F}"/>
              </a:ext>
            </a:extLst>
          </p:cNvPr>
          <p:cNvSpPr txBox="1"/>
          <p:nvPr/>
        </p:nvSpPr>
        <p:spPr>
          <a:xfrm>
            <a:off x="3463355" y="3117723"/>
            <a:ext cx="2319319" cy="22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14004C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Centre </a:t>
            </a:r>
            <a:r>
              <a:rPr lang="en-US" sz="800" dirty="0" err="1">
                <a:solidFill>
                  <a:srgbClr val="14004C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Vidéotron</a:t>
            </a:r>
            <a:r>
              <a:rPr lang="en-US" sz="800" dirty="0">
                <a:solidFill>
                  <a:srgbClr val="14004C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, Québec City, Quebec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23AE19F-8045-7120-C4EE-C4743A44315B}"/>
              </a:ext>
            </a:extLst>
          </p:cNvPr>
          <p:cNvSpPr/>
          <p:nvPr/>
        </p:nvSpPr>
        <p:spPr>
          <a:xfrm>
            <a:off x="361777" y="4206216"/>
            <a:ext cx="8522477" cy="18786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ACBC24-C577-602F-CAE6-179C9E59F89B}"/>
              </a:ext>
            </a:extLst>
          </p:cNvPr>
          <p:cNvSpPr/>
          <p:nvPr/>
        </p:nvSpPr>
        <p:spPr>
          <a:xfrm>
            <a:off x="521899" y="4352094"/>
            <a:ext cx="8167530" cy="1029488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C502A57-2FC5-CB25-1095-5A8BE6031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67" y="4415629"/>
            <a:ext cx="7910932" cy="877302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CDDFD1A-C500-8288-BD2A-6C10945C01D2}"/>
              </a:ext>
            </a:extLst>
          </p:cNvPr>
          <p:cNvSpPr/>
          <p:nvPr/>
        </p:nvSpPr>
        <p:spPr>
          <a:xfrm>
            <a:off x="649067" y="5527460"/>
            <a:ext cx="2588089" cy="383414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SEC: 104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8740D6-5064-1A0D-9203-998C02E1BCAA}"/>
              </a:ext>
            </a:extLst>
          </p:cNvPr>
          <p:cNvSpPr/>
          <p:nvPr/>
        </p:nvSpPr>
        <p:spPr>
          <a:xfrm>
            <a:off x="3310488" y="5534476"/>
            <a:ext cx="2588089" cy="383414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ROW: UU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A976D82-75DF-F450-5941-9D6E5CD7F9A6}"/>
              </a:ext>
            </a:extLst>
          </p:cNvPr>
          <p:cNvSpPr/>
          <p:nvPr/>
        </p:nvSpPr>
        <p:spPr>
          <a:xfrm>
            <a:off x="5999958" y="5540411"/>
            <a:ext cx="2588089" cy="383414"/>
          </a:xfrm>
          <a:prstGeom prst="roundRect">
            <a:avLst/>
          </a:prstGeom>
          <a:solidFill>
            <a:srgbClr val="E6E8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SEAT: 12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F33568-2E36-3503-D794-5A5A4F2CA32E}"/>
              </a:ext>
            </a:extLst>
          </p:cNvPr>
          <p:cNvSpPr txBox="1"/>
          <p:nvPr/>
        </p:nvSpPr>
        <p:spPr>
          <a:xfrm>
            <a:off x="3463355" y="5142217"/>
            <a:ext cx="2319319" cy="22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14004C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Centre </a:t>
            </a:r>
            <a:r>
              <a:rPr lang="en-US" sz="800" dirty="0" err="1">
                <a:solidFill>
                  <a:srgbClr val="14004C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Vidéotron</a:t>
            </a:r>
            <a:r>
              <a:rPr lang="en-US" sz="800" dirty="0">
                <a:solidFill>
                  <a:srgbClr val="14004C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, Québec City, Quebec</a:t>
            </a:r>
          </a:p>
        </p:txBody>
      </p:sp>
    </p:spTree>
    <p:extLst>
      <p:ext uri="{BB962C8B-B14F-4D97-AF65-F5344CB8AC3E}">
        <p14:creationId xmlns:p14="http://schemas.microsoft.com/office/powerpoint/2010/main" val="255410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1AA09-36E4-E3E1-8650-E8D1DAEFD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57A75B-5A32-0D9E-4CF8-17881D0EF3D9}"/>
              </a:ext>
            </a:extLst>
          </p:cNvPr>
          <p:cNvSpPr/>
          <p:nvPr/>
        </p:nvSpPr>
        <p:spPr>
          <a:xfrm>
            <a:off x="723819" y="91712"/>
            <a:ext cx="8315780" cy="21966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6565CD-E816-ED1D-F44A-02F41457E68D}"/>
              </a:ext>
            </a:extLst>
          </p:cNvPr>
          <p:cNvSpPr/>
          <p:nvPr/>
        </p:nvSpPr>
        <p:spPr>
          <a:xfrm>
            <a:off x="890795" y="219054"/>
            <a:ext cx="7936095" cy="1411503"/>
          </a:xfrm>
          <a:prstGeom prst="roundRect">
            <a:avLst/>
          </a:prstGeom>
          <a:solidFill>
            <a:srgbClr val="F3F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DAAE04-2C35-790F-BCEF-1BE3C1FF9574}"/>
              </a:ext>
            </a:extLst>
          </p:cNvPr>
          <p:cNvSpPr/>
          <p:nvPr/>
        </p:nvSpPr>
        <p:spPr>
          <a:xfrm>
            <a:off x="1067571" y="1696763"/>
            <a:ext cx="2426782" cy="448318"/>
          </a:xfrm>
          <a:prstGeom prst="roundRect">
            <a:avLst/>
          </a:prstGeom>
          <a:solidFill>
            <a:srgbClr val="F3F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SEC: 31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D6D295-B023-13B7-8CD4-E5C1B8B2EF63}"/>
              </a:ext>
            </a:extLst>
          </p:cNvPr>
          <p:cNvSpPr/>
          <p:nvPr/>
        </p:nvSpPr>
        <p:spPr>
          <a:xfrm>
            <a:off x="3645451" y="1696763"/>
            <a:ext cx="2426782" cy="448318"/>
          </a:xfrm>
          <a:prstGeom prst="roundRect">
            <a:avLst/>
          </a:prstGeom>
          <a:solidFill>
            <a:srgbClr val="F3F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ROW: J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6A54CD-ADE3-70E0-D04E-5D8875E93F19}"/>
              </a:ext>
            </a:extLst>
          </p:cNvPr>
          <p:cNvSpPr/>
          <p:nvPr/>
        </p:nvSpPr>
        <p:spPr>
          <a:xfrm>
            <a:off x="6238672" y="1696763"/>
            <a:ext cx="2426782" cy="448318"/>
          </a:xfrm>
          <a:prstGeom prst="roundRect">
            <a:avLst/>
          </a:prstGeom>
          <a:solidFill>
            <a:srgbClr val="F3F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SEAT: 12</a:t>
            </a:r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C0B146-8A4C-9B91-C3CF-20287FC0BF57}"/>
              </a:ext>
            </a:extLst>
          </p:cNvPr>
          <p:cNvGrpSpPr/>
          <p:nvPr/>
        </p:nvGrpSpPr>
        <p:grpSpPr>
          <a:xfrm>
            <a:off x="1067571" y="360501"/>
            <a:ext cx="7586909" cy="1145337"/>
            <a:chOff x="3371274" y="4896512"/>
            <a:chExt cx="7619486" cy="14816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29083C-F90C-AFC2-4401-02F1D0D80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2167"/>
            <a:stretch/>
          </p:blipFill>
          <p:spPr>
            <a:xfrm>
              <a:off x="3371274" y="4896512"/>
              <a:ext cx="7619486" cy="148160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6CB4B7-CFAD-85B5-F000-9563A419A11D}"/>
                </a:ext>
              </a:extLst>
            </p:cNvPr>
            <p:cNvSpPr txBox="1"/>
            <p:nvPr/>
          </p:nvSpPr>
          <p:spPr>
            <a:xfrm>
              <a:off x="8397426" y="5830631"/>
              <a:ext cx="2475482" cy="33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36383D"/>
                  </a:solidFill>
                  <a:latin typeface="Abadi Extra Light" panose="020B0204020104020204" pitchFamily="34" charset="0"/>
                </a:rPr>
                <a:t>7:00 PM Thursday, February 6</a:t>
              </a:r>
              <a:r>
                <a:rPr lang="en-US" sz="1100" baseline="30000" dirty="0">
                  <a:solidFill>
                    <a:srgbClr val="36383D"/>
                  </a:solidFill>
                  <a:latin typeface="Abadi Extra Light" panose="020B0204020104020204" pitchFamily="34" charset="0"/>
                </a:rPr>
                <a:t>th</a:t>
              </a:r>
              <a:r>
                <a:rPr lang="en-US" sz="1100" dirty="0">
                  <a:solidFill>
                    <a:srgbClr val="36383D"/>
                  </a:solidFill>
                  <a:latin typeface="Abadi Extra Light" panose="020B0204020104020204" pitchFamily="34" charset="0"/>
                </a:rPr>
                <a:t>, 2025</a:t>
              </a:r>
              <a:endParaRPr lang="en-CA" sz="1100" dirty="0">
                <a:solidFill>
                  <a:srgbClr val="36383D"/>
                </a:solidFill>
                <a:latin typeface="Abadi Extra Light" panose="020B0204020104020204" pitchFamily="34" charset="0"/>
              </a:endParaRP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846E03A-9EC9-0FE8-42E4-79FBE10EDD85}"/>
              </a:ext>
            </a:extLst>
          </p:cNvPr>
          <p:cNvSpPr/>
          <p:nvPr/>
        </p:nvSpPr>
        <p:spPr>
          <a:xfrm>
            <a:off x="723819" y="2344944"/>
            <a:ext cx="8315780" cy="21966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73BA6D1-8C44-F18D-456C-06B38EA48D1C}"/>
              </a:ext>
            </a:extLst>
          </p:cNvPr>
          <p:cNvSpPr/>
          <p:nvPr/>
        </p:nvSpPr>
        <p:spPr>
          <a:xfrm>
            <a:off x="890795" y="2472286"/>
            <a:ext cx="7936095" cy="1411503"/>
          </a:xfrm>
          <a:prstGeom prst="roundRect">
            <a:avLst/>
          </a:prstGeom>
          <a:solidFill>
            <a:srgbClr val="F3F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7760227-2C46-BB52-B62A-8A4222A2CD88}"/>
              </a:ext>
            </a:extLst>
          </p:cNvPr>
          <p:cNvSpPr/>
          <p:nvPr/>
        </p:nvSpPr>
        <p:spPr>
          <a:xfrm>
            <a:off x="1067571" y="3949995"/>
            <a:ext cx="2426782" cy="448318"/>
          </a:xfrm>
          <a:prstGeom prst="roundRect">
            <a:avLst/>
          </a:prstGeom>
          <a:solidFill>
            <a:srgbClr val="F3F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SEC: 31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FC2896-76A2-4911-1D19-192FEA621632}"/>
              </a:ext>
            </a:extLst>
          </p:cNvPr>
          <p:cNvSpPr/>
          <p:nvPr/>
        </p:nvSpPr>
        <p:spPr>
          <a:xfrm>
            <a:off x="3645451" y="3949995"/>
            <a:ext cx="2426782" cy="448318"/>
          </a:xfrm>
          <a:prstGeom prst="roundRect">
            <a:avLst/>
          </a:prstGeom>
          <a:solidFill>
            <a:srgbClr val="F3F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ROW: J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34A9E11-5C10-0E4C-8C44-50C2E8318DD8}"/>
              </a:ext>
            </a:extLst>
          </p:cNvPr>
          <p:cNvSpPr/>
          <p:nvPr/>
        </p:nvSpPr>
        <p:spPr>
          <a:xfrm>
            <a:off x="6238672" y="3949995"/>
            <a:ext cx="2426782" cy="448318"/>
          </a:xfrm>
          <a:prstGeom prst="roundRect">
            <a:avLst/>
          </a:prstGeom>
          <a:solidFill>
            <a:srgbClr val="F3F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SEAT: 13</a:t>
            </a:r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340859-1B6A-8AD0-7BF6-DA7562A284C1}"/>
              </a:ext>
            </a:extLst>
          </p:cNvPr>
          <p:cNvGrpSpPr/>
          <p:nvPr/>
        </p:nvGrpSpPr>
        <p:grpSpPr>
          <a:xfrm>
            <a:off x="1067571" y="2613733"/>
            <a:ext cx="7586909" cy="1145337"/>
            <a:chOff x="3371274" y="4896512"/>
            <a:chExt cx="7619486" cy="148160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FEDCFB9-C8B4-3673-F31A-C5E050065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2167"/>
            <a:stretch/>
          </p:blipFill>
          <p:spPr>
            <a:xfrm>
              <a:off x="3371274" y="4896512"/>
              <a:ext cx="7619486" cy="148160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65EFC4-4AEE-B24E-2D84-54C9A6B7C2D2}"/>
                </a:ext>
              </a:extLst>
            </p:cNvPr>
            <p:cNvSpPr txBox="1"/>
            <p:nvPr/>
          </p:nvSpPr>
          <p:spPr>
            <a:xfrm>
              <a:off x="8397426" y="5830631"/>
              <a:ext cx="2475482" cy="33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36383D"/>
                  </a:solidFill>
                  <a:latin typeface="Abadi Extra Light" panose="020B0204020104020204" pitchFamily="34" charset="0"/>
                </a:rPr>
                <a:t>7:00 PM Thursday, February 6</a:t>
              </a:r>
              <a:r>
                <a:rPr lang="en-US" sz="1100" baseline="30000" dirty="0">
                  <a:solidFill>
                    <a:srgbClr val="36383D"/>
                  </a:solidFill>
                  <a:latin typeface="Abadi Extra Light" panose="020B0204020104020204" pitchFamily="34" charset="0"/>
                </a:rPr>
                <a:t>th</a:t>
              </a:r>
              <a:r>
                <a:rPr lang="en-US" sz="1100" dirty="0">
                  <a:solidFill>
                    <a:srgbClr val="36383D"/>
                  </a:solidFill>
                  <a:latin typeface="Abadi Extra Light" panose="020B0204020104020204" pitchFamily="34" charset="0"/>
                </a:rPr>
                <a:t>, 2025</a:t>
              </a:r>
              <a:endParaRPr lang="en-CA" sz="1100" dirty="0">
                <a:solidFill>
                  <a:srgbClr val="36383D"/>
                </a:solidFill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160B89E-15C8-DD70-16A4-2ED267BC34DE}"/>
              </a:ext>
            </a:extLst>
          </p:cNvPr>
          <p:cNvGrpSpPr/>
          <p:nvPr/>
        </p:nvGrpSpPr>
        <p:grpSpPr>
          <a:xfrm>
            <a:off x="729917" y="4598385"/>
            <a:ext cx="8315780" cy="2196628"/>
            <a:chOff x="723819" y="4880986"/>
            <a:chExt cx="8315780" cy="219662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A742A3E2-2123-D9E4-43F1-81194D228C5D}"/>
                </a:ext>
              </a:extLst>
            </p:cNvPr>
            <p:cNvSpPr/>
            <p:nvPr/>
          </p:nvSpPr>
          <p:spPr>
            <a:xfrm>
              <a:off x="723819" y="4880986"/>
              <a:ext cx="8315780" cy="219662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1505995-36A8-18AF-801C-25A386E82CFE}"/>
                </a:ext>
              </a:extLst>
            </p:cNvPr>
            <p:cNvSpPr/>
            <p:nvPr/>
          </p:nvSpPr>
          <p:spPr>
            <a:xfrm>
              <a:off x="890795" y="5008328"/>
              <a:ext cx="7936095" cy="1411503"/>
            </a:xfrm>
            <a:prstGeom prst="roundRect">
              <a:avLst/>
            </a:prstGeom>
            <a:solidFill>
              <a:srgbClr val="F3F6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58B6F2E-ED46-2C4B-B6E7-1EC63B97B372}"/>
                </a:ext>
              </a:extLst>
            </p:cNvPr>
            <p:cNvSpPr/>
            <p:nvPr/>
          </p:nvSpPr>
          <p:spPr>
            <a:xfrm>
              <a:off x="1067571" y="6486037"/>
              <a:ext cx="2426782" cy="448318"/>
            </a:xfrm>
            <a:prstGeom prst="roundRect">
              <a:avLst/>
            </a:prstGeom>
            <a:solidFill>
              <a:srgbClr val="F3F6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SEC: 31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CFAC4A6-955D-9F85-F182-6CBBEC4896CB}"/>
                </a:ext>
              </a:extLst>
            </p:cNvPr>
            <p:cNvSpPr/>
            <p:nvPr/>
          </p:nvSpPr>
          <p:spPr>
            <a:xfrm>
              <a:off x="3645451" y="6486037"/>
              <a:ext cx="2426782" cy="448318"/>
            </a:xfrm>
            <a:prstGeom prst="roundRect">
              <a:avLst/>
            </a:prstGeom>
            <a:solidFill>
              <a:srgbClr val="F3F6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ROW: J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52601B7-41B6-C2EF-5937-77FBA2726785}"/>
                </a:ext>
              </a:extLst>
            </p:cNvPr>
            <p:cNvSpPr/>
            <p:nvPr/>
          </p:nvSpPr>
          <p:spPr>
            <a:xfrm>
              <a:off x="6238672" y="6486037"/>
              <a:ext cx="2426782" cy="448318"/>
            </a:xfrm>
            <a:prstGeom prst="roundRect">
              <a:avLst/>
            </a:prstGeom>
            <a:solidFill>
              <a:srgbClr val="F3F6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SEAT: 14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FD7AFDA-F869-F777-0C1B-457C0A89CE19}"/>
                </a:ext>
              </a:extLst>
            </p:cNvPr>
            <p:cNvGrpSpPr/>
            <p:nvPr/>
          </p:nvGrpSpPr>
          <p:grpSpPr>
            <a:xfrm>
              <a:off x="1067571" y="5149775"/>
              <a:ext cx="7586909" cy="1145337"/>
              <a:chOff x="3371274" y="4896512"/>
              <a:chExt cx="7619486" cy="1481608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E0666803-160F-B1F3-F6CA-778A9A716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2167"/>
              <a:stretch/>
            </p:blipFill>
            <p:spPr>
              <a:xfrm>
                <a:off x="3371274" y="4896512"/>
                <a:ext cx="7619486" cy="1481608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1153E9-C231-2C1C-6F7E-01F94350471B}"/>
                  </a:ext>
                </a:extLst>
              </p:cNvPr>
              <p:cNvSpPr txBox="1"/>
              <p:nvPr/>
            </p:nvSpPr>
            <p:spPr>
              <a:xfrm>
                <a:off x="8397426" y="5830631"/>
                <a:ext cx="2475482" cy="338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36383D"/>
                    </a:solidFill>
                    <a:latin typeface="Abadi Extra Light" panose="020B0204020104020204" pitchFamily="34" charset="0"/>
                  </a:rPr>
                  <a:t>7:00 PM Thursday, February 6</a:t>
                </a:r>
                <a:r>
                  <a:rPr lang="en-US" sz="1100" baseline="30000" dirty="0">
                    <a:solidFill>
                      <a:srgbClr val="36383D"/>
                    </a:solidFill>
                    <a:latin typeface="Abadi Extra Light" panose="020B0204020104020204" pitchFamily="34" charset="0"/>
                  </a:rPr>
                  <a:t>th</a:t>
                </a:r>
                <a:r>
                  <a:rPr lang="en-US" sz="1100" dirty="0">
                    <a:solidFill>
                      <a:srgbClr val="36383D"/>
                    </a:solidFill>
                    <a:latin typeface="Abadi Extra Light" panose="020B0204020104020204" pitchFamily="34" charset="0"/>
                  </a:rPr>
                  <a:t>, 2025</a:t>
                </a:r>
                <a:endParaRPr lang="en-CA" sz="1100" dirty="0">
                  <a:solidFill>
                    <a:srgbClr val="36383D"/>
                  </a:solidFill>
                  <a:latin typeface="Abadi Extra Light" panose="020B02040201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600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Abadi Extra Light</vt:lpstr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Avery Briggs</dc:creator>
  <cp:lastModifiedBy>Avery Briggs</cp:lastModifiedBy>
  <cp:revision>1</cp:revision>
  <cp:lastPrinted>2024-12-23T21:47:33Z</cp:lastPrinted>
  <dcterms:created xsi:type="dcterms:W3CDTF">2024-12-23T20:54:30Z</dcterms:created>
  <dcterms:modified xsi:type="dcterms:W3CDTF">2024-12-23T21:48:44Z</dcterms:modified>
</cp:coreProperties>
</file>