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5A60-437A-4D42-BE34-693FC4803C4C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E9E5-8BEA-470F-92FD-749226BAF8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67544" y="692696"/>
            <a:ext cx="4968552" cy="2066746"/>
            <a:chOff x="467544" y="692696"/>
            <a:chExt cx="4968552" cy="2066746"/>
          </a:xfrm>
        </p:grpSpPr>
        <p:grpSp>
          <p:nvGrpSpPr>
            <p:cNvPr id="10" name="Group 9"/>
            <p:cNvGrpSpPr/>
            <p:nvPr/>
          </p:nvGrpSpPr>
          <p:grpSpPr>
            <a:xfrm>
              <a:off x="467544" y="692696"/>
              <a:ext cx="4502552" cy="1891154"/>
              <a:chOff x="467544" y="692696"/>
              <a:chExt cx="4502552" cy="189115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67544" y="692696"/>
                <a:ext cx="4392488" cy="1891154"/>
                <a:chOff x="467544" y="692696"/>
                <a:chExt cx="4392488" cy="1891154"/>
              </a:xfrm>
            </p:grpSpPr>
            <p:pic>
              <p:nvPicPr>
                <p:cNvPr id="5" name="Picture 4"/>
                <p:cNvPicPr/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467544" y="908720"/>
                  <a:ext cx="4352290" cy="16751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26" name="Picture 2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771800" y="692696"/>
                  <a:ext cx="2088232" cy="15841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6" name="TextBox 5"/>
                <p:cNvSpPr txBox="1"/>
                <p:nvPr/>
              </p:nvSpPr>
              <p:spPr>
                <a:xfrm>
                  <a:off x="539552" y="1628800"/>
                  <a:ext cx="30251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400" dirty="0" smtClean="0"/>
                    <a:t>Contact: avery.briggs@bwstrailers.com</a:t>
                  </a:r>
                  <a:endParaRPr lang="en-US" sz="1400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2771800" y="1052736"/>
                <a:ext cx="8860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 smtClean="0"/>
                  <a:t>$10 Entry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43808" y="1844824"/>
                <a:ext cx="21262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200" dirty="0" smtClean="0"/>
                  <a:t>$20 pays for the pool website.</a:t>
                </a:r>
              </a:p>
              <a:p>
                <a:r>
                  <a:rPr lang="en-CA" sz="1200" dirty="0" smtClean="0"/>
                  <a:t>Prize: 1</a:t>
                </a:r>
                <a:r>
                  <a:rPr lang="en-CA" sz="1200" baseline="30000" dirty="0" smtClean="0"/>
                  <a:t>st</a:t>
                </a:r>
                <a:r>
                  <a:rPr lang="en-CA" sz="1200" dirty="0" smtClean="0"/>
                  <a:t> 50%, 2</a:t>
                </a:r>
                <a:r>
                  <a:rPr lang="en-CA" sz="1200" baseline="30000" dirty="0" smtClean="0"/>
                  <a:t>nd</a:t>
                </a:r>
                <a:r>
                  <a:rPr lang="en-CA" sz="1200" dirty="0" smtClean="0"/>
                  <a:t> 35%, 3</a:t>
                </a:r>
                <a:r>
                  <a:rPr lang="en-CA" sz="1200" baseline="30000" dirty="0" smtClean="0"/>
                  <a:t>rd</a:t>
                </a:r>
                <a:r>
                  <a:rPr lang="en-CA" sz="1200" dirty="0" smtClean="0"/>
                  <a:t> 15%</a:t>
                </a:r>
                <a:endParaRPr lang="en-US" sz="1200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467544" y="2420888"/>
              <a:ext cx="496855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sz="1600" dirty="0" smtClean="0"/>
                <a:t>https://www.officepools.com/invite/classic/m/K44ACJA</a:t>
              </a:r>
              <a:endParaRPr lang="en-US" sz="160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28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Avery Briggs</dc:creator>
  <cp:lastModifiedBy>Avery Briggs</cp:lastModifiedBy>
  <cp:revision>33</cp:revision>
  <dcterms:created xsi:type="dcterms:W3CDTF">2023-04-13T13:51:23Z</dcterms:created>
  <dcterms:modified xsi:type="dcterms:W3CDTF">2023-04-13T19:21:12Z</dcterms:modified>
</cp:coreProperties>
</file>