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72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A42A-8335-7A31-923B-F56AE5ED6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DAACA-3DCD-471C-6DBF-CD2A44AF4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A415-0539-2B7F-468A-5A528273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7DD-2E48-4A1B-8D74-C1F0355C08CC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6C57D-4B7E-B8BA-3CDA-276551D5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53C4F-EFEE-B7E3-3314-A3EB8A3B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878F-2777-4713-8935-31519B2875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46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7CC3-95AC-B7C4-B940-24793849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6D751-3F7B-9861-8070-1EB87E31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46FD-581C-9F96-F5ED-E4A9C60F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7DD-2E48-4A1B-8D74-C1F0355C08CC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DE13-9C1B-1D37-D872-CE9A1DA3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8A81-0EB5-6BD2-ED06-85F72F63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878F-2777-4713-8935-31519B2875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9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73658-070D-14DB-BC20-06885F7FA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33AE0-ED2E-7B37-B4F4-06E9A687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AE1F-55CC-628F-6900-31660F70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7DD-2E48-4A1B-8D74-C1F0355C08CC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6D5C6-E2B9-0F94-42E4-F0038E51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36EC-2CCD-56E2-B2E0-5409EE99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878F-2777-4713-8935-31519B2875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42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74D1-2ED8-30AD-C862-CC263244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6DFB-E58E-AD20-5869-36D1D847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04F9-1740-4213-9824-FD5F46FB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7DD-2E48-4A1B-8D74-C1F0355C08CC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5AF9-0B88-208B-9192-256203FA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E0CE0-C014-43DF-8C87-837FD8BA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878F-2777-4713-8935-31519B2875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81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8602-B6F1-75AF-3F87-11F5A479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7EAE6-4DD6-C0E8-6CC1-8FF2323D3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C507-FFA4-0A9B-9E3B-3273B0DA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7DD-2E48-4A1B-8D74-C1F0355C08CC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E730-2E52-29F3-C5A0-8D1A794C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C816-B632-79D1-A3BB-755AF273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878F-2777-4713-8935-31519B2875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87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5BF6-D2F7-BA67-DC77-D7417953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3F7-DA1D-7896-A456-D39F44774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B7791-97A2-8318-22DC-4165CE5DE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2AEFA-D786-35B3-8A37-9A6FC447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7DD-2E48-4A1B-8D74-C1F0355C08CC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59E8-A973-2815-A028-63DCCC2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E00D9-3B5D-610D-EA90-325221E7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878F-2777-4713-8935-31519B2875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8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2BD7-4BA0-CF21-5278-ACE560D6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D15C8-CC4E-12F9-CE44-DB679B13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A7131-937D-B834-356B-2402BF94B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1948E-6986-92AB-BA34-F32DB7521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3ED2A-7032-AC84-FFBF-3EA446934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E5F72-D0CF-FBF5-0CA5-621E4837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7DD-2E48-4A1B-8D74-C1F0355C08CC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1D3F8-3977-87F4-27B2-98724D69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D5F88-5487-B4AE-1BE8-B1527A9C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878F-2777-4713-8935-31519B2875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50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EDA-7785-6ED4-822A-3BC06015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FE463-40EB-E5C1-8C8A-46AA5313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7DD-2E48-4A1B-8D74-C1F0355C08CC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AE9E1-DA0B-CAF9-5D04-0858BF78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39FAF-33D4-C5B8-AD04-1B90758E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878F-2777-4713-8935-31519B2875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3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61776-6778-6F4C-9DAD-A71AAE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7DD-2E48-4A1B-8D74-C1F0355C08CC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34922-4674-2C22-A34A-1E2A0C77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0BDA9-86F8-EB49-A3EF-A9F3243D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878F-2777-4713-8935-31519B2875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5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010F-E0D0-A670-AA30-6DDD2BF2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F322-327D-AD4E-9D6D-35E5F2BF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4A623-248F-B62D-F347-A20EDE65C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193B-9E7A-2400-4D13-A8580E3D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7DD-2E48-4A1B-8D74-C1F0355C08CC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28120-059A-4F4A-E605-D72A02C9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A62B-E509-173F-D45A-F0FA0920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878F-2777-4713-8935-31519B2875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11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04E6-7164-3F22-08B6-4128DF23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BED55-7CC9-CB19-BA76-019A19307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B50B4-5F3C-C670-A89E-F554A3CDF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31F10-EBA6-4481-F8D4-16A60366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57DD-2E48-4A1B-8D74-C1F0355C08CC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61818-A39E-3606-2B9A-19CB58E2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EED0-9490-35A7-D047-E11F4839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878F-2777-4713-8935-31519B2875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48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39132-C284-CEC2-2D0A-C56A88FE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8E66-0355-31E1-1218-07707AA4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6B5B-8FB6-EDF5-CFAD-418036CC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57DD-2E48-4A1B-8D74-C1F0355C08CC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72D7-2DA5-A04D-2417-9B29D1CA8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67BC-E5AB-42E2-EC61-9858B0E24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878F-2777-4713-8935-31519B2875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1FB003-E499-EECB-AC87-D749C1BE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79" y="-2262581"/>
            <a:ext cx="3162741" cy="33342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CB28B0-8173-A3E2-9CA6-D853B5BCA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37" y="1495498"/>
            <a:ext cx="3105583" cy="4077269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745398F7-3D10-1361-6725-F514548F0273}"/>
              </a:ext>
            </a:extLst>
          </p:cNvPr>
          <p:cNvGrpSpPr/>
          <p:nvPr/>
        </p:nvGrpSpPr>
        <p:grpSpPr>
          <a:xfrm>
            <a:off x="7093213" y="7008286"/>
            <a:ext cx="1249681" cy="1538046"/>
            <a:chOff x="9752591" y="3142048"/>
            <a:chExt cx="1249681" cy="153804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68F033B-2942-A5DB-DB1A-938F9AB1C2DE}"/>
                </a:ext>
              </a:extLst>
            </p:cNvPr>
            <p:cNvSpPr/>
            <p:nvPr/>
          </p:nvSpPr>
          <p:spPr>
            <a:xfrm>
              <a:off x="9752591" y="3142048"/>
              <a:ext cx="1249681" cy="153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64B3FC-86DC-9501-60DD-79DD5D7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4958" y="3430246"/>
              <a:ext cx="704948" cy="1066949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C15D135-EF33-BFF8-120B-901365775ACA}"/>
              </a:ext>
            </a:extLst>
          </p:cNvPr>
          <p:cNvGrpSpPr/>
          <p:nvPr/>
        </p:nvGrpSpPr>
        <p:grpSpPr>
          <a:xfrm>
            <a:off x="10129733" y="6996442"/>
            <a:ext cx="1249681" cy="1538046"/>
            <a:chOff x="9680486" y="2765109"/>
            <a:chExt cx="1249681" cy="15380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C0B2C96-BE54-6C75-A2E2-6000C43D0713}"/>
                </a:ext>
              </a:extLst>
            </p:cNvPr>
            <p:cNvSpPr/>
            <p:nvPr/>
          </p:nvSpPr>
          <p:spPr>
            <a:xfrm>
              <a:off x="9680486" y="2765109"/>
              <a:ext cx="1249681" cy="153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76FC6BF-283B-CB03-BAC3-3A6AE072F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29036" y="3028554"/>
              <a:ext cx="752580" cy="1047896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859F998-2C23-453D-8C27-F5324EB3B4A5}"/>
              </a:ext>
            </a:extLst>
          </p:cNvPr>
          <p:cNvGrpSpPr/>
          <p:nvPr/>
        </p:nvGrpSpPr>
        <p:grpSpPr>
          <a:xfrm>
            <a:off x="818493" y="3429000"/>
            <a:ext cx="1249681" cy="1538046"/>
            <a:chOff x="818493" y="3429000"/>
            <a:chExt cx="1249681" cy="153804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F98E06-CDF2-115E-A49A-0AA22C6D84B4}"/>
                </a:ext>
              </a:extLst>
            </p:cNvPr>
            <p:cNvSpPr/>
            <p:nvPr/>
          </p:nvSpPr>
          <p:spPr>
            <a:xfrm>
              <a:off x="818493" y="3429000"/>
              <a:ext cx="1249681" cy="153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CE3A66-CDDE-36E2-F7E4-C55B66F6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0218" y="3743252"/>
              <a:ext cx="790685" cy="1047896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B06AF9-0D26-187D-4DEB-55E6F5B31BF7}"/>
                </a:ext>
              </a:extLst>
            </p:cNvPr>
            <p:cNvSpPr/>
            <p:nvPr/>
          </p:nvSpPr>
          <p:spPr>
            <a:xfrm>
              <a:off x="1050218" y="4505401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8E57D7-704E-DD5B-25B2-7EFDB5D27F9E}"/>
                </a:ext>
              </a:extLst>
            </p:cNvPr>
            <p:cNvSpPr/>
            <p:nvPr/>
          </p:nvSpPr>
          <p:spPr>
            <a:xfrm>
              <a:off x="1774118" y="4438726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EB835-8FDB-0919-A2A0-32D951FC924C}"/>
                </a:ext>
              </a:extLst>
            </p:cNvPr>
            <p:cNvSpPr/>
            <p:nvPr/>
          </p:nvSpPr>
          <p:spPr>
            <a:xfrm>
              <a:off x="1812218" y="4467301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9A08BC2-F098-F612-3DAA-CDAECEA1EC54}"/>
              </a:ext>
            </a:extLst>
          </p:cNvPr>
          <p:cNvGrpSpPr/>
          <p:nvPr/>
        </p:nvGrpSpPr>
        <p:grpSpPr>
          <a:xfrm>
            <a:off x="312631" y="157811"/>
            <a:ext cx="1249681" cy="1538046"/>
            <a:chOff x="714306" y="3303109"/>
            <a:chExt cx="1249681" cy="153804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FC4441-92A9-D000-0D07-7DCCF183A0BC}"/>
                </a:ext>
              </a:extLst>
            </p:cNvPr>
            <p:cNvSpPr/>
            <p:nvPr/>
          </p:nvSpPr>
          <p:spPr>
            <a:xfrm>
              <a:off x="714306" y="3303109"/>
              <a:ext cx="1249681" cy="153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4A6286-C29A-59C1-4B73-410E08EC4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6688" y="3638317"/>
              <a:ext cx="866896" cy="103837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7863CB-8CC7-89F5-4C21-DA5A5FE975DF}"/>
                </a:ext>
              </a:extLst>
            </p:cNvPr>
            <p:cNvSpPr/>
            <p:nvPr/>
          </p:nvSpPr>
          <p:spPr>
            <a:xfrm>
              <a:off x="1734888" y="4276801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1843A4-0B77-1D2C-A064-23E893EC4037}"/>
                </a:ext>
              </a:extLst>
            </p:cNvPr>
            <p:cNvSpPr/>
            <p:nvPr/>
          </p:nvSpPr>
          <p:spPr>
            <a:xfrm>
              <a:off x="1725363" y="3638626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47E72C-FFD6-E38B-4550-BCD15BE519BA}"/>
              </a:ext>
            </a:extLst>
          </p:cNvPr>
          <p:cNvGrpSpPr/>
          <p:nvPr/>
        </p:nvGrpSpPr>
        <p:grpSpPr>
          <a:xfrm>
            <a:off x="1614657" y="-1945119"/>
            <a:ext cx="1249681" cy="1538046"/>
            <a:chOff x="702213" y="2158421"/>
            <a:chExt cx="1249681" cy="153804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6A30315-4040-5BD1-8C89-A81D5A78F998}"/>
                </a:ext>
              </a:extLst>
            </p:cNvPr>
            <p:cNvSpPr/>
            <p:nvPr/>
          </p:nvSpPr>
          <p:spPr>
            <a:xfrm>
              <a:off x="702213" y="2158421"/>
              <a:ext cx="1249681" cy="153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C7CAE95-FD3E-E442-3BCF-879BD643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8459" y="2474527"/>
              <a:ext cx="828791" cy="103837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C5836F-4406-2CE6-58D3-DD496F2687FE}"/>
                </a:ext>
              </a:extLst>
            </p:cNvPr>
            <p:cNvSpPr/>
            <p:nvPr/>
          </p:nvSpPr>
          <p:spPr>
            <a:xfrm>
              <a:off x="918935" y="2503573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602A8C-D71F-E06E-DB17-71AFF6AACE42}"/>
                </a:ext>
              </a:extLst>
            </p:cNvPr>
            <p:cNvSpPr/>
            <p:nvPr/>
          </p:nvSpPr>
          <p:spPr>
            <a:xfrm>
              <a:off x="918935" y="2455948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0E4094-1016-0A48-B120-A84B9FB52CCB}"/>
                </a:ext>
              </a:extLst>
            </p:cNvPr>
            <p:cNvSpPr/>
            <p:nvPr/>
          </p:nvSpPr>
          <p:spPr>
            <a:xfrm>
              <a:off x="966560" y="2455948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B4FF56-B321-E29D-E477-AB748B238CF9}"/>
                </a:ext>
              </a:extLst>
            </p:cNvPr>
            <p:cNvSpPr/>
            <p:nvPr/>
          </p:nvSpPr>
          <p:spPr>
            <a:xfrm>
              <a:off x="928460" y="3217948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3A6323-63F6-2AE0-DB5F-56C018EF4666}"/>
                </a:ext>
              </a:extLst>
            </p:cNvPr>
            <p:cNvSpPr/>
            <p:nvPr/>
          </p:nvSpPr>
          <p:spPr>
            <a:xfrm>
              <a:off x="976085" y="3236998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2B5E2E7-6588-F8BA-1FFC-F1A07F16FAD9}"/>
              </a:ext>
            </a:extLst>
          </p:cNvPr>
          <p:cNvGrpSpPr/>
          <p:nvPr/>
        </p:nvGrpSpPr>
        <p:grpSpPr>
          <a:xfrm>
            <a:off x="257326" y="-1945119"/>
            <a:ext cx="1249681" cy="1538046"/>
            <a:chOff x="457351" y="1836306"/>
            <a:chExt cx="1249681" cy="153804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0D2B404-7C01-6571-164D-C4BD93BA6A98}"/>
                </a:ext>
              </a:extLst>
            </p:cNvPr>
            <p:cNvSpPr/>
            <p:nvPr/>
          </p:nvSpPr>
          <p:spPr>
            <a:xfrm>
              <a:off x="457351" y="1836306"/>
              <a:ext cx="1249681" cy="153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863819-475A-AC99-2D2D-F6ED579F1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0907" y="2091520"/>
              <a:ext cx="743054" cy="1076475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3D1C0D-C756-1444-CC54-67B9DA107DAF}"/>
                </a:ext>
              </a:extLst>
            </p:cNvPr>
            <p:cNvSpPr/>
            <p:nvPr/>
          </p:nvSpPr>
          <p:spPr>
            <a:xfrm>
              <a:off x="710907" y="2015953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0C0A7D-56A5-B997-DAB2-FFB536746EA4}"/>
              </a:ext>
            </a:extLst>
          </p:cNvPr>
          <p:cNvGrpSpPr/>
          <p:nvPr/>
        </p:nvGrpSpPr>
        <p:grpSpPr>
          <a:xfrm>
            <a:off x="8641976" y="6991438"/>
            <a:ext cx="1249681" cy="1538046"/>
            <a:chOff x="9843072" y="2659976"/>
            <a:chExt cx="1249681" cy="153804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937886-86B3-35BD-ACB1-E8F0D1A359DF}"/>
                </a:ext>
              </a:extLst>
            </p:cNvPr>
            <p:cNvSpPr/>
            <p:nvPr/>
          </p:nvSpPr>
          <p:spPr>
            <a:xfrm>
              <a:off x="9843072" y="2659976"/>
              <a:ext cx="1249681" cy="153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F777D51-C108-42A1-2996-ADBA512E7E72}"/>
                </a:ext>
              </a:extLst>
            </p:cNvPr>
            <p:cNvGrpSpPr/>
            <p:nvPr/>
          </p:nvGrpSpPr>
          <p:grpSpPr>
            <a:xfrm>
              <a:off x="10067803" y="2895525"/>
              <a:ext cx="785927" cy="1066949"/>
              <a:chOff x="9015357" y="3867211"/>
              <a:chExt cx="785927" cy="1066949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B74A385-DA34-A48E-FC6D-19499E49A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29651" y="3867211"/>
                <a:ext cx="771633" cy="1066949"/>
              </a:xfrm>
              <a:prstGeom prst="rect">
                <a:avLst/>
              </a:prstGeom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4BD57D-0F73-51AA-76C4-CE60A5CD4C18}"/>
                  </a:ext>
                </a:extLst>
              </p:cNvPr>
              <p:cNvSpPr/>
              <p:nvPr/>
            </p:nvSpPr>
            <p:spPr>
              <a:xfrm>
                <a:off x="9015357" y="4019626"/>
                <a:ext cx="45719" cy="2575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A00F61-6298-396C-9446-D28A6C7D609A}"/>
                  </a:ext>
                </a:extLst>
              </p:cNvPr>
              <p:cNvSpPr/>
              <p:nvPr/>
            </p:nvSpPr>
            <p:spPr>
              <a:xfrm>
                <a:off x="9053457" y="4010101"/>
                <a:ext cx="45719" cy="2575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41B85CC-91A4-8F94-BADF-9DC326D8663E}"/>
              </a:ext>
            </a:extLst>
          </p:cNvPr>
          <p:cNvGrpSpPr/>
          <p:nvPr/>
        </p:nvGrpSpPr>
        <p:grpSpPr>
          <a:xfrm>
            <a:off x="4116752" y="6981913"/>
            <a:ext cx="1249681" cy="1538046"/>
            <a:chOff x="8706865" y="2733839"/>
            <a:chExt cx="1249681" cy="153804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394E23-D9D4-6716-7441-EFB45F7F34FA}"/>
                </a:ext>
              </a:extLst>
            </p:cNvPr>
            <p:cNvSpPr/>
            <p:nvPr/>
          </p:nvSpPr>
          <p:spPr>
            <a:xfrm>
              <a:off x="8706865" y="2733839"/>
              <a:ext cx="1249681" cy="153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0B89736-112D-29C4-9FD7-781A653D7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0673" y="2990448"/>
              <a:ext cx="752580" cy="1086002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0D16222-4D14-CFDE-1F07-94ED149DFF9A}"/>
                </a:ext>
              </a:extLst>
            </p:cNvPr>
            <p:cNvSpPr/>
            <p:nvPr/>
          </p:nvSpPr>
          <p:spPr>
            <a:xfrm>
              <a:off x="9664570" y="3590675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DB5ADE0-588C-1FC9-AA33-13705325B36C}"/>
                </a:ext>
              </a:extLst>
            </p:cNvPr>
            <p:cNvSpPr/>
            <p:nvPr/>
          </p:nvSpPr>
          <p:spPr>
            <a:xfrm>
              <a:off x="8883520" y="3609725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2908DD9-950E-DCE9-BD7C-49B29094E243}"/>
                </a:ext>
              </a:extLst>
            </p:cNvPr>
            <p:cNvSpPr/>
            <p:nvPr/>
          </p:nvSpPr>
          <p:spPr>
            <a:xfrm>
              <a:off x="8921620" y="3609725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4C0676-F990-840B-8EF1-6A4CC70F0D42}"/>
                </a:ext>
              </a:extLst>
            </p:cNvPr>
            <p:cNvSpPr/>
            <p:nvPr/>
          </p:nvSpPr>
          <p:spPr>
            <a:xfrm>
              <a:off x="8902570" y="3762125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6F227F1-D421-BFA4-FDF5-3035A9DB0CC5}"/>
                </a:ext>
              </a:extLst>
            </p:cNvPr>
            <p:cNvSpPr/>
            <p:nvPr/>
          </p:nvSpPr>
          <p:spPr>
            <a:xfrm>
              <a:off x="8912095" y="3743075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3ED9AD-2B84-1E74-7F8C-C179DD6E160A}"/>
              </a:ext>
            </a:extLst>
          </p:cNvPr>
          <p:cNvGrpSpPr/>
          <p:nvPr/>
        </p:nvGrpSpPr>
        <p:grpSpPr>
          <a:xfrm>
            <a:off x="5605456" y="6991438"/>
            <a:ext cx="1249681" cy="1538046"/>
            <a:chOff x="10244131" y="2886163"/>
            <a:chExt cx="1249681" cy="15380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26D575C-2480-8B90-5D48-0AA28149F882}"/>
                </a:ext>
              </a:extLst>
            </p:cNvPr>
            <p:cNvSpPr/>
            <p:nvPr/>
          </p:nvSpPr>
          <p:spPr>
            <a:xfrm>
              <a:off x="10244131" y="2886163"/>
              <a:ext cx="1249681" cy="153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4A39B38-7FC5-B579-CEF2-0CC336E18A04}"/>
                </a:ext>
              </a:extLst>
            </p:cNvPr>
            <p:cNvGrpSpPr/>
            <p:nvPr/>
          </p:nvGrpSpPr>
          <p:grpSpPr>
            <a:xfrm>
              <a:off x="10482207" y="3067126"/>
              <a:ext cx="752583" cy="1133620"/>
              <a:chOff x="9110607" y="1419301"/>
              <a:chExt cx="752583" cy="113362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02A748E-A037-A301-A5D1-9A8FA2DC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10610" y="1495498"/>
                <a:ext cx="752580" cy="1057423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70C0BA4-76EC-465E-A990-CC8FF5A37BEE}"/>
                  </a:ext>
                </a:extLst>
              </p:cNvPr>
              <p:cNvSpPr/>
              <p:nvPr/>
            </p:nvSpPr>
            <p:spPr>
              <a:xfrm>
                <a:off x="9120132" y="1476451"/>
                <a:ext cx="45719" cy="2575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98AE59-D654-154B-5327-6D48A49CD245}"/>
                  </a:ext>
                </a:extLst>
              </p:cNvPr>
              <p:cNvSpPr/>
              <p:nvPr/>
            </p:nvSpPr>
            <p:spPr>
              <a:xfrm>
                <a:off x="9110607" y="1419301"/>
                <a:ext cx="45719" cy="2575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97735E2-F1F9-6267-9465-823463D131D2}"/>
              </a:ext>
            </a:extLst>
          </p:cNvPr>
          <p:cNvGrpSpPr/>
          <p:nvPr/>
        </p:nvGrpSpPr>
        <p:grpSpPr>
          <a:xfrm>
            <a:off x="9079250" y="1250684"/>
            <a:ext cx="1249681" cy="1538046"/>
            <a:chOff x="9331706" y="2426856"/>
            <a:chExt cx="1249681" cy="153804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ACC66F7-2EA4-58F4-57A5-ECA9EA97707C}"/>
                </a:ext>
              </a:extLst>
            </p:cNvPr>
            <p:cNvSpPr/>
            <p:nvPr/>
          </p:nvSpPr>
          <p:spPr>
            <a:xfrm>
              <a:off x="9331706" y="2426856"/>
              <a:ext cx="1249681" cy="153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112B140-67C5-DD27-B8DD-428218EDC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492328" y="2724078"/>
              <a:ext cx="933580" cy="105742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B2BBD7-DD9C-124E-B2A8-DD255FDAD71A}"/>
                </a:ext>
              </a:extLst>
            </p:cNvPr>
            <p:cNvSpPr/>
            <p:nvPr/>
          </p:nvSpPr>
          <p:spPr>
            <a:xfrm>
              <a:off x="10373400" y="2743276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CAD80CC-A404-5B9D-5572-E6D4A44B2F8A}"/>
                </a:ext>
              </a:extLst>
            </p:cNvPr>
            <p:cNvSpPr/>
            <p:nvPr/>
          </p:nvSpPr>
          <p:spPr>
            <a:xfrm>
              <a:off x="10325775" y="2657551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8665D-C37A-83FF-EBF8-714BE8862B7F}"/>
                </a:ext>
              </a:extLst>
            </p:cNvPr>
            <p:cNvSpPr/>
            <p:nvPr/>
          </p:nvSpPr>
          <p:spPr>
            <a:xfrm>
              <a:off x="10401975" y="2667076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82CF51-F4C4-966C-43D6-4948A7D36DFC}"/>
                </a:ext>
              </a:extLst>
            </p:cNvPr>
            <p:cNvSpPr/>
            <p:nvPr/>
          </p:nvSpPr>
          <p:spPr>
            <a:xfrm>
              <a:off x="10363875" y="2638501"/>
              <a:ext cx="45719" cy="257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0662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Avery Briggs</dc:creator>
  <cp:lastModifiedBy>Avery Briggs</cp:lastModifiedBy>
  <cp:revision>1</cp:revision>
  <dcterms:created xsi:type="dcterms:W3CDTF">2025-02-21T04:00:06Z</dcterms:created>
  <dcterms:modified xsi:type="dcterms:W3CDTF">2025-02-21T07:08:41Z</dcterms:modified>
</cp:coreProperties>
</file>