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3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1736-F937-BEF9-91E5-18A27F8D0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FA2B-53A5-135D-1A94-9D9152C49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F12B5-4D1B-B0B3-8C0A-9B600311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AD898-54A0-FB3F-C5CE-41DB8227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AF761-3B8B-AE0C-8A72-9909820DB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422B-374A-7224-628C-E5BC1587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97120-A35D-F8B3-0CD9-5B11CADF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4ACFF-2E1C-FC46-DF01-094FEB569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7A440-A9BA-8D20-E5AB-45A25D18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F1A4-4FF3-87E0-F666-00D701FC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90861-50B3-C177-DFE9-1793A8E4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36811-64EF-5880-3705-A7445081E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8620-B0ED-3397-2D0C-F5EE4F04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9CBE-68B4-2258-DD77-B7AAC584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337E9-CC8F-65CE-C92A-58E41136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2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9BA-8451-9616-44EC-88C7510B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DAAFA-F277-A863-CA46-AA554988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8DCD3-AC2C-14B9-7A55-AD037853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F5F95-CB0F-262C-DEA9-92588FEC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157DF-6BF0-3D63-42DC-83220C21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9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5ADD-848B-C57B-27A3-58AADDD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90FD9-C018-4A08-F615-53D0BEC58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EA07-812B-DC67-39DF-B6C554F8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808B-E058-BD8E-54AF-B0F489D9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059DC-21AA-A13C-91EE-F18B3481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0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30B3-41B9-DA9F-6453-76443E02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C3E16-3969-3634-9D3B-E864419C6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B046D-223A-7A84-D86A-9933DD2BB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2FDEA-173B-D8C8-954B-775105BDA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F242E-40D8-7EBC-7E52-25383D63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0746-7655-CE1D-BC21-78BA4BE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F761-1996-E677-7BFF-864D93F0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832D1-A1EE-E82B-3A90-FA8793942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A6650-762A-72A4-0D4D-D7EBF3A3D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8984BB-A727-DFD2-B06F-2FBF6219E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6A06E-27FD-B104-D697-89B72B0A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D3F15-002A-1706-62AF-CAF0CA6E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896A3-A97A-D07C-63D3-1536784B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76EC6-9A92-51CB-C77D-D25C28E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54B7-B8AE-4B69-15C3-04FFBEF9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42BAB-CC2A-8163-5DE3-6C1B740CF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0B720-7679-AEEB-4D0F-720CBC10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B12CF-DF18-9025-9471-131CC99B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010FD-ACD4-05AE-2EF9-90576BB5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ED70-0E3B-84C1-4A42-80F6F2B1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47120-4402-DCB0-ACCC-ADB3BF378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2A1C-E8D3-4865-6F8A-A4B9EE41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353A-81C2-4D23-2A0D-A2E6C55C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C06DD-9827-9A0F-84BB-F05ABCD95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51BDB-880F-8F64-9D4F-62F7850DA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19088-AAB3-7551-6355-F905B772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EFB96-F183-E727-5D70-1FBA9C0A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2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6501-9F9D-6A9D-41AE-42565BE7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36A63-6DFD-3FF8-6518-0ECE2AB6A4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3220E-5BE8-C828-6F4E-2AAA49E9E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6A9C0-2237-557D-46F0-5975AC62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B4FE-5CBA-C5A1-F97A-DEAE1788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AEA3B-7569-0FE2-A550-BE599F47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5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4DB82-89D7-B99F-3B86-F1527186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73113-7EFC-73B1-FA05-CCA7E373E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0B1D-B6C3-4BA0-3E3B-75082178A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3323D-A55C-D543-99FE-153028CFA7E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2EF36-AD24-4F19-9BFD-BF431DE1A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4ECF9-4714-2D55-42B5-D63980632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7BDFA-7072-2F47-ABF6-B0B5B3743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0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315CED-B0D2-3BBA-6017-6D891A06F028}"/>
              </a:ext>
            </a:extLst>
          </p:cNvPr>
          <p:cNvCxnSpPr>
            <a:cxnSpLocks/>
          </p:cNvCxnSpPr>
          <p:nvPr/>
        </p:nvCxnSpPr>
        <p:spPr>
          <a:xfrm>
            <a:off x="2709390" y="1736348"/>
            <a:ext cx="46213" cy="2326363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15252D-82D6-9E17-28F5-47125B67B836}"/>
              </a:ext>
            </a:extLst>
          </p:cNvPr>
          <p:cNvCxnSpPr>
            <a:cxnSpLocks/>
          </p:cNvCxnSpPr>
          <p:nvPr/>
        </p:nvCxnSpPr>
        <p:spPr>
          <a:xfrm>
            <a:off x="873239" y="1506477"/>
            <a:ext cx="0" cy="16137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E05D23-0DDD-84E2-E22C-C67DF5D0A661}"/>
              </a:ext>
            </a:extLst>
          </p:cNvPr>
          <p:cNvSpPr txBox="1"/>
          <p:nvPr/>
        </p:nvSpPr>
        <p:spPr>
          <a:xfrm>
            <a:off x="2359891" y="302852"/>
            <a:ext cx="8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211D6B9-B3F3-2538-5F7E-ECBD8BB34185}"/>
              </a:ext>
            </a:extLst>
          </p:cNvPr>
          <p:cNvGrpSpPr/>
          <p:nvPr/>
        </p:nvGrpSpPr>
        <p:grpSpPr>
          <a:xfrm>
            <a:off x="1830251" y="686482"/>
            <a:ext cx="9453319" cy="1120617"/>
            <a:chOff x="463826" y="629768"/>
            <a:chExt cx="9453319" cy="112061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46CFC24-D8E5-C38B-50F5-9C3147D318DD}"/>
                </a:ext>
              </a:extLst>
            </p:cNvPr>
            <p:cNvGrpSpPr/>
            <p:nvPr/>
          </p:nvGrpSpPr>
          <p:grpSpPr>
            <a:xfrm>
              <a:off x="463826" y="629768"/>
              <a:ext cx="2429923" cy="1111303"/>
              <a:chOff x="671689" y="603956"/>
              <a:chExt cx="1580444" cy="111130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AB5FA14-9C69-189B-4901-C4170E66DE06}"/>
                  </a:ext>
                </a:extLst>
              </p:cNvPr>
              <p:cNvSpPr/>
              <p:nvPr/>
            </p:nvSpPr>
            <p:spPr>
              <a:xfrm>
                <a:off x="671689" y="603956"/>
                <a:ext cx="1580444" cy="1049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C6ECE6-B5DC-0FE7-F822-FC5FD3EA22AF}"/>
                  </a:ext>
                </a:extLst>
              </p:cNvPr>
              <p:cNvSpPr txBox="1"/>
              <p:nvPr/>
            </p:nvSpPr>
            <p:spPr>
              <a:xfrm>
                <a:off x="671689" y="638041"/>
                <a:ext cx="14382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Sars-Cov-2, HPV, EBV from NCBI and GISAID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CEAC41D-2108-17CE-411F-865811E08CDD}"/>
                </a:ext>
              </a:extLst>
            </p:cNvPr>
            <p:cNvGrpSpPr/>
            <p:nvPr/>
          </p:nvGrpSpPr>
          <p:grpSpPr>
            <a:xfrm>
              <a:off x="4381775" y="709343"/>
              <a:ext cx="2176560" cy="1041042"/>
              <a:chOff x="2713719" y="603956"/>
              <a:chExt cx="2176560" cy="10410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D8DF4C-4A82-3671-48DC-A214465308C6}"/>
                  </a:ext>
                </a:extLst>
              </p:cNvPr>
              <p:cNvSpPr/>
              <p:nvPr/>
            </p:nvSpPr>
            <p:spPr>
              <a:xfrm>
                <a:off x="2713719" y="603956"/>
                <a:ext cx="2176560" cy="104104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1602B4-1AC8-4C2D-917B-285D95D7BD1E}"/>
                  </a:ext>
                </a:extLst>
              </p:cNvPr>
              <p:cNvSpPr txBox="1"/>
              <p:nvPr/>
            </p:nvSpPr>
            <p:spPr>
              <a:xfrm>
                <a:off x="2789124" y="612923"/>
                <a:ext cx="18269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E97949-78BF-4DB6-845D-BD733228637E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2921369" y="1220308"/>
              <a:ext cx="1460406" cy="95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C242AE-30AA-66C7-69DB-AEA44BC0718B}"/>
                </a:ext>
              </a:extLst>
            </p:cNvPr>
            <p:cNvSpPr txBox="1"/>
            <p:nvPr/>
          </p:nvSpPr>
          <p:spPr>
            <a:xfrm>
              <a:off x="3111445" y="806602"/>
              <a:ext cx="77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CDE76E-9106-4618-B12F-0405BC8B7889}"/>
                </a:ext>
              </a:extLst>
            </p:cNvPr>
            <p:cNvGrpSpPr/>
            <p:nvPr/>
          </p:nvGrpSpPr>
          <p:grpSpPr>
            <a:xfrm>
              <a:off x="8222223" y="631948"/>
              <a:ext cx="1694922" cy="1049866"/>
              <a:chOff x="3049480" y="603956"/>
              <a:chExt cx="1694922" cy="104986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B459C0-ED1D-91BD-A26A-3E4575D94575}"/>
                  </a:ext>
                </a:extLst>
              </p:cNvPr>
              <p:cNvSpPr/>
              <p:nvPr/>
            </p:nvSpPr>
            <p:spPr>
              <a:xfrm>
                <a:off x="3049480" y="603956"/>
                <a:ext cx="1580444" cy="1049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947426B-BEB1-CEF9-1F7C-50FB74535A3B}"/>
                  </a:ext>
                </a:extLst>
              </p:cNvPr>
              <p:cNvSpPr txBox="1"/>
              <p:nvPr/>
            </p:nvSpPr>
            <p:spPr>
              <a:xfrm>
                <a:off x="3163958" y="912940"/>
                <a:ext cx="15804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Predicted Mutations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69D118E-B6C5-BAB2-9B86-9D713731F8ED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558335" y="1125598"/>
              <a:ext cx="1663888" cy="3128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919ADCB-0109-61B2-C050-FAFBD71C43A1}"/>
              </a:ext>
            </a:extLst>
          </p:cNvPr>
          <p:cNvSpPr txBox="1"/>
          <p:nvPr/>
        </p:nvSpPr>
        <p:spPr>
          <a:xfrm>
            <a:off x="9669016" y="323439"/>
            <a:ext cx="860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4D3AAD-7B19-9EF5-9A55-280C41650452}"/>
              </a:ext>
            </a:extLst>
          </p:cNvPr>
          <p:cNvSpPr txBox="1"/>
          <p:nvPr/>
        </p:nvSpPr>
        <p:spPr>
          <a:xfrm>
            <a:off x="5824234" y="433582"/>
            <a:ext cx="210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Existing ML Model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D0146C-71F5-F874-4F2E-1C2D359648FA}"/>
              </a:ext>
            </a:extLst>
          </p:cNvPr>
          <p:cNvGrpSpPr/>
          <p:nvPr/>
        </p:nvGrpSpPr>
        <p:grpSpPr>
          <a:xfrm>
            <a:off x="1638666" y="3627773"/>
            <a:ext cx="9449988" cy="1528126"/>
            <a:chOff x="671689" y="187133"/>
            <a:chExt cx="7888688" cy="15281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A337D2F-712C-B195-10D9-4581CB8E3090}"/>
                </a:ext>
              </a:extLst>
            </p:cNvPr>
            <p:cNvGrpSpPr/>
            <p:nvPr/>
          </p:nvGrpSpPr>
          <p:grpSpPr>
            <a:xfrm>
              <a:off x="671689" y="603956"/>
              <a:ext cx="1580444" cy="1111303"/>
              <a:chOff x="671689" y="603956"/>
              <a:chExt cx="1580444" cy="1111303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8723B71-EE76-5007-E86C-CF42F077D4AA}"/>
                  </a:ext>
                </a:extLst>
              </p:cNvPr>
              <p:cNvSpPr/>
              <p:nvPr/>
            </p:nvSpPr>
            <p:spPr>
              <a:xfrm>
                <a:off x="671689" y="603956"/>
                <a:ext cx="1580444" cy="1049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2FDA2A-BE1C-FF8F-24E2-DDFC9C167963}"/>
                  </a:ext>
                </a:extLst>
              </p:cNvPr>
              <p:cNvSpPr txBox="1"/>
              <p:nvPr/>
            </p:nvSpPr>
            <p:spPr>
              <a:xfrm>
                <a:off x="671689" y="638041"/>
                <a:ext cx="143829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1"/>
                    </a:solidFill>
                  </a:rPr>
                  <a:t>Sars-Cov-2, HPV, EBV from NCBI and GISAID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073D2E-FAC2-6A02-16D2-7444251EB878}"/>
                </a:ext>
              </a:extLst>
            </p:cNvPr>
            <p:cNvGrpSpPr/>
            <p:nvPr/>
          </p:nvGrpSpPr>
          <p:grpSpPr>
            <a:xfrm>
              <a:off x="3754735" y="603956"/>
              <a:ext cx="1594281" cy="1086185"/>
              <a:chOff x="3035643" y="603956"/>
              <a:chExt cx="1594281" cy="10861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B17819B-C24A-9322-DF34-19CA63F196C8}"/>
                  </a:ext>
                </a:extLst>
              </p:cNvPr>
              <p:cNvSpPr/>
              <p:nvPr/>
            </p:nvSpPr>
            <p:spPr>
              <a:xfrm>
                <a:off x="3049480" y="603956"/>
                <a:ext cx="1580444" cy="1049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F70254-1211-FC15-2C69-A558A45F6E96}"/>
                  </a:ext>
                </a:extLst>
              </p:cNvPr>
              <p:cNvSpPr txBox="1"/>
              <p:nvPr/>
            </p:nvSpPr>
            <p:spPr>
              <a:xfrm>
                <a:off x="3035643" y="612923"/>
                <a:ext cx="158044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Generalized Viral Mutation Prediction  Toolkit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DD62EB-867D-0545-9796-A0C0E92E783E}"/>
                </a:ext>
              </a:extLst>
            </p:cNvPr>
            <p:cNvCxnSpPr>
              <a:cxnSpLocks/>
            </p:cNvCxnSpPr>
            <p:nvPr/>
          </p:nvCxnSpPr>
          <p:spPr>
            <a:xfrm>
              <a:off x="2324552" y="1128889"/>
              <a:ext cx="14498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E2047B-5DFF-D9BE-2AFA-2CFE1966249C}"/>
                </a:ext>
              </a:extLst>
            </p:cNvPr>
            <p:cNvSpPr txBox="1"/>
            <p:nvPr/>
          </p:nvSpPr>
          <p:spPr>
            <a:xfrm>
              <a:off x="2624559" y="759557"/>
              <a:ext cx="772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D62EE6-68F1-20B6-9877-063086D33732}"/>
                </a:ext>
              </a:extLst>
            </p:cNvPr>
            <p:cNvSpPr txBox="1"/>
            <p:nvPr/>
          </p:nvSpPr>
          <p:spPr>
            <a:xfrm>
              <a:off x="960656" y="234624"/>
              <a:ext cx="86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860BEC-5B8A-C50A-6412-7D4D31CB2EA8}"/>
                </a:ext>
              </a:extLst>
            </p:cNvPr>
            <p:cNvGrpSpPr/>
            <p:nvPr/>
          </p:nvGrpSpPr>
          <p:grpSpPr>
            <a:xfrm>
              <a:off x="6865455" y="595136"/>
              <a:ext cx="1694922" cy="1049866"/>
              <a:chOff x="3049480" y="603956"/>
              <a:chExt cx="1694922" cy="10498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8447B6-D058-7946-49C1-692818EA0FB6}"/>
                  </a:ext>
                </a:extLst>
              </p:cNvPr>
              <p:cNvSpPr/>
              <p:nvPr/>
            </p:nvSpPr>
            <p:spPr>
              <a:xfrm>
                <a:off x="3049480" y="603956"/>
                <a:ext cx="1580444" cy="104986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90BB51D-DE74-F37C-121E-CD4BFF2FD9FB}"/>
                  </a:ext>
                </a:extLst>
              </p:cNvPr>
              <p:cNvSpPr txBox="1"/>
              <p:nvPr/>
            </p:nvSpPr>
            <p:spPr>
              <a:xfrm>
                <a:off x="3163958" y="912940"/>
                <a:ext cx="1580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Prediction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B02BA5F-D03B-AB01-09C3-A29CD2B3FCD8}"/>
                </a:ext>
              </a:extLst>
            </p:cNvPr>
            <p:cNvCxnSpPr>
              <a:cxnSpLocks/>
            </p:cNvCxnSpPr>
            <p:nvPr/>
          </p:nvCxnSpPr>
          <p:spPr>
            <a:xfrm>
              <a:off x="5371072" y="1118204"/>
              <a:ext cx="14498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A684F7-F89D-CD6F-98C4-2B9FAA42E787}"/>
                </a:ext>
              </a:extLst>
            </p:cNvPr>
            <p:cNvSpPr txBox="1"/>
            <p:nvPr/>
          </p:nvSpPr>
          <p:spPr>
            <a:xfrm>
              <a:off x="7115504" y="234624"/>
              <a:ext cx="86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2A851E-800B-8560-AF0B-06F9653DABA0}"/>
                </a:ext>
              </a:extLst>
            </p:cNvPr>
            <p:cNvSpPr txBox="1"/>
            <p:nvPr/>
          </p:nvSpPr>
          <p:spPr>
            <a:xfrm>
              <a:off x="3655991" y="187133"/>
              <a:ext cx="2101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New ML Model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75E03D4-D468-EFD4-FD3E-1A595BB2EBC9}"/>
              </a:ext>
            </a:extLst>
          </p:cNvPr>
          <p:cNvSpPr txBox="1"/>
          <p:nvPr/>
        </p:nvSpPr>
        <p:spPr>
          <a:xfrm rot="5400000">
            <a:off x="9883721" y="2732783"/>
            <a:ext cx="187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Compare predicted mutations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D24D158-48FF-4A9E-B312-1BFF6ECEA7DF}"/>
              </a:ext>
            </a:extLst>
          </p:cNvPr>
          <p:cNvGrpSpPr/>
          <p:nvPr/>
        </p:nvGrpSpPr>
        <p:grpSpPr>
          <a:xfrm>
            <a:off x="8496143" y="2009221"/>
            <a:ext cx="1247667" cy="1381581"/>
            <a:chOff x="9131814" y="2374348"/>
            <a:chExt cx="1085612" cy="138158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6C9DFCF-E95A-5979-BC78-6C4E23B15EAD}"/>
                </a:ext>
              </a:extLst>
            </p:cNvPr>
            <p:cNvSpPr/>
            <p:nvPr/>
          </p:nvSpPr>
          <p:spPr>
            <a:xfrm>
              <a:off x="9131814" y="2374348"/>
              <a:ext cx="1085612" cy="1381581"/>
            </a:xfrm>
            <a:prstGeom prst="ellipse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E520064-CF66-1803-E1F8-FBC4AEAA14C5}"/>
                </a:ext>
              </a:extLst>
            </p:cNvPr>
            <p:cNvSpPr txBox="1"/>
            <p:nvPr/>
          </p:nvSpPr>
          <p:spPr>
            <a:xfrm>
              <a:off x="9310960" y="2589156"/>
              <a:ext cx="815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Mean-Squared Error, literature validation</a:t>
              </a:r>
            </a:p>
          </p:txBody>
        </p:sp>
      </p:grp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AE3345D3-5828-D5DF-B654-409C7E16D1C5}"/>
              </a:ext>
            </a:extLst>
          </p:cNvPr>
          <p:cNvCxnSpPr>
            <a:cxnSpLocks/>
          </p:cNvCxnSpPr>
          <p:nvPr/>
        </p:nvCxnSpPr>
        <p:spPr>
          <a:xfrm rot="5400000">
            <a:off x="9229496" y="2399734"/>
            <a:ext cx="1888497" cy="675744"/>
          </a:xfrm>
          <a:prstGeom prst="bentConnector3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1184F1B-7393-E7ED-6742-BB0E8BB901A0}"/>
              </a:ext>
            </a:extLst>
          </p:cNvPr>
          <p:cNvCxnSpPr>
            <a:cxnSpLocks/>
          </p:cNvCxnSpPr>
          <p:nvPr/>
        </p:nvCxnSpPr>
        <p:spPr>
          <a:xfrm>
            <a:off x="873239" y="3316154"/>
            <a:ext cx="0" cy="161374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Decision 100">
            <a:extLst>
              <a:ext uri="{FF2B5EF4-FFF2-40B4-BE49-F238E27FC236}">
                <a16:creationId xmlns:a16="http://schemas.microsoft.com/office/drawing/2014/main" id="{ED417103-6D13-8919-E64D-9D9E26143959}"/>
              </a:ext>
            </a:extLst>
          </p:cNvPr>
          <p:cNvSpPr/>
          <p:nvPr/>
        </p:nvSpPr>
        <p:spPr>
          <a:xfrm>
            <a:off x="303028" y="248508"/>
            <a:ext cx="1140422" cy="1435147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E8B6E6-5CE0-F51F-20DE-F259326C5F62}"/>
              </a:ext>
            </a:extLst>
          </p:cNvPr>
          <p:cNvSpPr txBox="1"/>
          <p:nvPr/>
        </p:nvSpPr>
        <p:spPr>
          <a:xfrm>
            <a:off x="591038" y="595365"/>
            <a:ext cx="736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Test Existing ML Model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FB5935B6-28B4-7465-7D23-93C1A3E98AB4}"/>
              </a:ext>
            </a:extLst>
          </p:cNvPr>
          <p:cNvSpPr/>
          <p:nvPr/>
        </p:nvSpPr>
        <p:spPr>
          <a:xfrm>
            <a:off x="424069" y="2489284"/>
            <a:ext cx="857831" cy="965031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A0F457D-1C59-E98D-6CCF-9A04207711D9}"/>
              </a:ext>
            </a:extLst>
          </p:cNvPr>
          <p:cNvSpPr txBox="1"/>
          <p:nvPr/>
        </p:nvSpPr>
        <p:spPr>
          <a:xfrm>
            <a:off x="486438" y="2774164"/>
            <a:ext cx="733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Retrain Model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BF74252-A9B2-4E07-291E-2B66D78E0273}"/>
              </a:ext>
            </a:extLst>
          </p:cNvPr>
          <p:cNvSpPr/>
          <p:nvPr/>
        </p:nvSpPr>
        <p:spPr>
          <a:xfrm>
            <a:off x="395783" y="4451358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A594A2-3FAC-A3E2-F0D9-E66F8783FB05}"/>
              </a:ext>
            </a:extLst>
          </p:cNvPr>
          <p:cNvSpPr txBox="1"/>
          <p:nvPr/>
        </p:nvSpPr>
        <p:spPr>
          <a:xfrm>
            <a:off x="378908" y="4646948"/>
            <a:ext cx="988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Generalize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8D1DB-B6EA-4A65-E603-444561237E1D}"/>
              </a:ext>
            </a:extLst>
          </p:cNvPr>
          <p:cNvSpPr txBox="1"/>
          <p:nvPr/>
        </p:nvSpPr>
        <p:spPr>
          <a:xfrm>
            <a:off x="5824234" y="964280"/>
            <a:ext cx="189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</a:rPr>
              <a:t>Viral Mutation Prediction  Toolkit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DAFF9-69DC-A665-8FF0-6920021023B8}"/>
              </a:ext>
            </a:extLst>
          </p:cNvPr>
          <p:cNvSpPr/>
          <p:nvPr/>
        </p:nvSpPr>
        <p:spPr>
          <a:xfrm>
            <a:off x="2749238" y="2302359"/>
            <a:ext cx="1368048" cy="646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8088AB-CB5C-1416-533B-EBF3ADCA3ABD}"/>
              </a:ext>
            </a:extLst>
          </p:cNvPr>
          <p:cNvCxnSpPr>
            <a:cxnSpLocks/>
            <a:endCxn id="54" idx="2"/>
          </p:cNvCxnSpPr>
          <p:nvPr/>
        </p:nvCxnSpPr>
        <p:spPr>
          <a:xfrm>
            <a:off x="6770853" y="2675968"/>
            <a:ext cx="1725290" cy="2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D71AED8-C8D1-0620-777C-9B80FEB64A32}"/>
              </a:ext>
            </a:extLst>
          </p:cNvPr>
          <p:cNvSpPr txBox="1"/>
          <p:nvPr/>
        </p:nvSpPr>
        <p:spPr>
          <a:xfrm>
            <a:off x="6883830" y="2432173"/>
            <a:ext cx="1612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rgbClr val="002060"/>
                </a:solidFill>
              </a:rPr>
              <a:t>Performance metrics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71B0E3-5A54-09D3-9549-EE35199116FD}"/>
              </a:ext>
            </a:extLst>
          </p:cNvPr>
          <p:cNvSpPr txBox="1"/>
          <p:nvPr/>
        </p:nvSpPr>
        <p:spPr>
          <a:xfrm>
            <a:off x="2961491" y="2382012"/>
            <a:ext cx="911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‘scikit-learn’</a:t>
            </a:r>
          </a:p>
        </p:txBody>
      </p:sp>
    </p:spTree>
    <p:extLst>
      <p:ext uri="{BB962C8B-B14F-4D97-AF65-F5344CB8AC3E}">
        <p14:creationId xmlns:p14="http://schemas.microsoft.com/office/powerpoint/2010/main" val="308083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63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bright asante</dc:creator>
  <cp:lastModifiedBy>bright asante</cp:lastModifiedBy>
  <cp:revision>2</cp:revision>
  <dcterms:created xsi:type="dcterms:W3CDTF">2024-03-13T20:05:05Z</dcterms:created>
  <dcterms:modified xsi:type="dcterms:W3CDTF">2024-03-16T02:12:27Z</dcterms:modified>
</cp:coreProperties>
</file>