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7" r:id="rId5"/>
    <p:sldId id="268" r:id="rId6"/>
    <p:sldId id="269" r:id="rId7"/>
    <p:sldId id="261" r:id="rId8"/>
    <p:sldId id="272" r:id="rId9"/>
    <p:sldId id="271" r:id="rId10"/>
    <p:sldId id="285" r:id="rId11"/>
    <p:sldId id="286" r:id="rId12"/>
    <p:sldId id="274" r:id="rId13"/>
    <p:sldId id="282" r:id="rId14"/>
    <p:sldId id="278" r:id="rId15"/>
    <p:sldId id="283" r:id="rId16"/>
    <p:sldId id="279" r:id="rId17"/>
    <p:sldId id="280" r:id="rId18"/>
    <p:sldId id="281" r:id="rId19"/>
    <p:sldId id="287" r:id="rId20"/>
    <p:sldId id="288" r:id="rId21"/>
    <p:sldId id="289" r:id="rId22"/>
    <p:sldId id="290" r:id="rId23"/>
    <p:sldId id="292" r:id="rId24"/>
    <p:sldId id="291" r:id="rId25"/>
    <p:sldId id="29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B4C0B-0EA8-4BCF-AE6A-F24F13607A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672D77-E925-4136-9508-1943E9783857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altLang="ko-KR" sz="1500" dirty="0"/>
            <a:t>!important</a:t>
          </a:r>
          <a:endParaRPr lang="ko-KR" altLang="en-US" sz="1500" dirty="0"/>
        </a:p>
      </dgm:t>
    </dgm:pt>
    <dgm:pt modelId="{6A5AD7EB-11A1-4CF7-8401-FFEB790554FB}" type="parTrans" cxnId="{5965286A-7D4B-4D2C-857B-21B9E2691D00}">
      <dgm:prSet/>
      <dgm:spPr/>
      <dgm:t>
        <a:bodyPr/>
        <a:lstStyle/>
        <a:p>
          <a:pPr latinLnBrk="1"/>
          <a:endParaRPr lang="ko-KR" altLang="en-US"/>
        </a:p>
      </dgm:t>
    </dgm:pt>
    <dgm:pt modelId="{47DDA23F-0511-4A70-89D1-D7732F487F1A}" type="sibTrans" cxnId="{5965286A-7D4B-4D2C-857B-21B9E2691D00}">
      <dgm:prSet/>
      <dgm:spPr/>
      <dgm:t>
        <a:bodyPr/>
        <a:lstStyle/>
        <a:p>
          <a:pPr latinLnBrk="1"/>
          <a:endParaRPr lang="ko-KR" altLang="en-US"/>
        </a:p>
      </dgm:t>
    </dgm:pt>
    <dgm:pt modelId="{C6ABEB20-BFBF-41DD-B3ED-4CA5EDD680FB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altLang="ko-KR" sz="1500" dirty="0"/>
            <a:t>Inline Style attribute</a:t>
          </a:r>
          <a:endParaRPr lang="ko-KR" altLang="en-US" sz="1500" dirty="0"/>
        </a:p>
      </dgm:t>
    </dgm:pt>
    <dgm:pt modelId="{8854038E-9D2D-47A0-99CB-E0AD9526068E}" type="parTrans" cxnId="{FFB0CDF1-AEF6-4BE8-B1A4-B97DC1B67DEE}">
      <dgm:prSet/>
      <dgm:spPr/>
      <dgm:t>
        <a:bodyPr/>
        <a:lstStyle/>
        <a:p>
          <a:pPr latinLnBrk="1"/>
          <a:endParaRPr lang="ko-KR" altLang="en-US"/>
        </a:p>
      </dgm:t>
    </dgm:pt>
    <dgm:pt modelId="{F9E45ED4-573E-48FD-A8B5-2B101466ABE7}" type="sibTrans" cxnId="{FFB0CDF1-AEF6-4BE8-B1A4-B97DC1B67DEE}">
      <dgm:prSet/>
      <dgm:spPr/>
      <dgm:t>
        <a:bodyPr/>
        <a:lstStyle/>
        <a:p>
          <a:pPr latinLnBrk="1"/>
          <a:endParaRPr lang="ko-KR" altLang="en-US"/>
        </a:p>
      </dgm:t>
    </dgm:pt>
    <dgm:pt modelId="{5C793253-02D2-4E63-A343-15B6F7C76411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altLang="ko-KR" sz="1500" dirty="0"/>
            <a:t>ID selector</a:t>
          </a:r>
          <a:endParaRPr lang="ko-KR" altLang="en-US" sz="1500" dirty="0"/>
        </a:p>
      </dgm:t>
    </dgm:pt>
    <dgm:pt modelId="{92AF2B6B-D77D-4F73-A9BC-C89B40EC58F6}" type="parTrans" cxnId="{173C235A-4E63-485E-B3CF-CA5C3303E5C4}">
      <dgm:prSet/>
      <dgm:spPr/>
      <dgm:t>
        <a:bodyPr/>
        <a:lstStyle/>
        <a:p>
          <a:pPr latinLnBrk="1"/>
          <a:endParaRPr lang="ko-KR" altLang="en-US"/>
        </a:p>
      </dgm:t>
    </dgm:pt>
    <dgm:pt modelId="{760A7B8C-F137-44BF-BCCA-CFEE3C418C1A}" type="sibTrans" cxnId="{173C235A-4E63-485E-B3CF-CA5C3303E5C4}">
      <dgm:prSet/>
      <dgm:spPr/>
      <dgm:t>
        <a:bodyPr/>
        <a:lstStyle/>
        <a:p>
          <a:pPr latinLnBrk="1"/>
          <a:endParaRPr lang="ko-KR" altLang="en-US"/>
        </a:p>
      </dgm:t>
    </dgm:pt>
    <dgm:pt modelId="{A4E98A7E-CA0F-483E-A4DE-F927EE18C94E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altLang="ko-KR" sz="1500" dirty="0"/>
            <a:t>Class selector</a:t>
          </a:r>
          <a:endParaRPr lang="ko-KR" altLang="en-US" sz="1500" dirty="0"/>
        </a:p>
      </dgm:t>
    </dgm:pt>
    <dgm:pt modelId="{74EE78A7-923E-49DB-94FB-03B97F602696}" type="parTrans" cxnId="{E7724CC5-30FA-4938-9671-18153C6AEF45}">
      <dgm:prSet/>
      <dgm:spPr/>
      <dgm:t>
        <a:bodyPr/>
        <a:lstStyle/>
        <a:p>
          <a:pPr latinLnBrk="1"/>
          <a:endParaRPr lang="ko-KR" altLang="en-US"/>
        </a:p>
      </dgm:t>
    </dgm:pt>
    <dgm:pt modelId="{BF0393A3-9349-446B-A4F7-25ABF598980D}" type="sibTrans" cxnId="{E7724CC5-30FA-4938-9671-18153C6AEF45}">
      <dgm:prSet/>
      <dgm:spPr/>
      <dgm:t>
        <a:bodyPr/>
        <a:lstStyle/>
        <a:p>
          <a:pPr latinLnBrk="1"/>
          <a:endParaRPr lang="ko-KR" altLang="en-US"/>
        </a:p>
      </dgm:t>
    </dgm:pt>
    <dgm:pt modelId="{2E5B17AC-4746-416E-BFEE-1FFFCECFF25F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altLang="ko-KR" sz="1500" dirty="0"/>
            <a:t>Tag selector</a:t>
          </a:r>
          <a:endParaRPr lang="ko-KR" altLang="en-US" sz="1500" dirty="0"/>
        </a:p>
      </dgm:t>
    </dgm:pt>
    <dgm:pt modelId="{1F051EBA-882D-49D1-B618-47DC834B8EF5}" type="parTrans" cxnId="{6108D666-391D-475D-BCC1-4B2C6411A2C4}">
      <dgm:prSet/>
      <dgm:spPr/>
      <dgm:t>
        <a:bodyPr/>
        <a:lstStyle/>
        <a:p>
          <a:pPr latinLnBrk="1"/>
          <a:endParaRPr lang="ko-KR" altLang="en-US"/>
        </a:p>
      </dgm:t>
    </dgm:pt>
    <dgm:pt modelId="{0ACF831F-44D9-4F8E-8040-A88538F00532}" type="sibTrans" cxnId="{6108D666-391D-475D-BCC1-4B2C6411A2C4}">
      <dgm:prSet/>
      <dgm:spPr/>
      <dgm:t>
        <a:bodyPr/>
        <a:lstStyle/>
        <a:p>
          <a:pPr latinLnBrk="1"/>
          <a:endParaRPr lang="ko-KR" altLang="en-US"/>
        </a:p>
      </dgm:t>
    </dgm:pt>
    <dgm:pt modelId="{B4C0A88A-B018-4329-BD2B-508FA4CC94B4}">
      <dgm:prSet phldrT="[텍스트]" custT="1"/>
      <dgm:spPr>
        <a:solidFill>
          <a:srgbClr val="002060"/>
        </a:solidFill>
      </dgm:spPr>
      <dgm:t>
        <a:bodyPr/>
        <a:lstStyle/>
        <a:p>
          <a:pPr latinLnBrk="1"/>
          <a:r>
            <a:rPr lang="en-US" sz="1500" b="0" i="0" dirty="0"/>
            <a:t>Declaration rule</a:t>
          </a:r>
          <a:endParaRPr lang="ko-KR" altLang="en-US" sz="1500" dirty="0"/>
        </a:p>
      </dgm:t>
    </dgm:pt>
    <dgm:pt modelId="{24C15B21-10D5-434D-BA97-4DD7872DD960}" type="parTrans" cxnId="{160326C0-355F-40BA-9DCC-CE63F537FF64}">
      <dgm:prSet/>
      <dgm:spPr/>
      <dgm:t>
        <a:bodyPr/>
        <a:lstStyle/>
        <a:p>
          <a:pPr latinLnBrk="1"/>
          <a:endParaRPr lang="ko-KR" altLang="en-US"/>
        </a:p>
      </dgm:t>
    </dgm:pt>
    <dgm:pt modelId="{57B532BD-DC82-4C76-AAE3-06258958F3E1}" type="sibTrans" cxnId="{160326C0-355F-40BA-9DCC-CE63F537FF64}">
      <dgm:prSet/>
      <dgm:spPr/>
      <dgm:t>
        <a:bodyPr/>
        <a:lstStyle/>
        <a:p>
          <a:pPr latinLnBrk="1"/>
          <a:endParaRPr lang="ko-KR" altLang="en-US"/>
        </a:p>
      </dgm:t>
    </dgm:pt>
    <dgm:pt modelId="{38A76D91-E191-48A9-B116-EC122097ECA3}" type="pres">
      <dgm:prSet presAssocID="{DC8B4C0B-0EA8-4BCF-AE6A-F24F13607AD1}" presName="Name0" presStyleCnt="0">
        <dgm:presLayoutVars>
          <dgm:dir/>
          <dgm:resizeHandles val="exact"/>
        </dgm:presLayoutVars>
      </dgm:prSet>
      <dgm:spPr/>
    </dgm:pt>
    <dgm:pt modelId="{74774BE3-2844-4DEA-8826-93C0AC62EC02}" type="pres">
      <dgm:prSet presAssocID="{C9672D77-E925-4136-9508-1943E9783857}" presName="node" presStyleLbl="node1" presStyleIdx="0" presStyleCnt="6" custLinFactNeighborX="-1919">
        <dgm:presLayoutVars>
          <dgm:bulletEnabled val="1"/>
        </dgm:presLayoutVars>
      </dgm:prSet>
      <dgm:spPr/>
    </dgm:pt>
    <dgm:pt modelId="{8C1AE8B1-1B75-42C6-B5F6-AFB0BBD8E242}" type="pres">
      <dgm:prSet presAssocID="{47DDA23F-0511-4A70-89D1-D7732F487F1A}" presName="sibTrans" presStyleLbl="sibTrans2D1" presStyleIdx="0" presStyleCnt="5"/>
      <dgm:spPr/>
    </dgm:pt>
    <dgm:pt modelId="{39C116F3-7ED0-4C7F-9BDA-3DB11E8DDF7F}" type="pres">
      <dgm:prSet presAssocID="{47DDA23F-0511-4A70-89D1-D7732F487F1A}" presName="connectorText" presStyleLbl="sibTrans2D1" presStyleIdx="0" presStyleCnt="5"/>
      <dgm:spPr/>
    </dgm:pt>
    <dgm:pt modelId="{9A4AFD4A-EFF1-459D-9469-E926EEF96B58}" type="pres">
      <dgm:prSet presAssocID="{C6ABEB20-BFBF-41DD-B3ED-4CA5EDD680FB}" presName="node" presStyleLbl="node1" presStyleIdx="1" presStyleCnt="6">
        <dgm:presLayoutVars>
          <dgm:bulletEnabled val="1"/>
        </dgm:presLayoutVars>
      </dgm:prSet>
      <dgm:spPr/>
    </dgm:pt>
    <dgm:pt modelId="{A699550F-C1C4-41F0-8AF1-2BD3B19774E7}" type="pres">
      <dgm:prSet presAssocID="{F9E45ED4-573E-48FD-A8B5-2B101466ABE7}" presName="sibTrans" presStyleLbl="sibTrans2D1" presStyleIdx="1" presStyleCnt="5"/>
      <dgm:spPr/>
    </dgm:pt>
    <dgm:pt modelId="{763A073A-A65D-4F03-88AC-3D5668D7ED09}" type="pres">
      <dgm:prSet presAssocID="{F9E45ED4-573E-48FD-A8B5-2B101466ABE7}" presName="connectorText" presStyleLbl="sibTrans2D1" presStyleIdx="1" presStyleCnt="5"/>
      <dgm:spPr/>
    </dgm:pt>
    <dgm:pt modelId="{587ACD4E-48A0-45B0-9287-7F5C83572EEF}" type="pres">
      <dgm:prSet presAssocID="{5C793253-02D2-4E63-A343-15B6F7C76411}" presName="node" presStyleLbl="node1" presStyleIdx="2" presStyleCnt="6">
        <dgm:presLayoutVars>
          <dgm:bulletEnabled val="1"/>
        </dgm:presLayoutVars>
      </dgm:prSet>
      <dgm:spPr/>
    </dgm:pt>
    <dgm:pt modelId="{45E32A7C-3975-4538-9984-4A3E5B8032BF}" type="pres">
      <dgm:prSet presAssocID="{760A7B8C-F137-44BF-BCCA-CFEE3C418C1A}" presName="sibTrans" presStyleLbl="sibTrans2D1" presStyleIdx="2" presStyleCnt="5"/>
      <dgm:spPr/>
    </dgm:pt>
    <dgm:pt modelId="{9B74061C-CF14-4B09-927C-8C15FAA1C2BB}" type="pres">
      <dgm:prSet presAssocID="{760A7B8C-F137-44BF-BCCA-CFEE3C418C1A}" presName="connectorText" presStyleLbl="sibTrans2D1" presStyleIdx="2" presStyleCnt="5"/>
      <dgm:spPr/>
    </dgm:pt>
    <dgm:pt modelId="{59AF4958-9943-41EE-B5A7-F2762B227B9F}" type="pres">
      <dgm:prSet presAssocID="{A4E98A7E-CA0F-483E-A4DE-F927EE18C94E}" presName="node" presStyleLbl="node1" presStyleIdx="3" presStyleCnt="6">
        <dgm:presLayoutVars>
          <dgm:bulletEnabled val="1"/>
        </dgm:presLayoutVars>
      </dgm:prSet>
      <dgm:spPr/>
    </dgm:pt>
    <dgm:pt modelId="{F7A8AE30-BAD1-47E4-ADA0-4942A05C9B6C}" type="pres">
      <dgm:prSet presAssocID="{BF0393A3-9349-446B-A4F7-25ABF598980D}" presName="sibTrans" presStyleLbl="sibTrans2D1" presStyleIdx="3" presStyleCnt="5"/>
      <dgm:spPr/>
    </dgm:pt>
    <dgm:pt modelId="{F23C98D9-1607-46E1-BF98-7B01B190A01B}" type="pres">
      <dgm:prSet presAssocID="{BF0393A3-9349-446B-A4F7-25ABF598980D}" presName="connectorText" presStyleLbl="sibTrans2D1" presStyleIdx="3" presStyleCnt="5"/>
      <dgm:spPr/>
    </dgm:pt>
    <dgm:pt modelId="{C22E956B-AAE8-46D1-808B-424D622F8EC6}" type="pres">
      <dgm:prSet presAssocID="{2E5B17AC-4746-416E-BFEE-1FFFCECFF25F}" presName="node" presStyleLbl="node1" presStyleIdx="4" presStyleCnt="6">
        <dgm:presLayoutVars>
          <dgm:bulletEnabled val="1"/>
        </dgm:presLayoutVars>
      </dgm:prSet>
      <dgm:spPr/>
    </dgm:pt>
    <dgm:pt modelId="{E6F40EC2-6D1F-47E6-A9AF-CFDC13AFE74F}" type="pres">
      <dgm:prSet presAssocID="{0ACF831F-44D9-4F8E-8040-A88538F00532}" presName="sibTrans" presStyleLbl="sibTrans2D1" presStyleIdx="4" presStyleCnt="5"/>
      <dgm:spPr/>
    </dgm:pt>
    <dgm:pt modelId="{B4470E07-468C-446A-A9F4-CD1027C2B83C}" type="pres">
      <dgm:prSet presAssocID="{0ACF831F-44D9-4F8E-8040-A88538F00532}" presName="connectorText" presStyleLbl="sibTrans2D1" presStyleIdx="4" presStyleCnt="5"/>
      <dgm:spPr/>
    </dgm:pt>
    <dgm:pt modelId="{F007394F-2587-40C2-88BD-7C38BA34F797}" type="pres">
      <dgm:prSet presAssocID="{B4C0A88A-B018-4329-BD2B-508FA4CC94B4}" presName="node" presStyleLbl="node1" presStyleIdx="5" presStyleCnt="6">
        <dgm:presLayoutVars>
          <dgm:bulletEnabled val="1"/>
        </dgm:presLayoutVars>
      </dgm:prSet>
      <dgm:spPr/>
    </dgm:pt>
  </dgm:ptLst>
  <dgm:cxnLst>
    <dgm:cxn modelId="{833E3C06-01A6-4A48-A286-47E2C5FBFA62}" type="presOf" srcId="{C6ABEB20-BFBF-41DD-B3ED-4CA5EDD680FB}" destId="{9A4AFD4A-EFF1-459D-9469-E926EEF96B58}" srcOrd="0" destOrd="0" presId="urn:microsoft.com/office/officeart/2005/8/layout/process1"/>
    <dgm:cxn modelId="{BB65D811-D250-4925-8CFD-5A55922784D2}" type="presOf" srcId="{5C793253-02D2-4E63-A343-15B6F7C76411}" destId="{587ACD4E-48A0-45B0-9287-7F5C83572EEF}" srcOrd="0" destOrd="0" presId="urn:microsoft.com/office/officeart/2005/8/layout/process1"/>
    <dgm:cxn modelId="{EE1C3812-06FB-4DB9-A111-6D55686A6DCC}" type="presOf" srcId="{BF0393A3-9349-446B-A4F7-25ABF598980D}" destId="{F23C98D9-1607-46E1-BF98-7B01B190A01B}" srcOrd="1" destOrd="0" presId="urn:microsoft.com/office/officeart/2005/8/layout/process1"/>
    <dgm:cxn modelId="{6BEA6025-103A-4470-AF53-CE18FE44459D}" type="presOf" srcId="{47DDA23F-0511-4A70-89D1-D7732F487F1A}" destId="{39C116F3-7ED0-4C7F-9BDA-3DB11E8DDF7F}" srcOrd="1" destOrd="0" presId="urn:microsoft.com/office/officeart/2005/8/layout/process1"/>
    <dgm:cxn modelId="{AADAD72A-C02A-4FF2-B380-6984B673AF36}" type="presOf" srcId="{0ACF831F-44D9-4F8E-8040-A88538F00532}" destId="{B4470E07-468C-446A-A9F4-CD1027C2B83C}" srcOrd="1" destOrd="0" presId="urn:microsoft.com/office/officeart/2005/8/layout/process1"/>
    <dgm:cxn modelId="{CC67DC5F-48A7-44A5-B744-251468FE3201}" type="presOf" srcId="{B4C0A88A-B018-4329-BD2B-508FA4CC94B4}" destId="{F007394F-2587-40C2-88BD-7C38BA34F797}" srcOrd="0" destOrd="0" presId="urn:microsoft.com/office/officeart/2005/8/layout/process1"/>
    <dgm:cxn modelId="{ABF2DF62-E375-4B56-9CFD-614F0B1DB669}" type="presOf" srcId="{F9E45ED4-573E-48FD-A8B5-2B101466ABE7}" destId="{763A073A-A65D-4F03-88AC-3D5668D7ED09}" srcOrd="1" destOrd="0" presId="urn:microsoft.com/office/officeart/2005/8/layout/process1"/>
    <dgm:cxn modelId="{6108D666-391D-475D-BCC1-4B2C6411A2C4}" srcId="{DC8B4C0B-0EA8-4BCF-AE6A-F24F13607AD1}" destId="{2E5B17AC-4746-416E-BFEE-1FFFCECFF25F}" srcOrd="4" destOrd="0" parTransId="{1F051EBA-882D-49D1-B618-47DC834B8EF5}" sibTransId="{0ACF831F-44D9-4F8E-8040-A88538F00532}"/>
    <dgm:cxn modelId="{5965286A-7D4B-4D2C-857B-21B9E2691D00}" srcId="{DC8B4C0B-0EA8-4BCF-AE6A-F24F13607AD1}" destId="{C9672D77-E925-4136-9508-1943E9783857}" srcOrd="0" destOrd="0" parTransId="{6A5AD7EB-11A1-4CF7-8401-FFEB790554FB}" sibTransId="{47DDA23F-0511-4A70-89D1-D7732F487F1A}"/>
    <dgm:cxn modelId="{09CEA950-C005-4683-8AEE-19051F97E05B}" type="presOf" srcId="{760A7B8C-F137-44BF-BCCA-CFEE3C418C1A}" destId="{45E32A7C-3975-4538-9984-4A3E5B8032BF}" srcOrd="0" destOrd="0" presId="urn:microsoft.com/office/officeart/2005/8/layout/process1"/>
    <dgm:cxn modelId="{173C235A-4E63-485E-B3CF-CA5C3303E5C4}" srcId="{DC8B4C0B-0EA8-4BCF-AE6A-F24F13607AD1}" destId="{5C793253-02D2-4E63-A343-15B6F7C76411}" srcOrd="2" destOrd="0" parTransId="{92AF2B6B-D77D-4F73-A9BC-C89B40EC58F6}" sibTransId="{760A7B8C-F137-44BF-BCCA-CFEE3C418C1A}"/>
    <dgm:cxn modelId="{AE1B7E87-7DC0-4BF9-ADE9-3CC49047AEB5}" type="presOf" srcId="{0ACF831F-44D9-4F8E-8040-A88538F00532}" destId="{E6F40EC2-6D1F-47E6-A9AF-CFDC13AFE74F}" srcOrd="0" destOrd="0" presId="urn:microsoft.com/office/officeart/2005/8/layout/process1"/>
    <dgm:cxn modelId="{A7E64AA7-9654-4F6F-AB32-B28FA7746F80}" type="presOf" srcId="{A4E98A7E-CA0F-483E-A4DE-F927EE18C94E}" destId="{59AF4958-9943-41EE-B5A7-F2762B227B9F}" srcOrd="0" destOrd="0" presId="urn:microsoft.com/office/officeart/2005/8/layout/process1"/>
    <dgm:cxn modelId="{5F61C1AE-0834-474C-8591-58C59424BA84}" type="presOf" srcId="{760A7B8C-F137-44BF-BCCA-CFEE3C418C1A}" destId="{9B74061C-CF14-4B09-927C-8C15FAA1C2BB}" srcOrd="1" destOrd="0" presId="urn:microsoft.com/office/officeart/2005/8/layout/process1"/>
    <dgm:cxn modelId="{2CECABBD-FD5B-4FFA-B029-5380AC6B74A7}" type="presOf" srcId="{C9672D77-E925-4136-9508-1943E9783857}" destId="{74774BE3-2844-4DEA-8826-93C0AC62EC02}" srcOrd="0" destOrd="0" presId="urn:microsoft.com/office/officeart/2005/8/layout/process1"/>
    <dgm:cxn modelId="{0D5846BF-D356-40CC-99FA-7EC0ACA02DEA}" type="presOf" srcId="{2E5B17AC-4746-416E-BFEE-1FFFCECFF25F}" destId="{C22E956B-AAE8-46D1-808B-424D622F8EC6}" srcOrd="0" destOrd="0" presId="urn:microsoft.com/office/officeart/2005/8/layout/process1"/>
    <dgm:cxn modelId="{160326C0-355F-40BA-9DCC-CE63F537FF64}" srcId="{DC8B4C0B-0EA8-4BCF-AE6A-F24F13607AD1}" destId="{B4C0A88A-B018-4329-BD2B-508FA4CC94B4}" srcOrd="5" destOrd="0" parTransId="{24C15B21-10D5-434D-BA97-4DD7872DD960}" sibTransId="{57B532BD-DC82-4C76-AAE3-06258958F3E1}"/>
    <dgm:cxn modelId="{E7724CC5-30FA-4938-9671-18153C6AEF45}" srcId="{DC8B4C0B-0EA8-4BCF-AE6A-F24F13607AD1}" destId="{A4E98A7E-CA0F-483E-A4DE-F927EE18C94E}" srcOrd="3" destOrd="0" parTransId="{74EE78A7-923E-49DB-94FB-03B97F602696}" sibTransId="{BF0393A3-9349-446B-A4F7-25ABF598980D}"/>
    <dgm:cxn modelId="{2CF5E3C8-9042-4BEE-8BDB-D8E34D5780A6}" type="presOf" srcId="{BF0393A3-9349-446B-A4F7-25ABF598980D}" destId="{F7A8AE30-BAD1-47E4-ADA0-4942A05C9B6C}" srcOrd="0" destOrd="0" presId="urn:microsoft.com/office/officeart/2005/8/layout/process1"/>
    <dgm:cxn modelId="{3F7E1BCD-CF7B-41B7-BF06-89012612B73A}" type="presOf" srcId="{DC8B4C0B-0EA8-4BCF-AE6A-F24F13607AD1}" destId="{38A76D91-E191-48A9-B116-EC122097ECA3}" srcOrd="0" destOrd="0" presId="urn:microsoft.com/office/officeart/2005/8/layout/process1"/>
    <dgm:cxn modelId="{050D8BCE-E89C-42D3-B592-0B85F1001CD7}" type="presOf" srcId="{F9E45ED4-573E-48FD-A8B5-2B101466ABE7}" destId="{A699550F-C1C4-41F0-8AF1-2BD3B19774E7}" srcOrd="0" destOrd="0" presId="urn:microsoft.com/office/officeart/2005/8/layout/process1"/>
    <dgm:cxn modelId="{FFB0CDF1-AEF6-4BE8-B1A4-B97DC1B67DEE}" srcId="{DC8B4C0B-0EA8-4BCF-AE6A-F24F13607AD1}" destId="{C6ABEB20-BFBF-41DD-B3ED-4CA5EDD680FB}" srcOrd="1" destOrd="0" parTransId="{8854038E-9D2D-47A0-99CB-E0AD9526068E}" sibTransId="{F9E45ED4-573E-48FD-A8B5-2B101466ABE7}"/>
    <dgm:cxn modelId="{EB03C9F5-70D3-41CF-80EB-AFEA920B1263}" type="presOf" srcId="{47DDA23F-0511-4A70-89D1-D7732F487F1A}" destId="{8C1AE8B1-1B75-42C6-B5F6-AFB0BBD8E242}" srcOrd="0" destOrd="0" presId="urn:microsoft.com/office/officeart/2005/8/layout/process1"/>
    <dgm:cxn modelId="{F7DAA5C2-3D1A-489A-844F-DD5827BF435F}" type="presParOf" srcId="{38A76D91-E191-48A9-B116-EC122097ECA3}" destId="{74774BE3-2844-4DEA-8826-93C0AC62EC02}" srcOrd="0" destOrd="0" presId="urn:microsoft.com/office/officeart/2005/8/layout/process1"/>
    <dgm:cxn modelId="{85F44362-78A7-47D4-9E0D-88B8A8F0EA73}" type="presParOf" srcId="{38A76D91-E191-48A9-B116-EC122097ECA3}" destId="{8C1AE8B1-1B75-42C6-B5F6-AFB0BBD8E242}" srcOrd="1" destOrd="0" presId="urn:microsoft.com/office/officeart/2005/8/layout/process1"/>
    <dgm:cxn modelId="{C0F97D56-45D4-44CC-88F4-8D3A7F4DFE46}" type="presParOf" srcId="{8C1AE8B1-1B75-42C6-B5F6-AFB0BBD8E242}" destId="{39C116F3-7ED0-4C7F-9BDA-3DB11E8DDF7F}" srcOrd="0" destOrd="0" presId="urn:microsoft.com/office/officeart/2005/8/layout/process1"/>
    <dgm:cxn modelId="{1BFBF9EB-B72F-41DE-9483-FB3086AC92DC}" type="presParOf" srcId="{38A76D91-E191-48A9-B116-EC122097ECA3}" destId="{9A4AFD4A-EFF1-459D-9469-E926EEF96B58}" srcOrd="2" destOrd="0" presId="urn:microsoft.com/office/officeart/2005/8/layout/process1"/>
    <dgm:cxn modelId="{7EBB139B-BC31-4C40-BB39-C7157A209266}" type="presParOf" srcId="{38A76D91-E191-48A9-B116-EC122097ECA3}" destId="{A699550F-C1C4-41F0-8AF1-2BD3B19774E7}" srcOrd="3" destOrd="0" presId="urn:microsoft.com/office/officeart/2005/8/layout/process1"/>
    <dgm:cxn modelId="{F6FC95D7-E333-4FBF-8D05-73F9136EB39F}" type="presParOf" srcId="{A699550F-C1C4-41F0-8AF1-2BD3B19774E7}" destId="{763A073A-A65D-4F03-88AC-3D5668D7ED09}" srcOrd="0" destOrd="0" presId="urn:microsoft.com/office/officeart/2005/8/layout/process1"/>
    <dgm:cxn modelId="{F846F38E-D3EE-4AC6-ABB7-CF61F095D1C1}" type="presParOf" srcId="{38A76D91-E191-48A9-B116-EC122097ECA3}" destId="{587ACD4E-48A0-45B0-9287-7F5C83572EEF}" srcOrd="4" destOrd="0" presId="urn:microsoft.com/office/officeart/2005/8/layout/process1"/>
    <dgm:cxn modelId="{2AA01375-2A3A-473C-84E5-DEC5E568881C}" type="presParOf" srcId="{38A76D91-E191-48A9-B116-EC122097ECA3}" destId="{45E32A7C-3975-4538-9984-4A3E5B8032BF}" srcOrd="5" destOrd="0" presId="urn:microsoft.com/office/officeart/2005/8/layout/process1"/>
    <dgm:cxn modelId="{18D3609C-C37B-4E3E-8A1B-FBC676075A79}" type="presParOf" srcId="{45E32A7C-3975-4538-9984-4A3E5B8032BF}" destId="{9B74061C-CF14-4B09-927C-8C15FAA1C2BB}" srcOrd="0" destOrd="0" presId="urn:microsoft.com/office/officeart/2005/8/layout/process1"/>
    <dgm:cxn modelId="{1ABC6697-540D-4B07-A7AE-08E2B850CAC3}" type="presParOf" srcId="{38A76D91-E191-48A9-B116-EC122097ECA3}" destId="{59AF4958-9943-41EE-B5A7-F2762B227B9F}" srcOrd="6" destOrd="0" presId="urn:microsoft.com/office/officeart/2005/8/layout/process1"/>
    <dgm:cxn modelId="{EA1F9840-CA59-4EBE-88F4-83CB95A99AA0}" type="presParOf" srcId="{38A76D91-E191-48A9-B116-EC122097ECA3}" destId="{F7A8AE30-BAD1-47E4-ADA0-4942A05C9B6C}" srcOrd="7" destOrd="0" presId="urn:microsoft.com/office/officeart/2005/8/layout/process1"/>
    <dgm:cxn modelId="{6A06322B-AF47-4D5F-A829-419FB12EADDF}" type="presParOf" srcId="{F7A8AE30-BAD1-47E4-ADA0-4942A05C9B6C}" destId="{F23C98D9-1607-46E1-BF98-7B01B190A01B}" srcOrd="0" destOrd="0" presId="urn:microsoft.com/office/officeart/2005/8/layout/process1"/>
    <dgm:cxn modelId="{5B54156F-C9A6-4944-A73A-6C48C5BDE28B}" type="presParOf" srcId="{38A76D91-E191-48A9-B116-EC122097ECA3}" destId="{C22E956B-AAE8-46D1-808B-424D622F8EC6}" srcOrd="8" destOrd="0" presId="urn:microsoft.com/office/officeart/2005/8/layout/process1"/>
    <dgm:cxn modelId="{3AC9A81D-CB16-4817-99E4-8ADAF1902D94}" type="presParOf" srcId="{38A76D91-E191-48A9-B116-EC122097ECA3}" destId="{E6F40EC2-6D1F-47E6-A9AF-CFDC13AFE74F}" srcOrd="9" destOrd="0" presId="urn:microsoft.com/office/officeart/2005/8/layout/process1"/>
    <dgm:cxn modelId="{37765F32-4FA9-4732-A68D-F0FEBD0B3F1A}" type="presParOf" srcId="{E6F40EC2-6D1F-47E6-A9AF-CFDC13AFE74F}" destId="{B4470E07-468C-446A-A9F4-CD1027C2B83C}" srcOrd="0" destOrd="0" presId="urn:microsoft.com/office/officeart/2005/8/layout/process1"/>
    <dgm:cxn modelId="{A64C58DD-0032-465A-80C5-646B29CE6A32}" type="presParOf" srcId="{38A76D91-E191-48A9-B116-EC122097ECA3}" destId="{F007394F-2587-40C2-88BD-7C38BA34F79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4BE3-2844-4DEA-8826-93C0AC62EC02}">
      <dsp:nvSpPr>
        <dsp:cNvPr id="0" name=""/>
        <dsp:cNvSpPr/>
      </dsp:nvSpPr>
      <dsp:spPr>
        <a:xfrm>
          <a:off x="0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!important</a:t>
          </a:r>
          <a:endParaRPr lang="ko-KR" altLang="en-US" sz="1500" kern="1200" dirty="0"/>
        </a:p>
      </dsp:txBody>
      <dsp:txXfrm>
        <a:off x="23180" y="571822"/>
        <a:ext cx="1110079" cy="745078"/>
      </dsp:txXfrm>
    </dsp:sp>
    <dsp:sp modelId="{8C1AE8B1-1B75-42C6-B5F6-AFB0BBD8E242}">
      <dsp:nvSpPr>
        <dsp:cNvPr id="0" name=""/>
        <dsp:cNvSpPr/>
      </dsp:nvSpPr>
      <dsp:spPr>
        <a:xfrm>
          <a:off x="1272083" y="800963"/>
          <a:ext cx="245165" cy="28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272083" y="858322"/>
        <a:ext cx="171616" cy="172079"/>
      </dsp:txXfrm>
    </dsp:sp>
    <dsp:sp modelId="{9A4AFD4A-EFF1-459D-9469-E926EEF96B58}">
      <dsp:nvSpPr>
        <dsp:cNvPr id="0" name=""/>
        <dsp:cNvSpPr/>
      </dsp:nvSpPr>
      <dsp:spPr>
        <a:xfrm>
          <a:off x="1619015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Inline Style attribute</a:t>
          </a:r>
          <a:endParaRPr lang="ko-KR" altLang="en-US" sz="1500" kern="1200" dirty="0"/>
        </a:p>
      </dsp:txBody>
      <dsp:txXfrm>
        <a:off x="1642195" y="571822"/>
        <a:ext cx="1110079" cy="745078"/>
      </dsp:txXfrm>
    </dsp:sp>
    <dsp:sp modelId="{A699550F-C1C4-41F0-8AF1-2BD3B19774E7}">
      <dsp:nvSpPr>
        <dsp:cNvPr id="0" name=""/>
        <dsp:cNvSpPr/>
      </dsp:nvSpPr>
      <dsp:spPr>
        <a:xfrm>
          <a:off x="2891099" y="800963"/>
          <a:ext cx="245165" cy="28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91099" y="858322"/>
        <a:ext cx="171616" cy="172079"/>
      </dsp:txXfrm>
    </dsp:sp>
    <dsp:sp modelId="{587ACD4E-48A0-45B0-9287-7F5C83572EEF}">
      <dsp:nvSpPr>
        <dsp:cNvPr id="0" name=""/>
        <dsp:cNvSpPr/>
      </dsp:nvSpPr>
      <dsp:spPr>
        <a:xfrm>
          <a:off x="3238031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ID selector</a:t>
          </a:r>
          <a:endParaRPr lang="ko-KR" altLang="en-US" sz="1500" kern="1200" dirty="0"/>
        </a:p>
      </dsp:txBody>
      <dsp:txXfrm>
        <a:off x="3261211" y="571822"/>
        <a:ext cx="1110079" cy="745078"/>
      </dsp:txXfrm>
    </dsp:sp>
    <dsp:sp modelId="{45E32A7C-3975-4538-9984-4A3E5B8032BF}">
      <dsp:nvSpPr>
        <dsp:cNvPr id="0" name=""/>
        <dsp:cNvSpPr/>
      </dsp:nvSpPr>
      <dsp:spPr>
        <a:xfrm>
          <a:off x="4510115" y="800963"/>
          <a:ext cx="245165" cy="28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4510115" y="858322"/>
        <a:ext cx="171616" cy="172079"/>
      </dsp:txXfrm>
    </dsp:sp>
    <dsp:sp modelId="{59AF4958-9943-41EE-B5A7-F2762B227B9F}">
      <dsp:nvSpPr>
        <dsp:cNvPr id="0" name=""/>
        <dsp:cNvSpPr/>
      </dsp:nvSpPr>
      <dsp:spPr>
        <a:xfrm>
          <a:off x="4857047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Class selector</a:t>
          </a:r>
          <a:endParaRPr lang="ko-KR" altLang="en-US" sz="1500" kern="1200" dirty="0"/>
        </a:p>
      </dsp:txBody>
      <dsp:txXfrm>
        <a:off x="4880227" y="571822"/>
        <a:ext cx="1110079" cy="745078"/>
      </dsp:txXfrm>
    </dsp:sp>
    <dsp:sp modelId="{F7A8AE30-BAD1-47E4-ADA0-4942A05C9B6C}">
      <dsp:nvSpPr>
        <dsp:cNvPr id="0" name=""/>
        <dsp:cNvSpPr/>
      </dsp:nvSpPr>
      <dsp:spPr>
        <a:xfrm>
          <a:off x="6129131" y="800963"/>
          <a:ext cx="245165" cy="28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129131" y="858322"/>
        <a:ext cx="171616" cy="172079"/>
      </dsp:txXfrm>
    </dsp:sp>
    <dsp:sp modelId="{C22E956B-AAE8-46D1-808B-424D622F8EC6}">
      <dsp:nvSpPr>
        <dsp:cNvPr id="0" name=""/>
        <dsp:cNvSpPr/>
      </dsp:nvSpPr>
      <dsp:spPr>
        <a:xfrm>
          <a:off x="6476063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Tag selector</a:t>
          </a:r>
          <a:endParaRPr lang="ko-KR" altLang="en-US" sz="1500" kern="1200" dirty="0"/>
        </a:p>
      </dsp:txBody>
      <dsp:txXfrm>
        <a:off x="6499243" y="571822"/>
        <a:ext cx="1110079" cy="745078"/>
      </dsp:txXfrm>
    </dsp:sp>
    <dsp:sp modelId="{E6F40EC2-6D1F-47E6-A9AF-CFDC13AFE74F}">
      <dsp:nvSpPr>
        <dsp:cNvPr id="0" name=""/>
        <dsp:cNvSpPr/>
      </dsp:nvSpPr>
      <dsp:spPr>
        <a:xfrm>
          <a:off x="7748147" y="800963"/>
          <a:ext cx="245165" cy="28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7748147" y="858322"/>
        <a:ext cx="171616" cy="172079"/>
      </dsp:txXfrm>
    </dsp:sp>
    <dsp:sp modelId="{F007394F-2587-40C2-88BD-7C38BA34F797}">
      <dsp:nvSpPr>
        <dsp:cNvPr id="0" name=""/>
        <dsp:cNvSpPr/>
      </dsp:nvSpPr>
      <dsp:spPr>
        <a:xfrm>
          <a:off x="8095079" y="548642"/>
          <a:ext cx="1156439" cy="79143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Declaration rule</a:t>
          </a:r>
          <a:endParaRPr lang="ko-KR" altLang="en-US" sz="1500" kern="1200" dirty="0"/>
        </a:p>
      </dsp:txBody>
      <dsp:txXfrm>
        <a:off x="8118259" y="571822"/>
        <a:ext cx="1110079" cy="745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127" y="280657"/>
            <a:ext cx="360000" cy="360000"/>
            <a:chOff x="487127" y="280657"/>
            <a:chExt cx="36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1727" y="716981"/>
            <a:ext cx="1997268" cy="802257"/>
            <a:chOff x="461727" y="716981"/>
            <a:chExt cx="1629011" cy="8022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60"/>
              <a:ext cx="1629011" cy="714878"/>
            </a:xfrm>
            <a:prstGeom prst="roundRect">
              <a:avLst>
                <a:gd name="adj" fmla="val 753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05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신소재공학부 전자재료전공 </a:t>
              </a:r>
              <a:r>
                <a:rPr lang="en-US" altLang="ko-KR" sz="105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2020114094 </a:t>
              </a:r>
              <a:r>
                <a:rPr lang="ko-KR" altLang="en-US" sz="1050" b="1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박희연</a:t>
              </a:r>
              <a:endPara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사각형: 둥근 모서리 8">
            <a:extLst>
              <a:ext uri="{FF2B5EF4-FFF2-40B4-BE49-F238E27FC236}">
                <a16:creationId xmlns:a16="http://schemas.microsoft.com/office/drawing/2014/main" id="{B53356C7-AFF9-4919-934F-28318FAB32B5}"/>
              </a:ext>
            </a:extLst>
          </p:cNvPr>
          <p:cNvSpPr/>
          <p:nvPr/>
        </p:nvSpPr>
        <p:spPr>
          <a:xfrm>
            <a:off x="461726" y="2161209"/>
            <a:ext cx="6670593" cy="1539596"/>
          </a:xfrm>
          <a:prstGeom prst="roundRect">
            <a:avLst>
              <a:gd name="adj" fmla="val 14892"/>
            </a:avLst>
          </a:prstGeom>
          <a:solidFill>
            <a:schemeClr val="bg1"/>
          </a:solidFill>
          <a:ln>
            <a:noFill/>
          </a:ln>
          <a:effectLst>
            <a:outerShdw blurRad="317500" dist="165100" dir="3600000" algn="tr" rotWithShape="0">
              <a:srgbClr val="E1C6AD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 CSS 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자바스크립트 </a:t>
            </a: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– 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웹 멘토링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9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자주 쓰는 태그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2355" y="1161705"/>
          <a:ext cx="9948545" cy="501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태그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 / Inline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h1~h6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Heading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태그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h1~h4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Paragraph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문단 태그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영역을 나누는 태그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 / li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Unordered list / list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순서가 없는 목록 태그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4058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Anchor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링크 태그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다른 페이지로 이동하거나 특정 위치로 이동할 때 사용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799430" y="2414471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C9D4A6AB-7B3A-4BAC-A38B-5379C2F03125}"/>
              </a:ext>
            </a:extLst>
          </p:cNvPr>
          <p:cNvSpPr/>
          <p:nvPr/>
        </p:nvSpPr>
        <p:spPr>
          <a:xfrm>
            <a:off x="799430" y="1538457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79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E22B6-92B1-4407-81DF-284B230933B0}"/>
              </a:ext>
            </a:extLst>
          </p:cNvPr>
          <p:cNvSpPr/>
          <p:nvPr/>
        </p:nvSpPr>
        <p:spPr>
          <a:xfrm>
            <a:off x="5206974" y="1151434"/>
            <a:ext cx="1773010" cy="964904"/>
          </a:xfrm>
          <a:prstGeom prst="roundRect">
            <a:avLst>
              <a:gd name="adj" fmla="val 50000"/>
            </a:avLst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</a:p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10C83-F85A-418F-AB9F-74D8EF549277}"/>
              </a:ext>
            </a:extLst>
          </p:cNvPr>
          <p:cNvGrpSpPr/>
          <p:nvPr/>
        </p:nvGrpSpPr>
        <p:grpSpPr>
          <a:xfrm>
            <a:off x="5262752" y="1211814"/>
            <a:ext cx="841203" cy="841204"/>
            <a:chOff x="1769825" y="2799662"/>
            <a:chExt cx="1550794" cy="15507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BD0FF5-F88E-4806-B9CE-537651F11614}"/>
                </a:ext>
              </a:extLst>
            </p:cNvPr>
            <p:cNvSpPr/>
            <p:nvPr/>
          </p:nvSpPr>
          <p:spPr>
            <a:xfrm>
              <a:off x="1769825" y="2799662"/>
              <a:ext cx="1550794" cy="1550795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DB667337-DB9B-4421-8867-56141F61C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88670" y="3338691"/>
              <a:ext cx="546344" cy="478159"/>
              <a:chOff x="496" y="4251"/>
              <a:chExt cx="641" cy="561"/>
            </a:xfrm>
            <a:solidFill>
              <a:srgbClr val="10B8B7"/>
            </a:solidFill>
          </p:grpSpPr>
          <p:sp>
            <p:nvSpPr>
              <p:cNvPr id="18" name="Freeform 30">
                <a:extLst>
                  <a:ext uri="{FF2B5EF4-FFF2-40B4-BE49-F238E27FC236}">
                    <a16:creationId xmlns:a16="http://schemas.microsoft.com/office/drawing/2014/main" id="{78AB5DB1-F6CB-4F09-9C7A-09F28FBD1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90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31">
                <a:extLst>
                  <a:ext uri="{FF2B5EF4-FFF2-40B4-BE49-F238E27FC236}">
                    <a16:creationId xmlns:a16="http://schemas.microsoft.com/office/drawing/2014/main" id="{0FEBE5AD-BDB0-45FD-8768-2BF299BED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rgbClr val="C490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1F544E8-7E5F-4A3E-AA20-E04B87DD2C57}"/>
              </a:ext>
            </a:extLst>
          </p:cNvPr>
          <p:cNvSpPr/>
          <p:nvPr/>
        </p:nvSpPr>
        <p:spPr>
          <a:xfrm rot="16200000" flipH="1">
            <a:off x="6383665" y="2038876"/>
            <a:ext cx="316609" cy="326798"/>
          </a:xfrm>
          <a:prstGeom prst="rtTriangle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906602" y="2461074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HTML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 환경 구축하기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1223859" y="1153525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965347" y="2461421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시멘틱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구조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9243796" y="1151435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03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8964727" y="2461073"/>
            <a:ext cx="23311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 웹페이지 제작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3329460" y="4087474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04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3137578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1/2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BDFEA7-3DE8-4F46-AE64-1FFDC11F89DD}"/>
              </a:ext>
            </a:extLst>
          </p:cNvPr>
          <p:cNvGrpSpPr/>
          <p:nvPr/>
        </p:nvGrpSpPr>
        <p:grpSpPr>
          <a:xfrm>
            <a:off x="7399762" y="4052504"/>
            <a:ext cx="1773010" cy="1209145"/>
            <a:chOff x="944790" y="2668287"/>
            <a:chExt cx="1866900" cy="1273175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26A5AE2-8084-4182-958E-81EC2B38CFA2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05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3B30F4C-9DD3-492E-84F8-7F5399CF7510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BA44E55-3CC6-4A24-8CA2-B2BB3252E983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87" name="Group 28">
                <a:extLst>
                  <a:ext uri="{FF2B5EF4-FFF2-40B4-BE49-F238E27FC236}">
                    <a16:creationId xmlns:a16="http://schemas.microsoft.com/office/drawing/2014/main" id="{521F8737-63B8-4814-B88E-AFF03782CC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1855B98A-4CFC-424D-BE33-1DED252D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864459BA-E794-47F1-9B57-98338CB16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5837FF2C-87AD-4E5A-B775-4A101CF8C18B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4D6598-1858-42A5-942B-4912F38C15D8}"/>
              </a:ext>
            </a:extLst>
          </p:cNvPr>
          <p:cNvSpPr/>
          <p:nvPr/>
        </p:nvSpPr>
        <p:spPr>
          <a:xfrm>
            <a:off x="7120693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1375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CSS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07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란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8" y="2086923"/>
            <a:ext cx="7696144" cy="21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Cascading Style Sheets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마크업 언어가 실제로 표시되는 방법을 기술하는 언어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웹 컨텐츠의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스타일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’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을 결정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CSS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07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문법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683BD1-34DE-4397-8340-29C1BD36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2329543"/>
            <a:ext cx="9784306" cy="24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CSS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(Selector)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94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8" y="1883820"/>
            <a:ext cx="8193293" cy="218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CSS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속성을 적용할 요소를 정의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그룹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의사 클래스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요소 등을 이용하여 요소를 정의할 수 있음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1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CSS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(Selector)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2355" y="1161705"/>
          <a:ext cx="9948546" cy="501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선택자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모든 요소를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tag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태그를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클래스를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.container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#id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#header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4058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 / [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=“value”}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속성을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799430" y="2414471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C9D4A6AB-7B3A-4BAC-A38B-5379C2F03125}"/>
              </a:ext>
            </a:extLst>
          </p:cNvPr>
          <p:cNvSpPr/>
          <p:nvPr/>
        </p:nvSpPr>
        <p:spPr>
          <a:xfrm>
            <a:off x="799430" y="1538457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4">
            <a:extLst>
              <a:ext uri="{FF2B5EF4-FFF2-40B4-BE49-F238E27FC236}">
                <a16:creationId xmlns:a16="http://schemas.microsoft.com/office/drawing/2014/main" id="{4A418A2D-BA63-4C3A-B64D-BEF6AEB79C4C}"/>
              </a:ext>
            </a:extLst>
          </p:cNvPr>
          <p:cNvSpPr/>
          <p:nvPr/>
        </p:nvSpPr>
        <p:spPr>
          <a:xfrm>
            <a:off x="799430" y="4168421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id="{19787C71-6580-46AB-A51B-7738B011C642}"/>
              </a:ext>
            </a:extLst>
          </p:cNvPr>
          <p:cNvSpPr/>
          <p:nvPr/>
        </p:nvSpPr>
        <p:spPr>
          <a:xfrm>
            <a:off x="799430" y="3290485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89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CSS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(Selector)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2355" y="1161705"/>
          <a:ext cx="9948546" cy="501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결합자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A, B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div, span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자손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결합자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B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자손요소 중 모든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 a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자식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결합자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&gt; B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자식요소 중 모든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ul &gt; li 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 형제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결합자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~ B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형제 중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뒤에 오는 모든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 ~ ul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4058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인접 형제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결합자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+ B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바로 뒤에 나오는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형제이면서 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 요소를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div + p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799430" y="2414471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C9D4A6AB-7B3A-4BAC-A38B-5379C2F03125}"/>
              </a:ext>
            </a:extLst>
          </p:cNvPr>
          <p:cNvSpPr/>
          <p:nvPr/>
        </p:nvSpPr>
        <p:spPr>
          <a:xfrm>
            <a:off x="799430" y="1538457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4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CSS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선택자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(Selector)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52355" y="1161705"/>
          <a:ext cx="9948546" cy="230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의사 클래스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요소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의사 클래스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문서 트리가 포함하지 않는 상태 정보에 기반해 요소를 선택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a:visited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의사 요소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::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HTML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포함하지 않는 개체를 선택합니다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div::before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div::after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799430" y="2414471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C9D4A6AB-7B3A-4BAC-A38B-5379C2F03125}"/>
              </a:ext>
            </a:extLst>
          </p:cNvPr>
          <p:cNvSpPr/>
          <p:nvPr/>
        </p:nvSpPr>
        <p:spPr>
          <a:xfrm>
            <a:off x="799430" y="1538457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● ●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14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Cascading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순위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421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Cascading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이란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lang="ko-KR" altLang="en-US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연속적인</a:t>
            </a: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8" y="1883820"/>
            <a:ext cx="8193293" cy="71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CSS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속성은 우선순위를 따름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BB984-4D69-498D-81F9-102B8CD662F9}"/>
              </a:ext>
            </a:extLst>
          </p:cNvPr>
          <p:cNvSpPr txBox="1"/>
          <p:nvPr/>
        </p:nvSpPr>
        <p:spPr>
          <a:xfrm>
            <a:off x="1137138" y="2967335"/>
            <a:ext cx="294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Cascading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D90BC48-134A-406E-915D-034CD7A1A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051984"/>
              </p:ext>
            </p:extLst>
          </p:nvPr>
        </p:nvGraphicFramePr>
        <p:xfrm>
          <a:off x="1502884" y="3438698"/>
          <a:ext cx="9251519" cy="188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4A139A-5BAD-4575-AD22-8F2D92818D1C}"/>
              </a:ext>
            </a:extLst>
          </p:cNvPr>
          <p:cNvSpPr txBox="1"/>
          <p:nvPr/>
        </p:nvSpPr>
        <p:spPr>
          <a:xfrm>
            <a:off x="3080445" y="5140978"/>
            <a:ext cx="609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가장 구체적이고 명시적인 것부터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style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적용 </a:t>
            </a:r>
          </a:p>
        </p:txBody>
      </p:sp>
    </p:spTree>
    <p:extLst>
      <p:ext uri="{BB962C8B-B14F-4D97-AF65-F5344CB8AC3E}">
        <p14:creationId xmlns:p14="http://schemas.microsoft.com/office/powerpoint/2010/main" val="315765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ㅈㅈ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시멘틱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0A3017-92A2-4A20-94AE-4C5D2102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12" y="1261031"/>
            <a:ext cx="7430971" cy="4758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33FA2-5D8F-4274-89D5-C7A9AB002458}"/>
              </a:ext>
            </a:extLst>
          </p:cNvPr>
          <p:cNvSpPr txBox="1"/>
          <p:nvPr/>
        </p:nvSpPr>
        <p:spPr>
          <a:xfrm>
            <a:off x="5670101" y="891699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width: 1000px;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D5F4C-CD9D-446C-82FD-983C58010C91}"/>
              </a:ext>
            </a:extLst>
          </p:cNvPr>
          <p:cNvSpPr txBox="1"/>
          <p:nvPr/>
        </p:nvSpPr>
        <p:spPr>
          <a:xfrm>
            <a:off x="1582955" y="3527306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float: left;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B7A02-1E52-4DA0-B56F-C5B5C16453C0}"/>
              </a:ext>
            </a:extLst>
          </p:cNvPr>
          <p:cNvSpPr txBox="1"/>
          <p:nvPr/>
        </p:nvSpPr>
        <p:spPr>
          <a:xfrm>
            <a:off x="10150886" y="3497968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float: right;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6DC9A-7512-4D8E-9114-CD46D2B29350}"/>
              </a:ext>
            </a:extLst>
          </p:cNvPr>
          <p:cNvSpPr txBox="1"/>
          <p:nvPr/>
        </p:nvSpPr>
        <p:spPr>
          <a:xfrm>
            <a:off x="1184833" y="3227016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width: 580px;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D9854-0B22-4160-9247-CC989D45B49C}"/>
              </a:ext>
            </a:extLst>
          </p:cNvPr>
          <p:cNvSpPr txBox="1"/>
          <p:nvPr/>
        </p:nvSpPr>
        <p:spPr>
          <a:xfrm>
            <a:off x="10150886" y="3128636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width: 360px;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4D53C-A8EF-4EDA-ACF7-95E7C0229D77}"/>
              </a:ext>
            </a:extLst>
          </p:cNvPr>
          <p:cNvSpPr txBox="1"/>
          <p:nvPr/>
        </p:nvSpPr>
        <p:spPr>
          <a:xfrm>
            <a:off x="546527" y="1210692"/>
            <a:ext cx="2287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margin: 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padding: 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border: 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font-size: 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background-color: ?</a:t>
            </a:r>
          </a:p>
        </p:txBody>
      </p:sp>
    </p:spTree>
    <p:extLst>
      <p:ext uri="{BB962C8B-B14F-4D97-AF65-F5344CB8AC3E}">
        <p14:creationId xmlns:p14="http://schemas.microsoft.com/office/powerpoint/2010/main" val="63046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목차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5206974" y="1151434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02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906602" y="2461074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의 개념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실습 환경 구축하기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1223859" y="1153525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965347" y="2461421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CSS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의 개념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시멘틱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구조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9243796" y="1151435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03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8964727" y="2461073"/>
            <a:ext cx="23311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정적 웹페이지 제작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3329460" y="4087474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04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3137578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자바스크립트를 활용한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동적 웹페이지 제작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1/2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BDFEA7-3DE8-4F46-AE64-1FFDC11F89DD}"/>
              </a:ext>
            </a:extLst>
          </p:cNvPr>
          <p:cNvGrpSpPr/>
          <p:nvPr/>
        </p:nvGrpSpPr>
        <p:grpSpPr>
          <a:xfrm>
            <a:off x="7399762" y="4052504"/>
            <a:ext cx="1773010" cy="1209145"/>
            <a:chOff x="944790" y="2668287"/>
            <a:chExt cx="1866900" cy="1273175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26A5AE2-8084-4182-958E-81EC2B38CFA2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05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3B30F4C-9DD3-492E-84F8-7F5399CF7510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BA44E55-3CC6-4A24-8CA2-B2BB3252E983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7" name="Group 28">
                <a:extLst>
                  <a:ext uri="{FF2B5EF4-FFF2-40B4-BE49-F238E27FC236}">
                    <a16:creationId xmlns:a16="http://schemas.microsoft.com/office/drawing/2014/main" id="{521F8737-63B8-4814-B88E-AFF03782CC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1855B98A-4CFC-424D-BE33-1DED252D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864459BA-E794-47F1-9B57-98338CB16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5837FF2C-87AD-4E5A-B775-4A101CF8C18B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4D6598-1858-42A5-942B-4912F38C15D8}"/>
              </a:ext>
            </a:extLst>
          </p:cNvPr>
          <p:cNvSpPr/>
          <p:nvPr/>
        </p:nvSpPr>
        <p:spPr>
          <a:xfrm>
            <a:off x="7120693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자바스크립트를 활용한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동적 웹페이지 제작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23813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E22B6-92B1-4407-81DF-284B230933B0}"/>
              </a:ext>
            </a:extLst>
          </p:cNvPr>
          <p:cNvSpPr/>
          <p:nvPr/>
        </p:nvSpPr>
        <p:spPr>
          <a:xfrm>
            <a:off x="5206974" y="1151434"/>
            <a:ext cx="1773010" cy="96490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</a:p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10C83-F85A-418F-AB9F-74D8EF549277}"/>
              </a:ext>
            </a:extLst>
          </p:cNvPr>
          <p:cNvGrpSpPr/>
          <p:nvPr/>
        </p:nvGrpSpPr>
        <p:grpSpPr>
          <a:xfrm>
            <a:off x="5262752" y="1211814"/>
            <a:ext cx="841203" cy="841204"/>
            <a:chOff x="1769825" y="2799662"/>
            <a:chExt cx="1550794" cy="15507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BD0FF5-F88E-4806-B9CE-537651F11614}"/>
                </a:ext>
              </a:extLst>
            </p:cNvPr>
            <p:cNvSpPr/>
            <p:nvPr/>
          </p:nvSpPr>
          <p:spPr>
            <a:xfrm>
              <a:off x="1769825" y="2799662"/>
              <a:ext cx="1550794" cy="1550795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DB667337-DB9B-4421-8867-56141F61C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88670" y="3338691"/>
              <a:ext cx="546344" cy="478159"/>
              <a:chOff x="496" y="4251"/>
              <a:chExt cx="641" cy="561"/>
            </a:xfrm>
            <a:solidFill>
              <a:srgbClr val="10B8B7"/>
            </a:solidFill>
          </p:grpSpPr>
          <p:sp>
            <p:nvSpPr>
              <p:cNvPr id="18" name="Freeform 30">
                <a:extLst>
                  <a:ext uri="{FF2B5EF4-FFF2-40B4-BE49-F238E27FC236}">
                    <a16:creationId xmlns:a16="http://schemas.microsoft.com/office/drawing/2014/main" id="{78AB5DB1-F6CB-4F09-9C7A-09F28FBD1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31">
                <a:extLst>
                  <a:ext uri="{FF2B5EF4-FFF2-40B4-BE49-F238E27FC236}">
                    <a16:creationId xmlns:a16="http://schemas.microsoft.com/office/drawing/2014/main" id="{0FEBE5AD-BDB0-45FD-8768-2BF299BED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1F544E8-7E5F-4A3E-AA20-E04B87DD2C57}"/>
              </a:ext>
            </a:extLst>
          </p:cNvPr>
          <p:cNvSpPr/>
          <p:nvPr/>
        </p:nvSpPr>
        <p:spPr>
          <a:xfrm rot="16200000" flipH="1">
            <a:off x="6383665" y="2038876"/>
            <a:ext cx="316609" cy="32679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906602" y="2461074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HTML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 환경 구축하기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1223859" y="1153525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965347" y="2461421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시멘틱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구조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9243796" y="1151435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03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8964727" y="2461073"/>
            <a:ext cx="23311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 웹페이지 제작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3329460" y="4087474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04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3137578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1/2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BDFEA7-3DE8-4F46-AE64-1FFDC11F89DD}"/>
              </a:ext>
            </a:extLst>
          </p:cNvPr>
          <p:cNvGrpSpPr/>
          <p:nvPr/>
        </p:nvGrpSpPr>
        <p:grpSpPr>
          <a:xfrm>
            <a:off x="7399762" y="4052504"/>
            <a:ext cx="1773010" cy="1209145"/>
            <a:chOff x="944790" y="2668287"/>
            <a:chExt cx="1866900" cy="1273175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26A5AE2-8084-4182-958E-81EC2B38CFA2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05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3B30F4C-9DD3-492E-84F8-7F5399CF7510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BA44E55-3CC6-4A24-8CA2-B2BB3252E983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87" name="Group 28">
                <a:extLst>
                  <a:ext uri="{FF2B5EF4-FFF2-40B4-BE49-F238E27FC236}">
                    <a16:creationId xmlns:a16="http://schemas.microsoft.com/office/drawing/2014/main" id="{521F8737-63B8-4814-B88E-AFF03782CC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1855B98A-4CFC-424D-BE33-1DED252D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864459BA-E794-47F1-9B57-98338CB16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5837FF2C-87AD-4E5A-B775-4A101CF8C18B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4D6598-1858-42A5-942B-4912F38C15D8}"/>
              </a:ext>
            </a:extLst>
          </p:cNvPr>
          <p:cNvSpPr/>
          <p:nvPr/>
        </p:nvSpPr>
        <p:spPr>
          <a:xfrm>
            <a:off x="7120693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6106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정적 웹페이지 제작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9B24F-AFAC-447A-8E7F-6FA6A7FB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53" y="899224"/>
            <a:ext cx="8394894" cy="5443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48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E22B6-92B1-4407-81DF-284B230933B0}"/>
              </a:ext>
            </a:extLst>
          </p:cNvPr>
          <p:cNvSpPr/>
          <p:nvPr/>
        </p:nvSpPr>
        <p:spPr>
          <a:xfrm>
            <a:off x="5206974" y="1151434"/>
            <a:ext cx="1773010" cy="96490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</a:p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10C83-F85A-418F-AB9F-74D8EF549277}"/>
              </a:ext>
            </a:extLst>
          </p:cNvPr>
          <p:cNvGrpSpPr/>
          <p:nvPr/>
        </p:nvGrpSpPr>
        <p:grpSpPr>
          <a:xfrm>
            <a:off x="5262752" y="1211814"/>
            <a:ext cx="841203" cy="841204"/>
            <a:chOff x="1769825" y="2799662"/>
            <a:chExt cx="1550794" cy="15507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BD0FF5-F88E-4806-B9CE-537651F11614}"/>
                </a:ext>
              </a:extLst>
            </p:cNvPr>
            <p:cNvSpPr/>
            <p:nvPr/>
          </p:nvSpPr>
          <p:spPr>
            <a:xfrm>
              <a:off x="1769825" y="2799662"/>
              <a:ext cx="1550794" cy="1550795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DB667337-DB9B-4421-8867-56141F61C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88670" y="3338691"/>
              <a:ext cx="546344" cy="478159"/>
              <a:chOff x="496" y="4251"/>
              <a:chExt cx="641" cy="561"/>
            </a:xfrm>
            <a:solidFill>
              <a:srgbClr val="10B8B7"/>
            </a:solidFill>
          </p:grpSpPr>
          <p:sp>
            <p:nvSpPr>
              <p:cNvPr id="18" name="Freeform 30">
                <a:extLst>
                  <a:ext uri="{FF2B5EF4-FFF2-40B4-BE49-F238E27FC236}">
                    <a16:creationId xmlns:a16="http://schemas.microsoft.com/office/drawing/2014/main" id="{78AB5DB1-F6CB-4F09-9C7A-09F28FBD1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31">
                <a:extLst>
                  <a:ext uri="{FF2B5EF4-FFF2-40B4-BE49-F238E27FC236}">
                    <a16:creationId xmlns:a16="http://schemas.microsoft.com/office/drawing/2014/main" id="{0FEBE5AD-BDB0-45FD-8768-2BF299BED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1F544E8-7E5F-4A3E-AA20-E04B87DD2C57}"/>
              </a:ext>
            </a:extLst>
          </p:cNvPr>
          <p:cNvSpPr/>
          <p:nvPr/>
        </p:nvSpPr>
        <p:spPr>
          <a:xfrm rot="16200000" flipH="1">
            <a:off x="6383665" y="2038876"/>
            <a:ext cx="316609" cy="32679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906602" y="2461074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HTML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 환경 구축하기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1223859" y="1153525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965347" y="2461421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시멘틱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9243796" y="1151435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03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8964727" y="2461073"/>
            <a:ext cx="23311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 웹페이지 제작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3329460" y="4087474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04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3137578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1/2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BDFEA7-3DE8-4F46-AE64-1FFDC11F89DD}"/>
              </a:ext>
            </a:extLst>
          </p:cNvPr>
          <p:cNvGrpSpPr/>
          <p:nvPr/>
        </p:nvGrpSpPr>
        <p:grpSpPr>
          <a:xfrm>
            <a:off x="7399762" y="4052504"/>
            <a:ext cx="1773010" cy="1209145"/>
            <a:chOff x="944790" y="2668287"/>
            <a:chExt cx="1866900" cy="1273175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26A5AE2-8084-4182-958E-81EC2B38CFA2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05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3B30F4C-9DD3-492E-84F8-7F5399CF7510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BA44E55-3CC6-4A24-8CA2-B2BB3252E983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87" name="Group 28">
                <a:extLst>
                  <a:ext uri="{FF2B5EF4-FFF2-40B4-BE49-F238E27FC236}">
                    <a16:creationId xmlns:a16="http://schemas.microsoft.com/office/drawing/2014/main" id="{521F8737-63B8-4814-B88E-AFF03782CC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1855B98A-4CFC-424D-BE33-1DED252D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864459BA-E794-47F1-9B57-98338CB16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5837FF2C-87AD-4E5A-B775-4A101CF8C18B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4D6598-1858-42A5-942B-4912F38C15D8}"/>
              </a:ext>
            </a:extLst>
          </p:cNvPr>
          <p:cNvSpPr/>
          <p:nvPr/>
        </p:nvSpPr>
        <p:spPr>
          <a:xfrm>
            <a:off x="7120693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57480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동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 웹페이지 제작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9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E22B6-92B1-4407-81DF-284B230933B0}"/>
              </a:ext>
            </a:extLst>
          </p:cNvPr>
          <p:cNvSpPr/>
          <p:nvPr/>
        </p:nvSpPr>
        <p:spPr>
          <a:xfrm>
            <a:off x="5206974" y="1151434"/>
            <a:ext cx="1773010" cy="96490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</a:p>
          <a:p>
            <a:pPr marL="8016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10C83-F85A-418F-AB9F-74D8EF549277}"/>
              </a:ext>
            </a:extLst>
          </p:cNvPr>
          <p:cNvGrpSpPr/>
          <p:nvPr/>
        </p:nvGrpSpPr>
        <p:grpSpPr>
          <a:xfrm>
            <a:off x="5262752" y="1211814"/>
            <a:ext cx="841203" cy="841204"/>
            <a:chOff x="1769825" y="2799662"/>
            <a:chExt cx="1550794" cy="15507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3BD0FF5-F88E-4806-B9CE-537651F11614}"/>
                </a:ext>
              </a:extLst>
            </p:cNvPr>
            <p:cNvSpPr/>
            <p:nvPr/>
          </p:nvSpPr>
          <p:spPr>
            <a:xfrm>
              <a:off x="1769825" y="2799662"/>
              <a:ext cx="1550794" cy="1550795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DB667337-DB9B-4421-8867-56141F61C7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88670" y="3338691"/>
              <a:ext cx="546344" cy="478159"/>
              <a:chOff x="496" y="4251"/>
              <a:chExt cx="641" cy="561"/>
            </a:xfrm>
            <a:solidFill>
              <a:srgbClr val="10B8B7"/>
            </a:solidFill>
          </p:grpSpPr>
          <p:sp>
            <p:nvSpPr>
              <p:cNvPr id="18" name="Freeform 30">
                <a:extLst>
                  <a:ext uri="{FF2B5EF4-FFF2-40B4-BE49-F238E27FC236}">
                    <a16:creationId xmlns:a16="http://schemas.microsoft.com/office/drawing/2014/main" id="{78AB5DB1-F6CB-4F09-9C7A-09F28FBD1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31">
                <a:extLst>
                  <a:ext uri="{FF2B5EF4-FFF2-40B4-BE49-F238E27FC236}">
                    <a16:creationId xmlns:a16="http://schemas.microsoft.com/office/drawing/2014/main" id="{0FEBE5AD-BDB0-45FD-8768-2BF299BED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E5D7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1F544E8-7E5F-4A3E-AA20-E04B87DD2C57}"/>
              </a:ext>
            </a:extLst>
          </p:cNvPr>
          <p:cNvSpPr/>
          <p:nvPr/>
        </p:nvSpPr>
        <p:spPr>
          <a:xfrm rot="16200000" flipH="1">
            <a:off x="6383665" y="2038876"/>
            <a:ext cx="316609" cy="32679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906602" y="2461074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HTML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실습 환경 구축하기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1223859" y="1153525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965347" y="2461421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시멘틱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9243796" y="1151435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03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8964727" y="2461073"/>
            <a:ext cx="23311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정적 웹페이지 제작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3329460" y="4087474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04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3137578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1/2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BDFEA7-3DE8-4F46-AE64-1FFDC11F89DD}"/>
              </a:ext>
            </a:extLst>
          </p:cNvPr>
          <p:cNvGrpSpPr/>
          <p:nvPr/>
        </p:nvGrpSpPr>
        <p:grpSpPr>
          <a:xfrm>
            <a:off x="7399762" y="4052504"/>
            <a:ext cx="1773010" cy="1209145"/>
            <a:chOff x="944790" y="2668287"/>
            <a:chExt cx="1866900" cy="1273175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26A5AE2-8084-4182-958E-81EC2B38CFA2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05</a:t>
              </a:r>
            </a:p>
            <a:p>
              <a:pPr marL="801688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STEP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3B30F4C-9DD3-492E-84F8-7F5399CF7510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BA44E55-3CC6-4A24-8CA2-B2BB3252E983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87" name="Group 28">
                <a:extLst>
                  <a:ext uri="{FF2B5EF4-FFF2-40B4-BE49-F238E27FC236}">
                    <a16:creationId xmlns:a16="http://schemas.microsoft.com/office/drawing/2014/main" id="{521F8737-63B8-4814-B88E-AFF03782CC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88" name="Freeform 30">
                  <a:extLst>
                    <a:ext uri="{FF2B5EF4-FFF2-40B4-BE49-F238E27FC236}">
                      <a16:creationId xmlns:a16="http://schemas.microsoft.com/office/drawing/2014/main" id="{1855B98A-4CFC-424D-BE33-1DED252D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Freeform 31">
                  <a:extLst>
                    <a:ext uri="{FF2B5EF4-FFF2-40B4-BE49-F238E27FC236}">
                      <a16:creationId xmlns:a16="http://schemas.microsoft.com/office/drawing/2014/main" id="{864459BA-E794-47F1-9B57-98338CB16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5837FF2C-87AD-4E5A-B775-4A101CF8C18B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04D6598-1858-42A5-942B-4912F38C15D8}"/>
              </a:ext>
            </a:extLst>
          </p:cNvPr>
          <p:cNvSpPr/>
          <p:nvPr/>
        </p:nvSpPr>
        <p:spPr>
          <a:xfrm>
            <a:off x="7120693" y="5414652"/>
            <a:ext cx="233114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자바스크립트를 활용한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1719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동적 웹페이지 제작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2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HTML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07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HTML</a:t>
            </a:r>
            <a:r>
              <a:rPr lang="ko-KR" altLang="en-US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이란</a:t>
            </a:r>
            <a:r>
              <a:rPr lang="en-US" altLang="ko-KR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8" y="2086923"/>
            <a:ext cx="7268308" cy="21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</a:rPr>
              <a:t>: Hyper text Markup Language</a:t>
            </a:r>
          </a:p>
          <a:p>
            <a:endParaRPr lang="en-US" altLang="ko-KR" sz="2400" b="1" kern="0" spc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웹 문서를 만들기 위하여 사용하는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*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마크업 언어</a:t>
            </a:r>
            <a:endParaRPr lang="en-US" altLang="ko-KR" sz="2400" b="1" kern="0" spc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웹 컨텐츠의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‘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구조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’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와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‘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의미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’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를 결정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DA76E-60B8-4D97-8834-6A70F2D9308C}"/>
              </a:ext>
            </a:extLst>
          </p:cNvPr>
          <p:cNvSpPr txBox="1"/>
          <p:nvPr/>
        </p:nvSpPr>
        <p:spPr>
          <a:xfrm>
            <a:off x="1876374" y="4720311"/>
            <a:ext cx="6610678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*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마크업 언어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 ‘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태그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’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를 이용하여 문서나 데이터의 구조를 </a:t>
            </a:r>
            <a:r>
              <a:rPr lang="ko-KR" altLang="en-US" sz="1600" b="1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나타내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는 언어</a:t>
            </a:r>
            <a:endParaRPr lang="en-US" altLang="ko-KR" sz="16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02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HTML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07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태그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8" y="1870953"/>
            <a:ext cx="7690339" cy="329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특정한 성격을 가진 명령어로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HTML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의 기본 구성단위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kern="0" dirty="0">
              <a:solidFill>
                <a:srgbClr val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kern="0" dirty="0">
              <a:solidFill>
                <a:srgbClr val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 1.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태그의 역할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웹 브라우저에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문자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’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와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그림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’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을 표현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함초롬바탕" panose="0203060400010101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하이퍼링크로 서로 다른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문서 연결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604000101010101" pitchFamily="18" charset="-127"/>
                <a:cs typeface="+mn-cs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071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HTML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054443" y="1991048"/>
            <a:ext cx="8393723" cy="329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태그의 문법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&lt;tag 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=“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 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=“</a:t>
            </a:r>
            <a:r>
              <a:rPr lang="ko-KR" altLang="en-US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”&gt;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content</a:t>
            </a:r>
            <a:r>
              <a:rPr lang="en-US" altLang="ko-KR" sz="2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&lt;/tag&gt;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시작태그                       종료태그</a:t>
            </a:r>
            <a:endParaRPr lang="en-US" altLang="ko-KR" sz="24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문법을 지키지 않으면 결과가 제대로 나타나지 않을 수 있음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&lt;tag&gt;content – 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종료 태그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endParaRPr lang="en-US" altLang="ko-KR" sz="24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5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HTML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개념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99A10-08E3-4961-933A-7C72A8DD124C}"/>
              </a:ext>
            </a:extLst>
          </p:cNvPr>
          <p:cNvSpPr txBox="1"/>
          <p:nvPr/>
        </p:nvSpPr>
        <p:spPr>
          <a:xfrm>
            <a:off x="1137138" y="1184031"/>
            <a:ext cx="220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태그의 특징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9" y="1870953"/>
            <a:ext cx="442028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태그의 중첩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74BAF-AAB0-4886-9E80-EEF95B343BB0}"/>
              </a:ext>
            </a:extLst>
          </p:cNvPr>
          <p:cNvSpPr txBox="1"/>
          <p:nvPr/>
        </p:nvSpPr>
        <p:spPr>
          <a:xfrm>
            <a:off x="7077076" y="4260215"/>
            <a:ext cx="39418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부모요소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조상요소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상위요소</a:t>
            </a:r>
            <a:endParaRPr lang="en-US" altLang="ko-KR" sz="24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자식요소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자손요소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하위요소</a:t>
            </a:r>
            <a:endParaRPr lang="en-US" altLang="ko-KR" sz="24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형제요소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9FF0-D72E-4FF3-B14B-EB89345E38A9}"/>
              </a:ext>
            </a:extLst>
          </p:cNvPr>
          <p:cNvSpPr txBox="1"/>
          <p:nvPr/>
        </p:nvSpPr>
        <p:spPr>
          <a:xfrm>
            <a:off x="3648721" y="1870953"/>
            <a:ext cx="4536489" cy="440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&lt;tag1&gt;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&lt;tag2&gt;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&lt;tag3&gt;&lt;/tag3&gt;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&lt;/tag2&gt;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&lt;/tag1&gt;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&lt;tag4&gt;&lt;/tag4&gt;</a:t>
            </a:r>
          </a:p>
        </p:txBody>
      </p:sp>
    </p:spTree>
    <p:extLst>
      <p:ext uri="{BB962C8B-B14F-4D97-AF65-F5344CB8AC3E}">
        <p14:creationId xmlns:p14="http://schemas.microsoft.com/office/powerpoint/2010/main" val="40955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실습환경 구축하기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27132" y="4831335"/>
            <a:ext cx="396480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구글에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‘vs code‘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상단 링크에 들어가서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Download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81615" y="2228641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Brackets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현 28"/>
          <p:cNvSpPr/>
          <p:nvPr/>
        </p:nvSpPr>
        <p:spPr>
          <a:xfrm rot="18942971">
            <a:off x="1178905" y="2228641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785536" y="2228641"/>
            <a:ext cx="2124000" cy="2124000"/>
          </a:xfrm>
          <a:prstGeom prst="ellipse">
            <a:avLst/>
          </a:prstGeom>
          <a:solidFill>
            <a:srgbClr val="C49060"/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Visual Studio Code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현 40"/>
          <p:cNvSpPr/>
          <p:nvPr/>
        </p:nvSpPr>
        <p:spPr>
          <a:xfrm rot="18950538">
            <a:off x="3780935" y="2232323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292937" y="2220556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Atom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7" name="현 66"/>
          <p:cNvSpPr/>
          <p:nvPr/>
        </p:nvSpPr>
        <p:spPr>
          <a:xfrm rot="18963726">
            <a:off x="6284093" y="2228782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755338" y="2228641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Sublime Text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 rot="18974577">
            <a:off x="8755338" y="2232133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028" name="Picture 4" descr="브래킷츠 (문서 편집기) - 위키백과, 우리 모두의 백과사전">
            <a:extLst>
              <a:ext uri="{FF2B5EF4-FFF2-40B4-BE49-F238E27FC236}">
                <a16:creationId xmlns:a16="http://schemas.microsoft.com/office/drawing/2014/main" id="{53890EFC-CD3D-403C-9106-0C6E05C8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53" y="2945814"/>
            <a:ext cx="1308669" cy="11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 Code] VSCode 설치방법. - web sprit">
            <a:extLst>
              <a:ext uri="{FF2B5EF4-FFF2-40B4-BE49-F238E27FC236}">
                <a16:creationId xmlns:a16="http://schemas.microsoft.com/office/drawing/2014/main" id="{7763842F-5211-4248-AADF-207A45094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67" y="2913195"/>
            <a:ext cx="1104646" cy="119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tom packages I'm currently using | by Jason Arnold | Medium">
            <a:extLst>
              <a:ext uri="{FF2B5EF4-FFF2-40B4-BE49-F238E27FC236}">
                <a16:creationId xmlns:a16="http://schemas.microsoft.com/office/drawing/2014/main" id="{FAE5AC7D-98DF-43E6-AE9C-433DB4BB3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06" y="2948958"/>
            <a:ext cx="1283689" cy="11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lime Text - Wikipedia">
            <a:extLst>
              <a:ext uri="{FF2B5EF4-FFF2-40B4-BE49-F238E27FC236}">
                <a16:creationId xmlns:a16="http://schemas.microsoft.com/office/drawing/2014/main" id="{CD4FB748-CF4A-47B6-AEEB-493D809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72" y="2956885"/>
            <a:ext cx="1106832" cy="11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632C2B-847A-47ED-AAC8-0D27DE37041D}"/>
              </a:ext>
            </a:extLst>
          </p:cNvPr>
          <p:cNvSpPr txBox="1"/>
          <p:nvPr/>
        </p:nvSpPr>
        <p:spPr>
          <a:xfrm>
            <a:off x="1146361" y="1186904"/>
            <a:ext cx="31402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웹 코딩 프로그램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2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실습환경 구축하기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6089-DBA3-485E-A4D9-FC3184DCE0A9}"/>
              </a:ext>
            </a:extLst>
          </p:cNvPr>
          <p:cNvSpPr txBox="1"/>
          <p:nvPr/>
        </p:nvSpPr>
        <p:spPr>
          <a:xfrm>
            <a:off x="1137139" y="1833785"/>
            <a:ext cx="8734830" cy="366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1. Extensions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①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Live server, 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HTML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preview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ctrl + shift + v (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미리보기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②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F0502020204030204"/>
                <a:ea typeface="맑은 고딕" panose="020B0503020000020004" pitchFamily="50" charset="-127"/>
              </a:rPr>
              <a:t> open in browser :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alt + v (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미리보기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2. Manage (</a:t>
            </a:r>
            <a:r>
              <a:rPr lang="ko-KR" altLang="en-US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톱니바퀴</a:t>
            </a: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함초롬바탕" panose="02030604000101010101" pitchFamily="18" charset="-127"/>
              </a:rPr>
              <a:t>   </a:t>
            </a:r>
            <a:r>
              <a:rPr lang="ko-KR" altLang="en-US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함초롬바탕" panose="02030604000101010101" pitchFamily="18" charset="-127"/>
              </a:rPr>
              <a:t>①</a:t>
            </a:r>
            <a:r>
              <a:rPr lang="en-US" altLang="ko-KR" sz="24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함초롬바탕" panose="02030604000101010101" pitchFamily="18" charset="-127"/>
              </a:rPr>
              <a:t>color theme :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 theme (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바탕색 변경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0A56D-C9C9-41AE-BB7C-3EB4674531E8}"/>
              </a:ext>
            </a:extLst>
          </p:cNvPr>
          <p:cNvSpPr txBox="1"/>
          <p:nvPr/>
        </p:nvSpPr>
        <p:spPr>
          <a:xfrm>
            <a:off x="1146360" y="1186904"/>
            <a:ext cx="44909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VS code </a:t>
            </a:r>
            <a:r>
              <a:rPr lang="ko-KR" altLang="en-US" sz="2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5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HTML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lang="ko-KR" altLang="en-US" sz="2800" b="1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089BF-2A74-4E3C-8898-A0386BF2089F}"/>
              </a:ext>
            </a:extLst>
          </p:cNvPr>
          <p:cNvSpPr txBox="1"/>
          <p:nvPr/>
        </p:nvSpPr>
        <p:spPr>
          <a:xfrm>
            <a:off x="930306" y="1859339"/>
            <a:ext cx="10331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&lt;!DOCTYPE html&gt; </a:t>
            </a:r>
            <a:r>
              <a:rPr lang="en-US" altLang="ko-KR" dirty="0"/>
              <a:t>------------------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문서를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html5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문법으로 해석하여 브라우저에 출력하는 명령어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dirty="0"/>
              <a:t>&lt;html&gt; </a:t>
            </a:r>
            <a:r>
              <a:rPr lang="en-US" altLang="ko-KR" dirty="0"/>
              <a:t>------------------------------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문서 전체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/>
              <a:t>	</a:t>
            </a:r>
            <a:r>
              <a:rPr lang="en-US" altLang="ko-KR" b="1" dirty="0"/>
              <a:t>&lt;head&gt; </a:t>
            </a:r>
            <a:r>
              <a:rPr lang="en-US" altLang="ko-KR" dirty="0"/>
              <a:t>--------------------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문서의 정보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/>
              <a:t>		</a:t>
            </a:r>
            <a:r>
              <a:rPr lang="en-US" altLang="ko-KR" b="1" dirty="0"/>
              <a:t>&lt;meta charset=“utf-8”&gt; </a:t>
            </a:r>
            <a:r>
              <a:rPr lang="en-US" altLang="ko-KR" dirty="0"/>
              <a:t>-----------------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“utf-8”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전세계 언어로 사용되는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웹표준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 혹은 한자 표시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euc-kr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&lt;title&gt;&lt;/title&gt; </a:t>
            </a:r>
            <a:r>
              <a:rPr lang="en-US" altLang="ko-KR" dirty="0"/>
              <a:t>----------------------------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문서의 이름을 결정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/>
              <a:t>	</a:t>
            </a:r>
            <a:r>
              <a:rPr lang="en-US" altLang="ko-KR" b="1" dirty="0"/>
              <a:t>&lt;/head&gt;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&lt;body&gt; </a:t>
            </a:r>
            <a:r>
              <a:rPr lang="en-US" altLang="ko-KR" dirty="0"/>
              <a:t>----------------------------------------------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브라우저에 나타나는 내용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/>
              <a:t>	</a:t>
            </a:r>
            <a:r>
              <a:rPr lang="en-US" altLang="ko-KR" b="1" dirty="0"/>
              <a:t>&lt;/body&gt;</a:t>
            </a:r>
          </a:p>
          <a:p>
            <a:r>
              <a:rPr lang="en-US" altLang="ko-KR" b="1" dirty="0"/>
              <a:t>&lt;/html&gt;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9746355"/>
      </p:ext>
    </p:extLst>
  </p:cSld>
  <p:clrMapOvr>
    <a:masterClrMapping/>
  </p:clrMapOvr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1019</Words>
  <Application>Microsoft Office PowerPoint</Application>
  <PresentationFormat>와이드스크린</PresentationFormat>
  <Paragraphs>306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함초롬바탕</vt:lpstr>
      <vt:lpstr>Arial</vt:lpstr>
      <vt:lpstr>한컴바탕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삥콩땅콩 삥콩땅콩</cp:lastModifiedBy>
  <cp:revision>45</cp:revision>
  <dcterms:created xsi:type="dcterms:W3CDTF">2020-12-10T02:11:15Z</dcterms:created>
  <dcterms:modified xsi:type="dcterms:W3CDTF">2021-11-09T05:20:21Z</dcterms:modified>
</cp:coreProperties>
</file>