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E25D-B701-4EF9-B860-AA89C8003BBC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C44C-D7AC-43E5-B1C6-F5BE377B6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471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E25D-B701-4EF9-B860-AA89C8003BBC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C44C-D7AC-43E5-B1C6-F5BE377B6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38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E25D-B701-4EF9-B860-AA89C8003BBC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C44C-D7AC-43E5-B1C6-F5BE377B6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987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E25D-B701-4EF9-B860-AA89C8003BBC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C44C-D7AC-43E5-B1C6-F5BE377B6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676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E25D-B701-4EF9-B860-AA89C8003BBC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C44C-D7AC-43E5-B1C6-F5BE377B6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851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E25D-B701-4EF9-B860-AA89C8003BBC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C44C-D7AC-43E5-B1C6-F5BE377B6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105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E25D-B701-4EF9-B860-AA89C8003BBC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C44C-D7AC-43E5-B1C6-F5BE377B6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764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E25D-B701-4EF9-B860-AA89C8003BBC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C44C-D7AC-43E5-B1C6-F5BE377B6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969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E25D-B701-4EF9-B860-AA89C8003BBC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C44C-D7AC-43E5-B1C6-F5BE377B6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54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E25D-B701-4EF9-B860-AA89C8003BBC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C44C-D7AC-43E5-B1C6-F5BE377B6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32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E25D-B701-4EF9-B860-AA89C8003BBC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C44C-D7AC-43E5-B1C6-F5BE377B6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37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77000"/>
                <a:lumOff val="23000"/>
              </a:schemeClr>
            </a:gs>
            <a:gs pos="1000">
              <a:schemeClr val="tx1">
                <a:lumMod val="56000"/>
                <a:lumOff val="44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7E25D-B701-4EF9-B860-AA89C8003BBC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0C44C-D7AC-43E5-B1C6-F5BE377B6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50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penslr.org/1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615975"/>
            <a:ext cx="9144000" cy="23876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Распознавание человека по голосу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42413"/>
            <a:ext cx="9144000" cy="1803443"/>
          </a:xfrm>
        </p:spPr>
        <p:txBody>
          <a:bodyPr/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Магомедов Абдуррахман</a:t>
            </a:r>
          </a:p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Научный руководитель: (Ёжик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Александр Панин)</a:t>
            </a:r>
          </a:p>
        </p:txBody>
      </p:sp>
    </p:spTree>
    <p:extLst>
      <p:ext uri="{BB962C8B-B14F-4D97-AF65-F5344CB8AC3E}">
        <p14:creationId xmlns:p14="http://schemas.microsoft.com/office/powerpoint/2010/main" val="256525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Цель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47601"/>
            <a:ext cx="10515600" cy="917575"/>
          </a:xfrm>
        </p:spPr>
        <p:txBody>
          <a:bodyPr/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Создать программу, распознающую человека по голосу и отличающую его от других людей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2573269"/>
            <a:ext cx="10515600" cy="987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Задачи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36852" y="3644977"/>
            <a:ext cx="10515600" cy="297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Найти данные для обучения программы распознаванию человеческого голоса</a:t>
            </a: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Выбрать подходящую модель для обучения</a:t>
            </a: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Обучить модель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Оценить качество работы модели</a:t>
            </a:r>
          </a:p>
        </p:txBody>
      </p:sp>
    </p:spTree>
    <p:extLst>
      <p:ext uri="{BB962C8B-B14F-4D97-AF65-F5344CB8AC3E}">
        <p14:creationId xmlns:p14="http://schemas.microsoft.com/office/powerpoint/2010/main" val="89439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 этап – обучение программы восприятию звука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1825624"/>
            <a:ext cx="5109445" cy="4575175"/>
          </a:xfrm>
        </p:spPr>
        <p:txBody>
          <a:bodyPr/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Для обучения программы использовался набор данных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 сайта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Open Speech and Language Resources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fr-FR" dirty="0" smtClean="0">
                <a:solidFill>
                  <a:schemeClr val="bg1">
                    <a:lumMod val="95000"/>
                  </a:schemeClr>
                </a:solidFill>
                <a:hlinkClick r:id="rId2"/>
              </a:rPr>
              <a:t>http://www.openslr.org/12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ru-RU" dirty="0" smtClean="0"/>
              <a:t>На первом этапе была поставлена промежуточная задача определения пола человека по голосу</a:t>
            </a:r>
          </a:p>
          <a:p>
            <a:r>
              <a:rPr lang="ru-RU" dirty="0"/>
              <a:t>П</a:t>
            </a:r>
            <a:r>
              <a:rPr lang="ru-RU" dirty="0" smtClean="0"/>
              <a:t>рограмма обучалась на </a:t>
            </a:r>
            <a:r>
              <a:rPr lang="en-US" dirty="0" smtClean="0"/>
              <a:t>5559 </a:t>
            </a:r>
            <a:r>
              <a:rPr lang="ru-RU" dirty="0" smtClean="0"/>
              <a:t>аудиозаписях английской речи</a:t>
            </a:r>
          </a:p>
          <a:p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0532" y="1761444"/>
            <a:ext cx="2042597" cy="181523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0532" y="4113211"/>
            <a:ext cx="2042597" cy="1982740"/>
          </a:xfrm>
          <a:prstGeom prst="rect">
            <a:avLst/>
          </a:prstGeom>
        </p:spPr>
      </p:pic>
      <p:cxnSp>
        <p:nvCxnSpPr>
          <p:cNvPr id="11" name="Прямая со стрелкой 10"/>
          <p:cNvCxnSpPr>
            <a:stCxn id="7" idx="3"/>
            <a:endCxn id="15" idx="1"/>
          </p:cNvCxnSpPr>
          <p:nvPr/>
        </p:nvCxnSpPr>
        <p:spPr>
          <a:xfrm flipV="1">
            <a:off x="8713129" y="4604366"/>
            <a:ext cx="1471401" cy="50021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5" idx="3"/>
            <a:endCxn id="16" idx="1"/>
          </p:cNvCxnSpPr>
          <p:nvPr/>
        </p:nvCxnSpPr>
        <p:spPr>
          <a:xfrm>
            <a:off x="8713129" y="2669061"/>
            <a:ext cx="1440238" cy="38613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10184530" y="4419700"/>
            <a:ext cx="16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Женский голос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0153367" y="2870528"/>
            <a:ext cx="1675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Мужской голос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005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звука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700165" cy="4351338"/>
          </a:xfrm>
        </p:spPr>
        <p:txBody>
          <a:bodyPr/>
          <a:lstStyle/>
          <a:p>
            <a:r>
              <a:rPr lang="ru-RU" dirty="0" smtClean="0"/>
              <a:t>Для решения задачи определения пола по голосу программа обрабатывает разложение звука на частоты</a:t>
            </a:r>
          </a:p>
          <a:p>
            <a:r>
              <a:rPr lang="ru-RU" dirty="0" smtClean="0"/>
              <a:t>Рассчитываются некоторые характеристики звука, например, средняя частота, медиана частот, дисперсия и т. д.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580" y="833695"/>
            <a:ext cx="5075013" cy="58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9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Обучающаяся модель – деревья решений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1825625"/>
            <a:ext cx="5646892" cy="4542807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качестве базовой модели использованы деревья принятия решений</a:t>
            </a:r>
          </a:p>
          <a:p>
            <a:r>
              <a:rPr lang="ru-RU" dirty="0" smtClean="0"/>
              <a:t>Каждый узел дерева представляет вопрос о каком-либо признаке</a:t>
            </a:r>
            <a:endParaRPr lang="ru-RU" dirty="0"/>
          </a:p>
          <a:p>
            <a:r>
              <a:rPr lang="ru-RU" dirty="0" smtClean="0"/>
              <a:t>Для обучения необходим набор данных с заранее известным правильным ответом (характеристики звука и пол говорящего)</a:t>
            </a:r>
            <a:endParaRPr lang="en-US" dirty="0" smtClean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485093" y="1354938"/>
            <a:ext cx="4640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958" y="1545579"/>
            <a:ext cx="4827233" cy="494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6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деревьев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264462" cy="4351338"/>
          </a:xfrm>
        </p:spPr>
        <p:txBody>
          <a:bodyPr/>
          <a:lstStyle/>
          <a:p>
            <a:r>
              <a:rPr lang="ru-RU" dirty="0" smtClean="0"/>
              <a:t>На каждом шаге выбирается какой-то признак, и по нему производится разделение таким образом, чтобы лучше всего разделить два класса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422" y="1690688"/>
            <a:ext cx="1645339" cy="156661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422" y="4001294"/>
            <a:ext cx="1645339" cy="156661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070" y="1690688"/>
            <a:ext cx="1645339" cy="1566615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5583504" y="1577947"/>
            <a:ext cx="0" cy="18773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6392708" y="2120113"/>
            <a:ext cx="2249586" cy="1618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4700124" y="3842956"/>
            <a:ext cx="0" cy="18773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Рисунок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521" y="3616591"/>
            <a:ext cx="2338598" cy="222670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583504" y="1172652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x &gt; 8?</a:t>
            </a:r>
            <a:endParaRPr lang="ru-RU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17501" y="1121304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y</a:t>
            </a:r>
            <a:r>
              <a:rPr lang="en-US" sz="2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&gt; 7?</a:t>
            </a:r>
            <a:endParaRPr lang="ru-RU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60606" y="3431825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x &gt; 2?</a:t>
            </a:r>
            <a:endParaRPr lang="ru-RU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38025" y="1116282"/>
            <a:ext cx="907621" cy="46166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x &gt; 8?</a:t>
            </a:r>
            <a:endParaRPr lang="ru-RU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414776" y="2153493"/>
            <a:ext cx="914033" cy="46166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y</a:t>
            </a:r>
            <a:r>
              <a:rPr lang="en-US" sz="2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&gt; 7?</a:t>
            </a:r>
            <a:endParaRPr lang="ru-RU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591835" y="2966373"/>
            <a:ext cx="907621" cy="46166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x &gt; 2?</a:t>
            </a:r>
            <a:endParaRPr lang="ru-RU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5" name="Прямая со стрелкой 24"/>
          <p:cNvCxnSpPr>
            <a:stCxn id="21" idx="2"/>
            <a:endCxn id="22" idx="0"/>
          </p:cNvCxnSpPr>
          <p:nvPr/>
        </p:nvCxnSpPr>
        <p:spPr>
          <a:xfrm flipH="1">
            <a:off x="9871793" y="1577947"/>
            <a:ext cx="720043" cy="57554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21" idx="2"/>
            <a:endCxn id="39" idx="2"/>
          </p:cNvCxnSpPr>
          <p:nvPr/>
        </p:nvCxnSpPr>
        <p:spPr>
          <a:xfrm>
            <a:off x="10591836" y="1577947"/>
            <a:ext cx="694937" cy="54295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22" idx="2"/>
            <a:endCxn id="23" idx="0"/>
          </p:cNvCxnSpPr>
          <p:nvPr/>
        </p:nvCxnSpPr>
        <p:spPr>
          <a:xfrm>
            <a:off x="9871793" y="2615158"/>
            <a:ext cx="1173853" cy="35121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2" idx="2"/>
            <a:endCxn id="35" idx="0"/>
          </p:cNvCxnSpPr>
          <p:nvPr/>
        </p:nvCxnSpPr>
        <p:spPr>
          <a:xfrm flipH="1">
            <a:off x="9394226" y="2615158"/>
            <a:ext cx="477567" cy="84014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9122823" y="3455299"/>
            <a:ext cx="542806" cy="542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/>
          <p:cNvCxnSpPr>
            <a:stCxn id="23" idx="2"/>
            <a:endCxn id="45" idx="0"/>
          </p:cNvCxnSpPr>
          <p:nvPr/>
        </p:nvCxnSpPr>
        <p:spPr>
          <a:xfrm>
            <a:off x="11045646" y="3428038"/>
            <a:ext cx="213526" cy="64522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11286773" y="1849500"/>
            <a:ext cx="542806" cy="54280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10987769" y="4073259"/>
            <a:ext cx="542806" cy="54280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50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47011" cy="1325563"/>
          </a:xfrm>
        </p:spPr>
        <p:txBody>
          <a:bodyPr/>
          <a:lstStyle/>
          <a:p>
            <a:r>
              <a:rPr lang="ru-RU" dirty="0" smtClean="0"/>
              <a:t>Достоинства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Программа определяет пол говорящего в большинстве случаев</a:t>
            </a:r>
          </a:p>
          <a:p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Программа чувствительна к постороннему шуму</a:t>
            </a:r>
          </a:p>
          <a:p>
            <a:r>
              <a:rPr lang="ru-RU" dirty="0" smtClean="0"/>
              <a:t>Программа чувствительна к частому изменению интонации</a:t>
            </a:r>
          </a:p>
          <a:p>
            <a:r>
              <a:rPr lang="ru-RU" dirty="0" smtClean="0"/>
              <a:t>Время работы может сильно увеличиться в зависимости от размера файла</a:t>
            </a:r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085211" y="365125"/>
            <a:ext cx="57271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Недостатки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912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96098" cy="1325563"/>
          </a:xfrm>
        </p:spPr>
        <p:txBody>
          <a:bodyPr/>
          <a:lstStyle/>
          <a:p>
            <a:r>
              <a:rPr lang="ru-RU" dirty="0" smtClean="0"/>
              <a:t>Что сделано на данный момент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5578784" cy="4510439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Набор данных (аудиозаписи с голосом людей) обработан, и получен массив характеристик для каждого аудиофайла</a:t>
            </a:r>
          </a:p>
          <a:p>
            <a:r>
              <a:rPr lang="ru-RU" dirty="0" smtClean="0"/>
              <a:t>Обработанные данные (характеристики звука + пол) разделены на две части – тестовую выборку (10%) и выборку для обучения</a:t>
            </a:r>
          </a:p>
          <a:p>
            <a:r>
              <a:rPr lang="ru-RU" dirty="0" smtClean="0"/>
              <a:t>Обученная модель показывает точность </a:t>
            </a:r>
            <a:r>
              <a:rPr lang="en-US" dirty="0" smtClean="0"/>
              <a:t>99% </a:t>
            </a:r>
            <a:r>
              <a:rPr lang="ru-RU" dirty="0" smtClean="0"/>
              <a:t>на обучающей выборке, 86% на тестовой выборке, в среднем – 97%</a:t>
            </a:r>
          </a:p>
        </p:txBody>
      </p:sp>
      <p:sp>
        <p:nvSpPr>
          <p:cNvPr id="4" name="Объект 4"/>
          <p:cNvSpPr txBox="1">
            <a:spLocks/>
          </p:cNvSpPr>
          <p:nvPr/>
        </p:nvSpPr>
        <p:spPr>
          <a:xfrm>
            <a:off x="6712992" y="1825625"/>
            <a:ext cx="47938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Увеличить скорость работы программы</a:t>
            </a:r>
          </a:p>
          <a:p>
            <a:r>
              <a:rPr lang="ru-RU" smtClean="0"/>
              <a:t>Уменьшить влияние шума и изменения интонации</a:t>
            </a:r>
          </a:p>
          <a:p>
            <a:r>
              <a:rPr lang="ru-RU" smtClean="0"/>
              <a:t>Решить первоначальную цель – полноценное распознавание людей по голосу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232308" y="363777"/>
            <a:ext cx="5380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Что нужно сделать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304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8A1FA"/>
      </a:hlink>
      <a:folHlink>
        <a:srgbClr val="C490AA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</TotalTime>
  <Words>333</Words>
  <Application>Microsoft Office PowerPoint</Application>
  <PresentationFormat>Широкоэкранный</PresentationFormat>
  <Paragraphs>45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Распознавание человека по голосу</vt:lpstr>
      <vt:lpstr>Цель</vt:lpstr>
      <vt:lpstr>1 этап – обучение программы восприятию звука</vt:lpstr>
      <vt:lpstr>Обработка звука</vt:lpstr>
      <vt:lpstr>Обучающаяся модель – деревья решений</vt:lpstr>
      <vt:lpstr>Обучение деревьев</vt:lpstr>
      <vt:lpstr>Достоинства</vt:lpstr>
      <vt:lpstr>Что сделано на данный момент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 V</dc:creator>
  <cp:lastModifiedBy>C V</cp:lastModifiedBy>
  <cp:revision>32</cp:revision>
  <dcterms:created xsi:type="dcterms:W3CDTF">2018-03-19T15:15:28Z</dcterms:created>
  <dcterms:modified xsi:type="dcterms:W3CDTF">2018-05-15T22:04:29Z</dcterms:modified>
</cp:coreProperties>
</file>