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91" r:id="rId19"/>
    <p:sldId id="292" r:id="rId20"/>
    <p:sldId id="293" r:id="rId21"/>
    <p:sldId id="294" r:id="rId22"/>
    <p:sldId id="272" r:id="rId23"/>
    <p:sldId id="295" r:id="rId24"/>
    <p:sldId id="296" r:id="rId25"/>
    <p:sldId id="279" r:id="rId26"/>
    <p:sldId id="273" r:id="rId27"/>
    <p:sldId id="275" r:id="rId28"/>
    <p:sldId id="276" r:id="rId29"/>
    <p:sldId id="277" r:id="rId30"/>
    <p:sldId id="278" r:id="rId31"/>
    <p:sldId id="290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i43qeBuG6xuqWiq1Kh9QyGOyIi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9B03B3-4DBB-48A5-996A-D234D8E380B0}" v="3" dt="2025-06-04T00:41:13.996"/>
  </p1510:revLst>
</p1510:revInfo>
</file>

<file path=ppt/tableStyles.xml><?xml version="1.0" encoding="utf-8"?>
<a:tblStyleLst xmlns:a="http://schemas.openxmlformats.org/drawingml/2006/main" def="{D3E55744-8061-4CE5-AF87-22040F36E0A0}">
  <a:tblStyle styleId="{D3E55744-8061-4CE5-AF87-22040F36E0A0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6E8"/>
          </a:solidFill>
        </a:fill>
      </a:tcStyle>
    </a:wholeTbl>
    <a:band1H>
      <a:tcTxStyle/>
      <a:tcStyle>
        <a:tcBdr/>
        <a:fill>
          <a:solidFill>
            <a:srgbClr val="DDED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DED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EFA4B2-A90F-452C-A374-82A2C123D84D}" styleName="Table_1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Maillot" userId="fa14b39d-e966-4ebb-a436-4f96f84b9577" providerId="ADAL" clId="{7C9B03B3-4DBB-48A5-996A-D234D8E380B0}"/>
    <pc:docChg chg="custSel modSld">
      <pc:chgData name="Marcos Maillot" userId="fa14b39d-e966-4ebb-a436-4f96f84b9577" providerId="ADAL" clId="{7C9B03B3-4DBB-48A5-996A-D234D8E380B0}" dt="2025-06-04T00:41:13.996" v="53"/>
      <pc:docMkLst>
        <pc:docMk/>
      </pc:docMkLst>
      <pc:sldChg chg="modSp mod">
        <pc:chgData name="Marcos Maillot" userId="fa14b39d-e966-4ebb-a436-4f96f84b9577" providerId="ADAL" clId="{7C9B03B3-4DBB-48A5-996A-D234D8E380B0}" dt="2025-06-03T14:24:31.393" v="36" actId="20577"/>
        <pc:sldMkLst>
          <pc:docMk/>
          <pc:sldMk cId="0" sldId="257"/>
        </pc:sldMkLst>
        <pc:spChg chg="mod">
          <ac:chgData name="Marcos Maillot" userId="fa14b39d-e966-4ebb-a436-4f96f84b9577" providerId="ADAL" clId="{7C9B03B3-4DBB-48A5-996A-D234D8E380B0}" dt="2025-06-03T14:20:06.666" v="22" actId="20577"/>
          <ac:spMkLst>
            <pc:docMk/>
            <pc:sldMk cId="0" sldId="257"/>
            <ac:spMk id="82" creationId="{00000000-0000-0000-0000-000000000000}"/>
          </ac:spMkLst>
        </pc:spChg>
        <pc:spChg chg="mod">
          <ac:chgData name="Marcos Maillot" userId="fa14b39d-e966-4ebb-a436-4f96f84b9577" providerId="ADAL" clId="{7C9B03B3-4DBB-48A5-996A-D234D8E380B0}" dt="2025-06-03T14:24:31.393" v="36" actId="20577"/>
          <ac:spMkLst>
            <pc:docMk/>
            <pc:sldMk cId="0" sldId="257"/>
            <ac:spMk id="84" creationId="{00000000-0000-0000-0000-000000000000}"/>
          </ac:spMkLst>
        </pc:spChg>
      </pc:sldChg>
      <pc:sldChg chg="addSp delSp modSp mod">
        <pc:chgData name="Marcos Maillot" userId="fa14b39d-e966-4ebb-a436-4f96f84b9577" providerId="ADAL" clId="{7C9B03B3-4DBB-48A5-996A-D234D8E380B0}" dt="2025-06-04T00:41:13.996" v="53"/>
        <pc:sldMkLst>
          <pc:docMk/>
          <pc:sldMk cId="2515468531" sldId="290"/>
        </pc:sldMkLst>
        <pc:grpChg chg="del mod">
          <ac:chgData name="Marcos Maillot" userId="fa14b39d-e966-4ebb-a436-4f96f84b9577" providerId="ADAL" clId="{7C9B03B3-4DBB-48A5-996A-D234D8E380B0}" dt="2025-06-04T00:41:10.855" v="50"/>
          <ac:grpSpMkLst>
            <pc:docMk/>
            <pc:sldMk cId="2515468531" sldId="290"/>
            <ac:grpSpMk id="6" creationId="{0DF4CA79-4EC3-220E-CDB3-5F4296775D5B}"/>
          </ac:grpSpMkLst>
        </pc:grpChg>
        <pc:grpChg chg="del mod">
          <ac:chgData name="Marcos Maillot" userId="fa14b39d-e966-4ebb-a436-4f96f84b9577" providerId="ADAL" clId="{7C9B03B3-4DBB-48A5-996A-D234D8E380B0}" dt="2025-06-04T00:41:13.996" v="53"/>
          <ac:grpSpMkLst>
            <pc:docMk/>
            <pc:sldMk cId="2515468531" sldId="290"/>
            <ac:grpSpMk id="16" creationId="{19C3D659-A0D5-0E44-0D6D-BAF8BD0ED69E}"/>
          </ac:grpSpMkLst>
        </pc:grpChg>
        <pc:grpChg chg="mod">
          <ac:chgData name="Marcos Maillot" userId="fa14b39d-e966-4ebb-a436-4f96f84b9577" providerId="ADAL" clId="{7C9B03B3-4DBB-48A5-996A-D234D8E380B0}" dt="2025-06-04T00:41:13.996" v="53"/>
          <ac:grpSpMkLst>
            <pc:docMk/>
            <pc:sldMk cId="2515468531" sldId="290"/>
            <ac:grpSpMk id="19" creationId="{FE93B399-3A1D-2EB6-5281-ECEF1C31C379}"/>
          </ac:grpSpMkLst>
        </pc:grpChg>
        <pc:inkChg chg="add mod">
          <ac:chgData name="Marcos Maillot" userId="fa14b39d-e966-4ebb-a436-4f96f84b9577" providerId="ADAL" clId="{7C9B03B3-4DBB-48A5-996A-D234D8E380B0}" dt="2025-06-04T00:41:13.996" v="53"/>
          <ac:inkMkLst>
            <pc:docMk/>
            <pc:sldMk cId="2515468531" sldId="290"/>
            <ac:inkMk id="3" creationId="{A6386BAD-A2F2-950A-3604-BD3D5127E9F6}"/>
          </ac:inkMkLst>
        </pc:inkChg>
        <pc:inkChg chg="add mod">
          <ac:chgData name="Marcos Maillot" userId="fa14b39d-e966-4ebb-a436-4f96f84b9577" providerId="ADAL" clId="{7C9B03B3-4DBB-48A5-996A-D234D8E380B0}" dt="2025-06-04T00:41:03.361" v="40"/>
          <ac:inkMkLst>
            <pc:docMk/>
            <pc:sldMk cId="2515468531" sldId="290"/>
            <ac:inkMk id="4" creationId="{C97540F0-D758-40D0-63CC-5E6903023618}"/>
          </ac:inkMkLst>
        </pc:inkChg>
        <pc:inkChg chg="add mod">
          <ac:chgData name="Marcos Maillot" userId="fa14b39d-e966-4ebb-a436-4f96f84b9577" providerId="ADAL" clId="{7C9B03B3-4DBB-48A5-996A-D234D8E380B0}" dt="2025-06-04T00:41:03.361" v="40"/>
          <ac:inkMkLst>
            <pc:docMk/>
            <pc:sldMk cId="2515468531" sldId="290"/>
            <ac:inkMk id="5" creationId="{6DF336C5-A659-F16A-631F-4D758928963A}"/>
          </ac:inkMkLst>
        </pc:inkChg>
        <pc:inkChg chg="add mod">
          <ac:chgData name="Marcos Maillot" userId="fa14b39d-e966-4ebb-a436-4f96f84b9577" providerId="ADAL" clId="{7C9B03B3-4DBB-48A5-996A-D234D8E380B0}" dt="2025-06-04T00:41:13.996" v="53"/>
          <ac:inkMkLst>
            <pc:docMk/>
            <pc:sldMk cId="2515468531" sldId="290"/>
            <ac:inkMk id="7" creationId="{B66F48A6-3559-E387-5B70-DD2198E81150}"/>
          </ac:inkMkLst>
        </pc:inkChg>
        <pc:inkChg chg="add mod">
          <ac:chgData name="Marcos Maillot" userId="fa14b39d-e966-4ebb-a436-4f96f84b9577" providerId="ADAL" clId="{7C9B03B3-4DBB-48A5-996A-D234D8E380B0}" dt="2025-06-04T00:41:13.996" v="53"/>
          <ac:inkMkLst>
            <pc:docMk/>
            <pc:sldMk cId="2515468531" sldId="290"/>
            <ac:inkMk id="8" creationId="{A8D69D91-3AE8-1EB2-7C05-DD1F941A1049}"/>
          </ac:inkMkLst>
        </pc:inkChg>
        <pc:inkChg chg="add mod">
          <ac:chgData name="Marcos Maillot" userId="fa14b39d-e966-4ebb-a436-4f96f84b9577" providerId="ADAL" clId="{7C9B03B3-4DBB-48A5-996A-D234D8E380B0}" dt="2025-06-04T00:41:13.996" v="53"/>
          <ac:inkMkLst>
            <pc:docMk/>
            <pc:sldMk cId="2515468531" sldId="290"/>
            <ac:inkMk id="9" creationId="{CA04CFD9-AA25-1874-9BA1-27CF76D65A30}"/>
          </ac:inkMkLst>
        </pc:inkChg>
        <pc:inkChg chg="add">
          <ac:chgData name="Marcos Maillot" userId="fa14b39d-e966-4ebb-a436-4f96f84b9577" providerId="ADAL" clId="{7C9B03B3-4DBB-48A5-996A-D234D8E380B0}" dt="2025-06-04T00:41:05.320" v="44" actId="9405"/>
          <ac:inkMkLst>
            <pc:docMk/>
            <pc:sldMk cId="2515468531" sldId="290"/>
            <ac:inkMk id="10" creationId="{0043F65D-695D-5D63-44ED-A45E2C364D77}"/>
          </ac:inkMkLst>
        </pc:inkChg>
        <pc:inkChg chg="add">
          <ac:chgData name="Marcos Maillot" userId="fa14b39d-e966-4ebb-a436-4f96f84b9577" providerId="ADAL" clId="{7C9B03B3-4DBB-48A5-996A-D234D8E380B0}" dt="2025-06-04T00:41:05.475" v="45" actId="9405"/>
          <ac:inkMkLst>
            <pc:docMk/>
            <pc:sldMk cId="2515468531" sldId="290"/>
            <ac:inkMk id="11" creationId="{BE63A762-3C94-7163-A3CC-51784114AE55}"/>
          </ac:inkMkLst>
        </pc:inkChg>
        <pc:inkChg chg="add mod">
          <ac:chgData name="Marcos Maillot" userId="fa14b39d-e966-4ebb-a436-4f96f84b9577" providerId="ADAL" clId="{7C9B03B3-4DBB-48A5-996A-D234D8E380B0}" dt="2025-06-04T00:41:13.996" v="53"/>
          <ac:inkMkLst>
            <pc:docMk/>
            <pc:sldMk cId="2515468531" sldId="290"/>
            <ac:inkMk id="12" creationId="{5CD21ED4-AFBB-9656-C096-2C8621BA6CE9}"/>
          </ac:inkMkLst>
        </pc:inkChg>
        <pc:inkChg chg="add mod">
          <ac:chgData name="Marcos Maillot" userId="fa14b39d-e966-4ebb-a436-4f96f84b9577" providerId="ADAL" clId="{7C9B03B3-4DBB-48A5-996A-D234D8E380B0}" dt="2025-06-04T00:41:13.996" v="53"/>
          <ac:inkMkLst>
            <pc:docMk/>
            <pc:sldMk cId="2515468531" sldId="290"/>
            <ac:inkMk id="13" creationId="{E2E4225D-7CB3-CF94-B928-BA674646F03B}"/>
          </ac:inkMkLst>
        </pc:inkChg>
        <pc:inkChg chg="add mod">
          <ac:chgData name="Marcos Maillot" userId="fa14b39d-e966-4ebb-a436-4f96f84b9577" providerId="ADAL" clId="{7C9B03B3-4DBB-48A5-996A-D234D8E380B0}" dt="2025-06-04T00:41:13.996" v="53"/>
          <ac:inkMkLst>
            <pc:docMk/>
            <pc:sldMk cId="2515468531" sldId="290"/>
            <ac:inkMk id="14" creationId="{064C380F-4D2A-FE8B-7405-0D1616860E79}"/>
          </ac:inkMkLst>
        </pc:inkChg>
        <pc:inkChg chg="add mod">
          <ac:chgData name="Marcos Maillot" userId="fa14b39d-e966-4ebb-a436-4f96f84b9577" providerId="ADAL" clId="{7C9B03B3-4DBB-48A5-996A-D234D8E380B0}" dt="2025-06-04T00:41:13.996" v="53"/>
          <ac:inkMkLst>
            <pc:docMk/>
            <pc:sldMk cId="2515468531" sldId="290"/>
            <ac:inkMk id="15" creationId="{716E2411-9935-B488-7C49-8268A1505C69}"/>
          </ac:inkMkLst>
        </pc:inkChg>
        <pc:inkChg chg="add">
          <ac:chgData name="Marcos Maillot" userId="fa14b39d-e966-4ebb-a436-4f96f84b9577" providerId="ADAL" clId="{7C9B03B3-4DBB-48A5-996A-D234D8E380B0}" dt="2025-06-04T00:41:12.542" v="51" actId="9405"/>
          <ac:inkMkLst>
            <pc:docMk/>
            <pc:sldMk cId="2515468531" sldId="290"/>
            <ac:inkMk id="17" creationId="{901A1A52-FE27-AD7A-033A-1B1B4320B636}"/>
          </ac:inkMkLst>
        </pc:inkChg>
        <pc:inkChg chg="add">
          <ac:chgData name="Marcos Maillot" userId="fa14b39d-e966-4ebb-a436-4f96f84b9577" providerId="ADAL" clId="{7C9B03B3-4DBB-48A5-996A-D234D8E380B0}" dt="2025-06-04T00:41:13.370" v="52" actId="9405"/>
          <ac:inkMkLst>
            <pc:docMk/>
            <pc:sldMk cId="2515468531" sldId="290"/>
            <ac:inkMk id="18" creationId="{2E8B4B14-EDD4-0909-DB2D-D5F9BFEC0589}"/>
          </ac:inkMkLst>
        </pc:inkChg>
      </pc:sldChg>
    </pc:docChg>
  </pc:docChgLst>
  <pc:docChgLst>
    <pc:chgData name="Marcos Maillot" userId="fa14b39d-e966-4ebb-a436-4f96f84b9577" providerId="ADAL" clId="{6875A249-7888-4363-9F92-056EB10F7CD5}"/>
    <pc:docChg chg="custSel addSld modSld">
      <pc:chgData name="Marcos Maillot" userId="fa14b39d-e966-4ebb-a436-4f96f84b9577" providerId="ADAL" clId="{6875A249-7888-4363-9F92-056EB10F7CD5}" dt="2024-11-29T21:45:30.394" v="57" actId="14100"/>
      <pc:docMkLst>
        <pc:docMk/>
      </pc:docMkLst>
      <pc:sldChg chg="modSp mod">
        <pc:chgData name="Marcos Maillot" userId="fa14b39d-e966-4ebb-a436-4f96f84b9577" providerId="ADAL" clId="{6875A249-7888-4363-9F92-056EB10F7CD5}" dt="2024-11-29T21:45:30.394" v="57" actId="14100"/>
        <pc:sldMkLst>
          <pc:docMk/>
          <pc:sldMk cId="0" sldId="278"/>
        </pc:sldMkLst>
      </pc:sldChg>
      <pc:sldChg chg="addSp delSp modSp add mod">
        <pc:chgData name="Marcos Maillot" userId="fa14b39d-e966-4ebb-a436-4f96f84b9577" providerId="ADAL" clId="{6875A249-7888-4363-9F92-056EB10F7CD5}" dt="2024-11-29T21:34:44.944" v="9" actId="1076"/>
        <pc:sldMkLst>
          <pc:docMk/>
          <pc:sldMk cId="3137623413" sldId="291"/>
        </pc:sldMkLst>
      </pc:sldChg>
      <pc:sldChg chg="addSp modSp add mod">
        <pc:chgData name="Marcos Maillot" userId="fa14b39d-e966-4ebb-a436-4f96f84b9577" providerId="ADAL" clId="{6875A249-7888-4363-9F92-056EB10F7CD5}" dt="2024-11-29T21:36:07.654" v="22" actId="1076"/>
        <pc:sldMkLst>
          <pc:docMk/>
          <pc:sldMk cId="4139229005" sldId="292"/>
        </pc:sldMkLst>
      </pc:sldChg>
      <pc:sldChg chg="addSp delSp modSp add mod">
        <pc:chgData name="Marcos Maillot" userId="fa14b39d-e966-4ebb-a436-4f96f84b9577" providerId="ADAL" clId="{6875A249-7888-4363-9F92-056EB10F7CD5}" dt="2024-11-29T21:37:21.674" v="39" actId="1076"/>
        <pc:sldMkLst>
          <pc:docMk/>
          <pc:sldMk cId="3179616302" sldId="293"/>
        </pc:sldMkLst>
      </pc:sldChg>
      <pc:sldChg chg="addSp delSp modSp add mod">
        <pc:chgData name="Marcos Maillot" userId="fa14b39d-e966-4ebb-a436-4f96f84b9577" providerId="ADAL" clId="{6875A249-7888-4363-9F92-056EB10F7CD5}" dt="2024-11-29T21:39:33.364" v="55" actId="1076"/>
        <pc:sldMkLst>
          <pc:docMk/>
          <pc:sldMk cId="1421602177" sldId="294"/>
        </pc:sldMkLst>
      </pc:sldChg>
    </pc:docChg>
  </pc:docChgLst>
  <pc:docChgLst>
    <pc:chgData name="Marcos Maillot" userId="fa14b39d-e966-4ebb-a436-4f96f84b9577" providerId="ADAL" clId="{99863556-EDB4-416E-A189-D7BEBC9D2890}"/>
    <pc:docChg chg="custSel addSld modSld sldOrd">
      <pc:chgData name="Marcos Maillot" userId="fa14b39d-e966-4ebb-a436-4f96f84b9577" providerId="ADAL" clId="{99863556-EDB4-416E-A189-D7BEBC9D2890}" dt="2025-04-08T20:00:51.115" v="134" actId="478"/>
      <pc:docMkLst>
        <pc:docMk/>
      </pc:docMkLst>
      <pc:sldChg chg="modSp mod">
        <pc:chgData name="Marcos Maillot" userId="fa14b39d-e966-4ebb-a436-4f96f84b9577" providerId="ADAL" clId="{99863556-EDB4-416E-A189-D7BEBC9D2890}" dt="2025-04-08T19:39:40.991" v="2" actId="20577"/>
        <pc:sldMkLst>
          <pc:docMk/>
          <pc:sldMk cId="0" sldId="256"/>
        </pc:sldMkLst>
        <pc:spChg chg="mod">
          <ac:chgData name="Marcos Maillot" userId="fa14b39d-e966-4ebb-a436-4f96f84b9577" providerId="ADAL" clId="{99863556-EDB4-416E-A189-D7BEBC9D2890}" dt="2025-04-08T19:39:40.991" v="2" actId="20577"/>
          <ac:spMkLst>
            <pc:docMk/>
            <pc:sldMk cId="0" sldId="256"/>
            <ac:spMk id="75" creationId="{00000000-0000-0000-0000-000000000000}"/>
          </ac:spMkLst>
        </pc:spChg>
      </pc:sldChg>
      <pc:sldChg chg="modSp mod">
        <pc:chgData name="Marcos Maillot" userId="fa14b39d-e966-4ebb-a436-4f96f84b9577" providerId="ADAL" clId="{99863556-EDB4-416E-A189-D7BEBC9D2890}" dt="2025-04-08T19:41:13.160" v="75" actId="20577"/>
        <pc:sldMkLst>
          <pc:docMk/>
          <pc:sldMk cId="0" sldId="257"/>
        </pc:sldMkLst>
        <pc:spChg chg="mod">
          <ac:chgData name="Marcos Maillot" userId="fa14b39d-e966-4ebb-a436-4f96f84b9577" providerId="ADAL" clId="{99863556-EDB4-416E-A189-D7BEBC9D2890}" dt="2025-04-08T19:40:19.680" v="24" actId="20577"/>
          <ac:spMkLst>
            <pc:docMk/>
            <pc:sldMk cId="0" sldId="257"/>
            <ac:spMk id="82" creationId="{00000000-0000-0000-0000-000000000000}"/>
          </ac:spMkLst>
        </pc:spChg>
        <pc:spChg chg="mod">
          <ac:chgData name="Marcos Maillot" userId="fa14b39d-e966-4ebb-a436-4f96f84b9577" providerId="ADAL" clId="{99863556-EDB4-416E-A189-D7BEBC9D2890}" dt="2025-04-08T19:41:13.160" v="75" actId="20577"/>
          <ac:spMkLst>
            <pc:docMk/>
            <pc:sldMk cId="0" sldId="257"/>
            <ac:spMk id="84" creationId="{00000000-0000-0000-0000-000000000000}"/>
          </ac:spMkLst>
        </pc:spChg>
      </pc:sldChg>
      <pc:sldChg chg="addSp delSp mod">
        <pc:chgData name="Marcos Maillot" userId="fa14b39d-e966-4ebb-a436-4f96f84b9577" providerId="ADAL" clId="{99863556-EDB4-416E-A189-D7BEBC9D2890}" dt="2025-04-08T19:48:44.570" v="80" actId="478"/>
        <pc:sldMkLst>
          <pc:docMk/>
          <pc:sldMk cId="0" sldId="272"/>
        </pc:sldMkLst>
      </pc:sldChg>
      <pc:sldChg chg="ord modNotes">
        <pc:chgData name="Marcos Maillot" userId="fa14b39d-e966-4ebb-a436-4f96f84b9577" providerId="ADAL" clId="{99863556-EDB4-416E-A189-D7BEBC9D2890}" dt="2025-04-08T19:42:14.891" v="77"/>
        <pc:sldMkLst>
          <pc:docMk/>
          <pc:sldMk cId="0" sldId="274"/>
        </pc:sldMkLst>
      </pc:sldChg>
      <pc:sldChg chg="addSp delSp modSp add mod">
        <pc:chgData name="Marcos Maillot" userId="fa14b39d-e966-4ebb-a436-4f96f84b9577" providerId="ADAL" clId="{99863556-EDB4-416E-A189-D7BEBC9D2890}" dt="2025-04-08T20:00:43.352" v="133" actId="14100"/>
        <pc:sldMkLst>
          <pc:docMk/>
          <pc:sldMk cId="3064181911" sldId="295"/>
        </pc:sldMkLst>
        <pc:spChg chg="add mod">
          <ac:chgData name="Marcos Maillot" userId="fa14b39d-e966-4ebb-a436-4f96f84b9577" providerId="ADAL" clId="{99863556-EDB4-416E-A189-D7BEBC9D2890}" dt="2025-04-08T19:50:01.535" v="94" actId="1076"/>
          <ac:spMkLst>
            <pc:docMk/>
            <pc:sldMk cId="3064181911" sldId="295"/>
            <ac:spMk id="6" creationId="{680751A2-BC9E-0E52-827C-A35BA93EDF5F}"/>
          </ac:spMkLst>
        </pc:spChg>
        <pc:spChg chg="add mod">
          <ac:chgData name="Marcos Maillot" userId="fa14b39d-e966-4ebb-a436-4f96f84b9577" providerId="ADAL" clId="{99863556-EDB4-416E-A189-D7BEBC9D2890}" dt="2025-04-08T19:50:11.735" v="97" actId="1076"/>
          <ac:spMkLst>
            <pc:docMk/>
            <pc:sldMk cId="3064181911" sldId="295"/>
            <ac:spMk id="8" creationId="{9F734DE2-F282-0BE7-B8DD-4BF48C91805E}"/>
          </ac:spMkLst>
        </pc:spChg>
        <pc:spChg chg="add mod">
          <ac:chgData name="Marcos Maillot" userId="fa14b39d-e966-4ebb-a436-4f96f84b9577" providerId="ADAL" clId="{99863556-EDB4-416E-A189-D7BEBC9D2890}" dt="2025-04-08T19:50:21.720" v="100" actId="1076"/>
          <ac:spMkLst>
            <pc:docMk/>
            <pc:sldMk cId="3064181911" sldId="295"/>
            <ac:spMk id="10" creationId="{6B4A93BA-BBF1-200A-33A5-9EDC6860B6B2}"/>
          </ac:spMkLst>
        </pc:spChg>
        <pc:spChg chg="add mod">
          <ac:chgData name="Marcos Maillot" userId="fa14b39d-e966-4ebb-a436-4f96f84b9577" providerId="ADAL" clId="{99863556-EDB4-416E-A189-D7BEBC9D2890}" dt="2025-04-08T20:00:43.352" v="133" actId="14100"/>
          <ac:spMkLst>
            <pc:docMk/>
            <pc:sldMk cId="3064181911" sldId="295"/>
            <ac:spMk id="11" creationId="{6EE894D3-9313-884A-867C-991982DDDFD3}"/>
          </ac:spMkLst>
        </pc:spChg>
        <pc:spChg chg="mod">
          <ac:chgData name="Marcos Maillot" userId="fa14b39d-e966-4ebb-a436-4f96f84b9577" providerId="ADAL" clId="{99863556-EDB4-416E-A189-D7BEBC9D2890}" dt="2025-04-08T19:49:00.750" v="85" actId="1076"/>
          <ac:spMkLst>
            <pc:docMk/>
            <pc:sldMk cId="3064181911" sldId="295"/>
            <ac:spMk id="239" creationId="{59943719-B7F0-CEF9-97F4-CC2E49510DF5}"/>
          </ac:spMkLst>
        </pc:spChg>
        <pc:picChg chg="add mod">
          <ac:chgData name="Marcos Maillot" userId="fa14b39d-e966-4ebb-a436-4f96f84b9577" providerId="ADAL" clId="{99863556-EDB4-416E-A189-D7BEBC9D2890}" dt="2025-04-08T19:49:21.040" v="89" actId="14100"/>
          <ac:picMkLst>
            <pc:docMk/>
            <pc:sldMk cId="3064181911" sldId="295"/>
            <ac:picMk id="2" creationId="{CD5FBCD3-7FFB-B68B-0977-0638AF76795B}"/>
          </ac:picMkLst>
        </pc:picChg>
      </pc:sldChg>
      <pc:sldChg chg="addSp delSp modSp add mod">
        <pc:chgData name="Marcos Maillot" userId="fa14b39d-e966-4ebb-a436-4f96f84b9577" providerId="ADAL" clId="{99863556-EDB4-416E-A189-D7BEBC9D2890}" dt="2025-04-08T20:00:51.115" v="134" actId="478"/>
        <pc:sldMkLst>
          <pc:docMk/>
          <pc:sldMk cId="238751435" sldId="296"/>
        </pc:sldMkLst>
        <pc:spChg chg="add mod">
          <ac:chgData name="Marcos Maillot" userId="fa14b39d-e966-4ebb-a436-4f96f84b9577" providerId="ADAL" clId="{99863556-EDB4-416E-A189-D7BEBC9D2890}" dt="2025-04-08T19:57:46.170" v="123" actId="14100"/>
          <ac:spMkLst>
            <pc:docMk/>
            <pc:sldMk cId="238751435" sldId="296"/>
            <ac:spMk id="4" creationId="{DF83B887-C749-C288-7354-0A08D04B3CA0}"/>
          </ac:spMkLst>
        </pc:spChg>
        <pc:spChg chg="mod">
          <ac:chgData name="Marcos Maillot" userId="fa14b39d-e966-4ebb-a436-4f96f84b9577" providerId="ADAL" clId="{99863556-EDB4-416E-A189-D7BEBC9D2890}" dt="2025-04-08T19:56:29.610" v="120" actId="1076"/>
          <ac:spMkLst>
            <pc:docMk/>
            <pc:sldMk cId="238751435" sldId="296"/>
            <ac:spMk id="6" creationId="{AACFD0A2-88F0-4AE4-7F1B-9F16BBC3122C}"/>
          </ac:spMkLst>
        </pc:spChg>
        <pc:spChg chg="mod">
          <ac:chgData name="Marcos Maillot" userId="fa14b39d-e966-4ebb-a436-4f96f84b9577" providerId="ADAL" clId="{99863556-EDB4-416E-A189-D7BEBC9D2890}" dt="2025-04-08T19:55:27.820" v="114" actId="1076"/>
          <ac:spMkLst>
            <pc:docMk/>
            <pc:sldMk cId="238751435" sldId="296"/>
            <ac:spMk id="8" creationId="{BC4E8ACB-9FB5-EF51-BBFD-4D43E4723E28}"/>
          </ac:spMkLst>
        </pc:spChg>
        <pc:spChg chg="mod">
          <ac:chgData name="Marcos Maillot" userId="fa14b39d-e966-4ebb-a436-4f96f84b9577" providerId="ADAL" clId="{99863556-EDB4-416E-A189-D7BEBC9D2890}" dt="2025-04-08T19:59:28.520" v="129" actId="1076"/>
          <ac:spMkLst>
            <pc:docMk/>
            <pc:sldMk cId="238751435" sldId="296"/>
            <ac:spMk id="239" creationId="{95CA89FD-2F4A-8478-5E4E-1D05F7CF1665}"/>
          </ac:spMkLst>
        </pc:spChg>
        <pc:picChg chg="add mod ord">
          <ac:chgData name="Marcos Maillot" userId="fa14b39d-e966-4ebb-a436-4f96f84b9577" providerId="ADAL" clId="{99863556-EDB4-416E-A189-D7BEBC9D2890}" dt="2025-04-08T19:59:30.073" v="130" actId="14100"/>
          <ac:picMkLst>
            <pc:docMk/>
            <pc:sldMk cId="238751435" sldId="296"/>
            <ac:picMk id="3" creationId="{BEBCD5B1-74EF-2478-979A-41633BC357D3}"/>
          </ac:picMkLst>
        </pc:picChg>
      </pc:sldChg>
    </pc:docChg>
  </pc:docChgLst>
  <pc:docChgLst>
    <pc:chgData name="Marcos Maillot" userId="fa14b39d-e966-4ebb-a436-4f96f84b9577" providerId="ADAL" clId="{EE2FC811-F246-4E28-936B-C5BA500BDF68}"/>
    <pc:docChg chg="undo custSel addSld modSld sldOrd">
      <pc:chgData name="Marcos Maillot" userId="fa14b39d-e966-4ebb-a436-4f96f84b9577" providerId="ADAL" clId="{EE2FC811-F246-4E28-936B-C5BA500BDF68}" dt="2024-10-01T23:23:19.274" v="36"/>
      <pc:docMkLst>
        <pc:docMk/>
      </pc:docMkLst>
      <pc:sldChg chg="modSp mod">
        <pc:chgData name="Marcos Maillot" userId="fa14b39d-e966-4ebb-a436-4f96f84b9577" providerId="ADAL" clId="{EE2FC811-F246-4E28-936B-C5BA500BDF68}" dt="2024-10-01T16:27:37.771" v="3" actId="14100"/>
        <pc:sldMkLst>
          <pc:docMk/>
          <pc:sldMk cId="0" sldId="263"/>
        </pc:sldMkLst>
      </pc:sldChg>
      <pc:sldChg chg="modSp mod">
        <pc:chgData name="Marcos Maillot" userId="fa14b39d-e966-4ebb-a436-4f96f84b9577" providerId="ADAL" clId="{EE2FC811-F246-4E28-936B-C5BA500BDF68}" dt="2024-10-01T16:28:12.091" v="11" actId="5793"/>
        <pc:sldMkLst>
          <pc:docMk/>
          <pc:sldMk cId="0" sldId="272"/>
        </pc:sldMkLst>
      </pc:sldChg>
      <pc:sldChg chg="modSp mod">
        <pc:chgData name="Marcos Maillot" userId="fa14b39d-e966-4ebb-a436-4f96f84b9577" providerId="ADAL" clId="{EE2FC811-F246-4E28-936B-C5BA500BDF68}" dt="2024-10-01T23:22:22.814" v="15" actId="27636"/>
        <pc:sldMkLst>
          <pc:docMk/>
          <pc:sldMk cId="0" sldId="273"/>
        </pc:sldMkLst>
      </pc:sldChg>
      <pc:sldChg chg="ord">
        <pc:chgData name="Marcos Maillot" userId="fa14b39d-e966-4ebb-a436-4f96f84b9577" providerId="ADAL" clId="{EE2FC811-F246-4E28-936B-C5BA500BDF68}" dt="2024-10-01T23:21:50.675" v="13"/>
        <pc:sldMkLst>
          <pc:docMk/>
          <pc:sldMk cId="0" sldId="279"/>
        </pc:sldMkLst>
      </pc:sldChg>
      <pc:sldChg chg="addSp delSp modSp add mod">
        <pc:chgData name="Marcos Maillot" userId="fa14b39d-e966-4ebb-a436-4f96f84b9577" providerId="ADAL" clId="{EE2FC811-F246-4E28-936B-C5BA500BDF68}" dt="2024-10-01T23:23:19.274" v="36"/>
        <pc:sldMkLst>
          <pc:docMk/>
          <pc:sldMk cId="2515468531" sldId="290"/>
        </pc:sldMkLst>
      </pc:sldChg>
    </pc:docChg>
  </pc:docChgLst>
  <pc:docChgLst>
    <pc:chgData name="Marcos Maillot" userId="fa14b39d-e966-4ebb-a436-4f96f84b9577" providerId="ADAL" clId="{8ACB5DE9-95AA-4FA1-BB62-A7FBF6739BEF}"/>
    <pc:docChg chg="custSel modSld">
      <pc:chgData name="Marcos Maillot" userId="fa14b39d-e966-4ebb-a436-4f96f84b9577" providerId="ADAL" clId="{8ACB5DE9-95AA-4FA1-BB62-A7FBF6739BEF}" dt="2024-08-03T00:55:09.122" v="28" actId="14100"/>
      <pc:docMkLst>
        <pc:docMk/>
      </pc:docMkLst>
      <pc:sldChg chg="modSp mod">
        <pc:chgData name="Marcos Maillot" userId="fa14b39d-e966-4ebb-a436-4f96f84b9577" providerId="ADAL" clId="{8ACB5DE9-95AA-4FA1-BB62-A7FBF6739BEF}" dt="2024-08-02T21:05:36.646" v="10" actId="20577"/>
        <pc:sldMkLst>
          <pc:docMk/>
          <pc:sldMk cId="0" sldId="256"/>
        </pc:sldMkLst>
      </pc:sldChg>
      <pc:sldChg chg="modSp mod">
        <pc:chgData name="Marcos Maillot" userId="fa14b39d-e966-4ebb-a436-4f96f84b9577" providerId="ADAL" clId="{8ACB5DE9-95AA-4FA1-BB62-A7FBF6739BEF}" dt="2024-08-02T21:06:30.023" v="23" actId="14100"/>
        <pc:sldMkLst>
          <pc:docMk/>
          <pc:sldMk cId="0" sldId="277"/>
        </pc:sldMkLst>
      </pc:sldChg>
      <pc:sldChg chg="addSp delSp modSp mod">
        <pc:chgData name="Marcos Maillot" userId="fa14b39d-e966-4ebb-a436-4f96f84b9577" providerId="ADAL" clId="{8ACB5DE9-95AA-4FA1-BB62-A7FBF6739BEF}" dt="2024-08-03T00:55:09.122" v="28" actId="14100"/>
        <pc:sldMkLst>
          <pc:docMk/>
          <pc:sldMk cId="0" sldId="28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00:41:01.2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1042 748 0 0,'0'0'116'0'0,"1"-5"4338"0"0,4-14-3045 0 0,-4 9-1285 0 0,1 0-1 0 0,0-1 1 0 0,0 1-1 0 0,1 0 0 0 0,0 1 1 0 0,6-13-1 0 0,11-44 103 0 0,-17 48-5 0 0,2 0 0 0 0,12-32 0 0 0,5-14 41 0 0,-14 31-109 0 0,1 1-1 0 0,2-1 1 0 0,22-45-1 0 0,-12 42 75 0 0,1 0-1 0 0,36-43 1 0 0,-50 70-254 0 0,0 1 1 0 0,1 1-1 0 0,0 0 0 0 0,0 0 1 0 0,0 0-1 0 0,1 2 1 0 0,0-1-1 0 0,1 1 1 0 0,10-4-1 0 0,17-5-159 0 0,46-10 0 0 0,-70 20 312 0 0,0 1 1 0 0,1 1 0 0 0,-1 0-1 0 0,0 0 1 0 0,1 2 0 0 0,-1 0 0 0 0,1 0-1 0 0,-1 1 1 0 0,1 1 0 0 0,-1 1-1 0 0,0 0 1 0 0,0 0 0 0 0,0 2 0 0 0,19 8-1 0 0,-4 2 108 0 0,0 2 1 0 0,-2 1-1 0 0,0 1 0 0 0,-1 2 0 0 0,-1 0 0 0 0,38 42 0 0 0,72 100 1100 0 0,-111-127-960 0 0,-2 2 0 0 0,-2 0 0 0 0,-1 1 0 0 0,21 65 0 0 0,-29-73-159 0 0,1 3-83 0 0,0-1 1 0 0,3 0-1 0 0,0 0 1 0 0,30 44-1 0 0,-33-62-234 0 0,0 0 0 0 0,0 0-1 0 0,1-2 1 0 0,1 1 0 0 0,0-2 0 0 0,1 0-1 0 0,0 0 1 0 0,1-1 0 0 0,1-1-1 0 0,-1-1 1 0 0,30 12 0 0 0,-33-18 87 0 0,-1 1 0 0 0,0-2 1 0 0,1 0-1 0 0,-1 0 0 0 0,1-1 1 0 0,-1-1-1 0 0,1 0 0 0 0,0-1 0 0 0,-1 0 1 0 0,1-1-1 0 0,15-4 0 0 0,-16 3 132 0 0,-1-1 0 0 0,1 0 0 0 0,0-1 0 0 0,-1 0 0 0 0,0-1 0 0 0,19-13 1 0 0,13-10 449 0 0,-29 20-195 0 0,-1 0 0 0 0,1-1 0 0 0,21-23-1 0 0,16-26 616 0 0,-10 1-629 0 0,-2-1 0 0 0,43-92 0 0 0,-22 45 322 0 0,100-134 0 0 0,-108 166-680 0 0,-28 42-222 0 0,2 1 0 0 0,35-31 1 0 0,23-26 172 0 0,-75 78 54 0 0,2 1 0 0 0,-1-1-1 0 0,1 2 1 0 0,0 0 0 0 0,1 0-1 0 0,0 1 1 0 0,0 0 0 0 0,1 1-1 0 0,0 1 1 0 0,0 0 0 0 0,0 1-1 0 0,0 0 1 0 0,1 1 0 0 0,24-3-1 0 0,-37 6 0 0 0,9-2 100 0 0,0 0 0 0 0,1 1 0 0 0,-1 0 1 0 0,0 1-1 0 0,1 0 0 0 0,-1 0 0 0 0,1 2 0 0 0,13 2 0 0 0,-3 4-40 0 0,0 1 0 0 0,0 1 0 0 0,-1 1 0 0 0,-1 1 0 0 0,0 1 0 0 0,0 0 0 0 0,-1 2 0 0 0,23 23 0 0 0,-29-27 86 0 0,1-1 1 0 0,0-1-1 0 0,0 0 1 0 0,1-1-1 0 0,0 0 1 0 0,0-1-1 0 0,1-1 0 0 0,0 0 1 0 0,0-1-1 0 0,0-1 1 0 0,0 0-1 0 0,1-1 0 0 0,0-1 1 0 0,0 0-1 0 0,0-1 1 0 0,17-1-1 0 0,-19-2-41 0 0,0-1 0 0 0,0 0 0 0 0,0-1 0 0 0,0-1 1 0 0,-1 0-1 0 0,0 0 0 0 0,0-1 0 0 0,0-1 0 0 0,-1-1 0 0 0,0 1 0 0 0,15-14 0 0 0,-4 0 331 0 0,-1 0-1 0 0,-1-2 1 0 0,32-44-1 0 0,-45 55-332 0 0,0-1 4 0 0,1 1 1 0 0,0 0-1 0 0,19-19 1 0 0,-28 30-106 0 0,2 1-3 0 0,-2 0 88 0 0,10 10 1809 0 0,-5-5-1693 0 0,0 0-3582 0 0,-2-43-22749 0 0,-5 25 25076 0 0,2 7 689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00:41:07.6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4401 184 0 0,'0'0'118'0'0,"0"0"-1"0"0,0 1 1 0 0,1-1 0 0 0,-1 0 0 0 0,0 0-1 0 0,0 0 1 0 0,1 1 0 0 0,-1-1 0 0 0,0 0-1 0 0,0 0 1 0 0,1 0 0 0 0,-1 0 0 0 0,0 1-1 0 0,1-1 1 0 0,-1 0 0 0 0,0 0 0 0 0,1 0-1 0 0,-1 0 1 0 0,0 0 0 0 0,1 0-1 0 0,-1 0 1 0 0,0 0 0 0 0,1 0 0 0 0,-1 0-1 0 0,0 0 1 0 0,0 0 0 0 0,1 0 0 0 0,-1 0-1 0 0,0 0 1 0 0,1 0 0 0 0,-1 0 0 0 0,0-1-1 0 0,1 1 1 0 0,-1 0 0 0 0,0 0-1 0 0,0 0 1 0 0,1-1 0 0 0,25-9 980 0 0,21-15-801 0 0,-3-3-82 0 0,-2-2 0 0 0,-1-3 0 0 0,-2 0-1 0 0,47-52 1 0 0,127-171 387 0 0,-114 133-496 0 0,162-173-219 0 0,-96 112 654 0 0,-90 97-246 0 0,409-434 469 0 0,-181 221 97 0 0,-178 174-17 0 0,5-6-625 0 0,263-241 716 0 0,-238 246-612 0 0,250-192 1097 0 0,-160 128-800 0 0,44-31-415 0 0,-196 159 93 0 0,304-194 1759 0 0,-300 199-2329 0 0,172-95 46 0 0,-200 118 209 0 0,146-52 0 0 0,-36 36 1191 0 0,309-46 0 0 0,-304 67-765 0 0,331-34 439 0 0,-476 63-708 0 0,179-4 140 0 0,-181 7-250 0 0,-1 1 0 0 0,1 2 0 0 0,66 17 0 0 0,-87-16-10 0 0,-2 0 0 0 0,1 1 0 0 0,-1 0-1 0 0,0 1 1 0 0,0 1 0 0 0,-1 1 0 0 0,0-1 0 0 0,0 2-1 0 0,-2 0 1 0 0,1 0 0 0 0,-1 1 0 0 0,-1 1 0 0 0,0 0-1 0 0,-1 0 1 0 0,12 22 0 0 0,-8-4-209 0 0,-2 0 0 0 0,10 47 0 0 0,-9-33-190 0 0,-7-22 329 0 0,-1 1 0 0 0,2 34 0 0 0,2 20 549 0 0,-4-61-413 0 0,3 35 1668 0 0,-36-76 422 0 0,-170-119-1509 0 0,174 116-268 0 0,9 8 2009 0 0,41 47-2900 0 0,-10-15 614 0 0,0 2-1 0 0,-1 0 0 0 0,0 1 1 0 0,-2 0-1 0 0,19 31 1 0 0,16 19 144 0 0,-33-46-222 0 0,-11-15-68 0 0,1 0 1 0 0,0 0 0 0 0,0 0 0 0 0,0-1-1 0 0,0 0 1 0 0,10 8 0 0 0,-12-11 14 0 0,0 0 0 0 0,0 0-1 0 0,1 0 1 0 0,-1 0 0 0 0,0-1 0 0 0,0 1 0 0 0,1-1-1 0 0,-1 1 1 0 0,0-1 0 0 0,1 0 0 0 0,-1 0 0 0 0,0 0 0 0 0,1 0-1 0 0,-1-1 1 0 0,0 1 0 0 0,0 0 0 0 0,1-1 0 0 0,-1 0-1 0 0,0 0 1 0 0,0 1 0 0 0,0-1 0 0 0,0 0 0 0 0,3-2 0 0 0,24-14 370 0 0,0-2 1 0 0,40-34 0 0 0,-40 30 227 0 0,0 2-1 0 0,34-20 1 0 0,-112 68-30592 0 0,40-19 29571 0 0,-1 1 101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00:41:09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1155 225 40 0 0,'-1'-3'285'0'0,"0"0"-1"0"0,0 0 1 0 0,-1 0-1 0 0,1 0 1 0 0,-1 0-1 0 0,0 1 1 0 0,1-1 0 0 0,-1 0-1 0 0,-1 1 1 0 0,1 0-1 0 0,0-1 1 0 0,0 1 0 0 0,-1 0-1 0 0,-4-3 1 0 0,-41-27 2022 0 0,1 5-1079 0 0,20 10-547 0 0,-1 1 1 0 0,-1 1-1 0 0,-1 1 1 0 0,0 2 0 0 0,-57-15-1 0 0,48 19-346 0 0,0 1 0 0 0,0 3 0 0 0,-1 1 0 0 0,0 2 0 0 0,0 2 0 0 0,1 1 0 0 0,-43 8 0 0 0,50-3-384 0 0,1 0 0 0 0,0 2-1 0 0,0 1 1 0 0,-53 26-1 0 0,66-26 78 0 0,0 1 0 0 0,1 1 0 0 0,0 0 0 0 0,0 1 0 0 0,2 1 0 0 0,-1 1 0 0 0,2 0 0 0 0,-19 26 0 0 0,25-30 128 0 0,0 0 0 0 0,1 0 0 0 0,1 1-1 0 0,0 0 1 0 0,0 1 0 0 0,1-1 0 0 0,1 1 0 0 0,0 0 0 0 0,0 0-1 0 0,-1 23 1 0 0,4-26-132 0 0,1 0 0 0 0,0 1 0 0 0,1-1 0 0 0,0 1 0 0 0,0-1 0 0 0,1 0 0 0 0,1 0 0 0 0,0 0 0 0 0,0 0 0 0 0,1 0 0 0 0,0 0 0 0 0,1-1 0 0 0,0 0 0 0 0,9 12 0 0 0,-3-5 113 0 0,1-1 1 0 0,1-1 0 0 0,1 0 0 0 0,0-1 0 0 0,0 0 0 0 0,1-1-1 0 0,1-1 1 0 0,0 0 0 0 0,32 14 0 0 0,-22-13 253 0 0,0-2 0 0 0,1-1 0 0 0,0-2 0 0 0,1 0 1 0 0,0-2-1 0 0,31 3 0 0 0,-24-5-70 0 0,0-1 1 0 0,1-2-1 0 0,-1-2 0 0 0,0-1 1 0 0,57-12-1 0 0,-74 11-47 0 0,0-2 0 0 0,0 0 0 0 0,-1-1 0 0 0,0-1 0 0 0,-1 0 0 0 0,1-1 1 0 0,-2-1-1 0 0,1-1 0 0 0,-1 0 0 0 0,-1-1 0 0 0,0 0 0 0 0,17-21 0 0 0,-15 13-122 0 0,-1-2 1 0 0,-1 0-1 0 0,-1 0 0 0 0,-1-1 1 0 0,-1-1-1 0 0,-1 0 0 0 0,-1-1 0 0 0,-1 0 1 0 0,-1 0-1 0 0,-2 0 0 0 0,0-1 1 0 0,-2 0-1 0 0,1-39 0 0 0,-4 57-40 0 0,-1-1 0 0 0,0 1 0 0 0,0-1 0 0 0,-1 1-1 0 0,1-1 1 0 0,-2 1 0 0 0,0 0 0 0 0,0 0 0 0 0,0 0-1 0 0,-1 0 1 0 0,0 1 0 0 0,-9-13 0 0 0,3 7 246 0 0,0 1-1 0 0,-1 1 1 0 0,-1 0 0 0 0,0 1 0 0 0,-26-18 0 0 0,29 23 593 0 0,0 2-3447 0 0,-16 5-16174 0 0,10 5 7363 0 0,5 0 7151 0 0,2 0 4151 0 0,0 0 4161 0 0,-1 0-4477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00:41:10.2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221 40 152 0 0,'0'-1'300'0'0,"0"1"0"0"0,1 0-1 0 0,-1-1 1 0 0,0 1 0 0 0,1 0 0 0 0,-1-1 0 0 0,0 1 0 0 0,1-1-1 0 0,-1 1 1 0 0,0 0 0 0 0,0-1 0 0 0,1 1 0 0 0,-1-1 0 0 0,0 1-1 0 0,0-1 1 0 0,0 1 0 0 0,0-1 0 0 0,0 1 0 0 0,0-1-1 0 0,1 1 1 0 0,-1-1 0 0 0,0 1 0 0 0,-1-1 0 0 0,1 1 0 0 0,0-1-1 0 0,0 1 1 0 0,0-1 0 0 0,0 1 0 0 0,0 0 0 0 0,0-1-1 0 0,0 1 1 0 0,-1-1 0 0 0,1 1 0 0 0,-1-1 0 0 0,-15 7 4563 0 0,-21 20-1888 0 0,18-7-1684 0 0,0 1-1 0 0,1 0 1 0 0,1 1-1 0 0,-16 28 1 0 0,24-35-931 0 0,0 1 0 0 0,1 1 1 0 0,1-1-1 0 0,0 1 0 0 0,1 1 1 0 0,1-1-1 0 0,-5 29 0 0 0,9-37-280 0 0,0 0 1 0 0,1 0-1 0 0,0 0 0 0 0,0-1 0 0 0,1 1 0 0 0,0 0 1 0 0,0 0-1 0 0,1 0 0 0 0,0-1 0 0 0,0 1 0 0 0,1-1 1 0 0,0 1-1 0 0,0-1 0 0 0,1 0 0 0 0,-1 0 0 0 0,2-1 1 0 0,-1 1-1 0 0,1-1 0 0 0,0 0 0 0 0,0 0 0 0 0,1 0 1 0 0,0-1-1 0 0,0 0 0 0 0,0 0 0 0 0,0 0 0 0 0,1-1 1 0 0,0 0-1 0 0,0 0 0 0 0,0-1 0 0 0,9 3 0 0 0,-2-1 65 0 0,-1-1 0 0 0,1 0-1 0 0,0-1 1 0 0,-1-1-1 0 0,1 0 1 0 0,0-1-1 0 0,1 0 1 0 0,-1-1-1 0 0,0-1 1 0 0,0 0 0 0 0,0-1-1 0 0,0 0 1 0 0,-1-1-1 0 0,1-1 1 0 0,-1 0-1 0 0,17-8 1 0 0,-11 0-145 0 0,0 0 0 0 0,-1-1 0 0 0,0-1 0 0 0,-1-1 0 0 0,-1 0 0 0 0,-1-2 0 0 0,0 1 0 0 0,-1-2 0 0 0,0 0 0 0 0,-2 0 0 0 0,0-1 0 0 0,17-39 0 0 0,-27 52 0 0 0,1 0 0 0 0,0 0 0 0 0,-1 0 0 0 0,0 0 0 0 0,-1-1 0 0 0,1 1 0 0 0,-1-1 0 0 0,-1 1 0 0 0,1-1 0 0 0,-1 1 0 0 0,0-1 0 0 0,-1 0 0 0 0,1 1 0 0 0,-1-1 0 0 0,0 1 0 0 0,-3-9 0 0 0,0 6 0 0 0,-1 0 0 0 0,1 0 0 0 0,-1 0 0 0 0,-1 0 0 0 0,0 1 0 0 0,0 0 0 0 0,0 0 0 0 0,-1 0 0 0 0,-13-11 0 0 0,10 12 0 0 0,-1-1 0 0 0,0 1 0 0 0,0 1 0 0 0,0 0 0 0 0,0 0 0 0 0,-1 1 0 0 0,0 1 0 0 0,0 0 0 0 0,-1 0 0 0 0,1 1 0 0 0,-15-1 0 0 0,-19-1 0 0 0,-77 1 0 0 0,121 4 0 0 0,-55 5 0 0 0,53-4 0 0 0,1-1 0 0 0,0 1 0 0 0,0 0 0 0 0,0 0 0 0 0,0 0 0 0 0,1 0 0 0 0,-1 1 0 0 0,0-1 0 0 0,0 1 0 0 0,1 0 0 0 0,-1 0 0 0 0,1 0 0 0 0,0 0 0 0 0,-1 0 0 0 0,1 0 0 0 0,-3 5 0 0 0,-13 20-24578 0 0,10-16 16795 0 0,0 3 7749 0 0,6-9-254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00:41:12.5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92 165 12 0 0,'-2'0'154'0'0,"1"-1"-1"0"0,-1 0 1 0 0,1 1 0 0 0,-1-1-1 0 0,1 0 1 0 0,-1 0 0 0 0,1 1-1 0 0,-1-1 1 0 0,1-1 0 0 0,0 1-1 0 0,0 0 1 0 0,-1 0 0 0 0,1 0-1 0 0,0-1 1 0 0,0 1 0 0 0,0 0-1 0 0,0-1 1 0 0,1 1 0 0 0,-1-1-1 0 0,0 1 1 0 0,0-1 0 0 0,1 1-1 0 0,-1-1 1 0 0,1 0 0 0 0,0 1-1 0 0,-1-1 1 0 0,1 0 0 0 0,0 1-1 0 0,0-1 1 0 0,0 0 0 0 0,0 1-1 0 0,0-1 1 0 0,1 0 0 0 0,-1 1-1 0 0,0-1 1 0 0,1 0 0 0 0,-1 1-1 0 0,1-1 1 0 0,-1 1 0 0 0,1-1-1 0 0,0 1 1 0 0,0-1 0 0 0,0 1-1 0 0,0-1 1 0 0,0 1 0 0 0,1-2-1 0 0,0 1-59 0 0,1-1 0 0 0,-1 1 0 0 0,0 0 0 0 0,1-1-1 0 0,0 1 1 0 0,-1 0 0 0 0,1 0 0 0 0,0 1 0 0 0,0-1-1 0 0,0 1 1 0 0,0-1 0 0 0,0 1 0 0 0,1 0 0 0 0,-1 0-1 0 0,0 0 1 0 0,1 1 0 0 0,-1-1 0 0 0,0 1 0 0 0,1 0 0 0 0,-1 0-1 0 0,0 0 1 0 0,1 0 0 0 0,-1 0 0 0 0,4 2 0 0 0,0 0-15 0 0,-1 1 0 0 0,1 0 1 0 0,-1 0-1 0 0,0 0 0 0 0,0 1 0 0 0,-1 0 1 0 0,1 0-1 0 0,-1 0 0 0 0,0 1 1 0 0,0 0-1 0 0,0 0 0 0 0,0 0 1 0 0,-1 1-1 0 0,0-1 0 0 0,6 12 1 0 0,-9-15 11 0 0,0 0-1 0 0,0 1 1 0 0,0 0 0 0 0,0-1 0 0 0,0 1-1 0 0,-1-1 1 0 0,1 1 0 0 0,-1 0 0 0 0,0 0 0 0 0,0-1-1 0 0,0 1 1 0 0,0 0 0 0 0,0-1 0 0 0,0 1 0 0 0,-1 0-1 0 0,1 0 1 0 0,-1-1 0 0 0,0 1 0 0 0,0-1 0 0 0,0 1-1 0 0,0-1 1 0 0,0 1 0 0 0,-1-1 0 0 0,1 0 0 0 0,-1 1-1 0 0,1-1 1 0 0,-1 0 0 0 0,0 0 0 0 0,0 0 0 0 0,0 0-1 0 0,0 0 1 0 0,0-1 0 0 0,0 1 0 0 0,0-1-1 0 0,-1 1 1 0 0,1-1 0 0 0,-1 0 0 0 0,1 0 0 0 0,-1 0-1 0 0,1 0 1 0 0,-5 0 0 0 0,3 1 68 0 0,-1 0 1 0 0,0-1-1 0 0,0 0 0 0 0,0 0 1 0 0,0 0-1 0 0,-1-1 0 0 0,1 1 1 0 0,0-1-1 0 0,0-1 0 0 0,0 1 1 0 0,0-1-1 0 0,0 0 0 0 0,0 0 1 0 0,0 0-1 0 0,0-1 0 0 0,0 1 1 0 0,0-1-1 0 0,1 0 0 0 0,-1-1 1 0 0,1 1-1 0 0,-1-1 0 0 0,1 0 1 0 0,-6-5-1 0 0,7 5-130 0 0,1 0 1 0 0,-1 0-1 0 0,1 0 0 0 0,0 0 1 0 0,0 0-1 0 0,0 0 0 0 0,0 0 0 0 0,1-1 1 0 0,-1 1-1 0 0,1-1 0 0 0,0 1 1 0 0,0-1-1 0 0,0 1 0 0 0,0-1 1 0 0,1 0-1 0 0,-1 1 0 0 0,1-1 1 0 0,0 0-1 0 0,0 0 0 0 0,0 1 0 0 0,1-1 1 0 0,-1 0-1 0 0,1 1 0 0 0,0-1 1 0 0,0 0-1 0 0,0 1 0 0 0,1-1 1 0 0,-1 1-1 0 0,1 0 0 0 0,0-1 1 0 0,0 1-1 0 0,4-5 0 0 0,-2 2-12 0 0,0 1-1 0 0,1-1 1 0 0,0 1 0 0 0,0 0-1 0 0,0 0 1 0 0,1 0 0 0 0,-1 1-1 0 0,1 0 1 0 0,0 0 0 0 0,1 0-1 0 0,-1 1 1 0 0,0 0 0 0 0,1 0-1 0 0,0 0 1 0 0,0 1-1 0 0,0 0 1 0 0,0 1 0 0 0,0 0-1 0 0,0 0 1 0 0,0 0 0 0 0,0 1-1 0 0,1 0 1 0 0,-1 0 0 0 0,0 1-1 0 0,0-1 1 0 0,0 2 0 0 0,0-1-1 0 0,0 1 1 0 0,0 0 0 0 0,0 1-1 0 0,-1-1 1 0 0,1 1 0 0 0,8 6-1 0 0,-13-8 11 0 0,-1 0 0 0 0,1 0-1 0 0,-1 1 1 0 0,0-1 0 0 0,1 0-1 0 0,-1 1 1 0 0,0-1 0 0 0,0 1-1 0 0,0-1 1 0 0,0 1 0 0 0,0-1-1 0 0,-1 1 1 0 0,1 0 0 0 0,0-1-1 0 0,-1 1 1 0 0,1 0 0 0 0,-1 0-1 0 0,0-1 1 0 0,1 1 0 0 0,-1 0-1 0 0,0 0 1 0 0,0 0 0 0 0,0 0-1 0 0,0-1 1 0 0,-1 1 0 0 0,1 0-1 0 0,0 0 1 0 0,-1-1 0 0 0,1 1-1 0 0,-1 0 1 0 0,0 0 0 0 0,1-1-1 0 0,-1 1 1 0 0,0-1 0 0 0,0 1-1 0 0,0-1 1 0 0,0 1 0 0 0,-1-1-1 0 0,1 1 1 0 0,0-1 0 0 0,0 0 0 0 0,-3 2-1 0 0,0 1 108 0 0,0 0 0 0 0,0-1 1 0 0,0 0-1 0 0,0 1 0 0 0,0-2 0 0 0,-1 1 0 0 0,1 0 0 0 0,-1-1 0 0 0,0 0 1 0 0,0 0-1 0 0,0 0 0 0 0,0-1 0 0 0,-10 2 0 0 0,10-3-45 0 0,-1 0 0 0 0,1 0 1 0 0,-1-1-1 0 0,1 0 0 0 0,-1-1 0 0 0,1 1 0 0 0,-1-1 0 0 0,1 0 0 0 0,0 0 1 0 0,0 0-1 0 0,0-1 0 0 0,0 0 0 0 0,-7-6 0 0 0,10 8-73 0 0,0-1 0 0 0,0 0 0 0 0,0 0 0 0 0,1 0 0 0 0,-1 0 1 0 0,1 0-1 0 0,0 0 0 0 0,-1-1 0 0 0,1 1 0 0 0,0 0 0 0 0,0-1 0 0 0,0 1 0 0 0,1 0 0 0 0,-1-1 0 0 0,1 1 0 0 0,-1-1 0 0 0,1 0 0 0 0,0 1 0 0 0,0-1 0 0 0,0 1 0 0 0,0-1 1 0 0,0 1-1 0 0,1-1 0 0 0,-1 1 0 0 0,1-1 0 0 0,-1 1 0 0 0,1-1 0 0 0,0 1 0 0 0,0 0 0 0 0,0-1 0 0 0,1 1 0 0 0,0-2 0 0 0,1 0-29 0 0,-1 1 0 0 0,0 0 0 0 0,1 0 0 0 0,0 0-1 0 0,-1 0 1 0 0,1 1 0 0 0,0-1 0 0 0,0 1 0 0 0,1-1-1 0 0,-1 1 1 0 0,0 0 0 0 0,1 0 0 0 0,0 1 0 0 0,-1-1 0 0 0,1 1-1 0 0,0 0 1 0 0,0 0 0 0 0,-1 0 0 0 0,1 0 0 0 0,0 1-1 0 0,0-1 1 0 0,0 1 0 0 0,0 0 0 0 0,0 0 0 0 0,0 1 0 0 0,0-1-1 0 0,4 2 1 0 0,-3-1-27 0 0,0 0 1 0 0,0 0-1 0 0,0 0 0 0 0,0 1 1 0 0,-1 0-1 0 0,1 0 0 0 0,-1 0 1 0 0,1 1-1 0 0,-1-1 0 0 0,0 1 0 0 0,0 0 1 0 0,0 0-1 0 0,0 1 0 0 0,-1-1 1 0 0,1 1-1 0 0,-1 0 0 0 0,0-1 1 0 0,0 2-1 0 0,0-1 0 0 0,4 9 1 0 0,-7-11 46 0 0,1 0 1 0 0,-1 0 0 0 0,1-1 0 0 0,-1 1 0 0 0,0 0 0 0 0,0 0 0 0 0,0 0-1 0 0,0 0 1 0 0,0 0 0 0 0,0 0 0 0 0,-1 0 0 0 0,1 0 0 0 0,-1-1 0 0 0,1 1-1 0 0,-1 0 1 0 0,0 0 0 0 0,0 0 0 0 0,1-1 0 0 0,-1 1 0 0 0,0 0 0 0 0,-1-1-1 0 0,1 1 1 0 0,0-1 0 0 0,0 1 0 0 0,-1-1 0 0 0,1 0 0 0 0,0 1 0 0 0,-1-1-1 0 0,0 0 1 0 0,1 0 0 0 0,-1 0 0 0 0,0 0 0 0 0,1 0 0 0 0,-1-1 0 0 0,0 1-1 0 0,0-1 1 0 0,0 1 0 0 0,-3 0 0 0 0,-2 1 135 0 0,0 0-1 0 0,-1 0 1 0 0,1-1-1 0 0,0 0 1 0 0,-1-1-1 0 0,1 1 1 0 0,0-1-1 0 0,-1-1 1 0 0,-7 0-1 0 0,8-2-63 0 0,-1 1 1 0 0,1-1-1 0 0,0 0 1 0 0,-1-1-1 0 0,2 1 1 0 0,-1-2-1 0 0,0 1 1 0 0,-8-8-1 0 0,13 11-57 0 0,-1-1-1 0 0,1 0 0 0 0,0 0 0 0 0,0 0 1 0 0,1 0-1 0 0,-1 0 0 0 0,0 0 1 0 0,1 0-1 0 0,-1 0 0 0 0,1-1 0 0 0,-1 1 1 0 0,1 0-1 0 0,0-1 0 0 0,0 1 0 0 0,0-1 1 0 0,1 0-1 0 0,-1 1 0 0 0,1-1 0 0 0,-1 0 1 0 0,1 1-1 0 0,0-1 0 0 0,0 0 1 0 0,0 0-1 0 0,0 1 0 0 0,0-1 0 0 0,1 0 1 0 0,-1 1-1 0 0,2-4 0 0 0,0 3-29 0 0,0 1 0 0 0,-1-1-1 0 0,1 1 1 0 0,0 0 0 0 0,1 0 0 0 0,-1 0-1 0 0,0 0 1 0 0,1 0 0 0 0,-1 0-1 0 0,1 0 1 0 0,0 1 0 0 0,-1-1 0 0 0,1 1-1 0 0,0 0 1 0 0,0 0 0 0 0,0 0 0 0 0,0 0-1 0 0,0 1 1 0 0,0-1 0 0 0,0 1 0 0 0,0-1-1 0 0,0 1 1 0 0,0 0 0 0 0,0 0-1 0 0,0 1 1 0 0,0-1 0 0 0,0 1 0 0 0,6 1-1 0 0,-5-1-20 0 0,0-1-1 0 0,-1 1 1 0 0,1 0-1 0 0,0 0 0 0 0,-1 1 1 0 0,1-1-1 0 0,-1 1 1 0 0,1-1-1 0 0,-1 1 1 0 0,0 0-1 0 0,1 1 0 0 0,-1-1 1 0 0,0 1-1 0 0,-1-1 1 0 0,1 1-1 0 0,0 0 1 0 0,-1 0-1 0 0,1 0 0 0 0,-1 0 1 0 0,0 0-1 0 0,0 1 1 0 0,2 5-1 0 0,-3-6 27 0 0,-1-1 1 0 0,0 1-1 0 0,-1 0 0 0 0,1-1 1 0 0,0 1-1 0 0,-1-1 0 0 0,1 1 1 0 0,-1-1-1 0 0,0 1 1 0 0,0-1-1 0 0,0 0 0 0 0,0 1 1 0 0,0-1-1 0 0,-1 0 0 0 0,1 0 1 0 0,-1 0-1 0 0,1 0 0 0 0,-1 0 1 0 0,0 0-1 0 0,0 0 0 0 0,0-1 1 0 0,0 1-1 0 0,0-1 0 0 0,-3 3 1 0 0,0 0 28 0 0,-1-1 0 0 0,0 1 0 0 0,0-1 0 0 0,0 0-1 0 0,0-1 1 0 0,-1 1 0 0 0,-12 2 0 0 0,13-5 12 0 0,1 0 0 0 0,-1 0-1 0 0,1-1 1 0 0,-1 0 0 0 0,1 0-1 0 0,-1-1 1 0 0,1 1 0 0 0,0-1-1 0 0,0 0 1 0 0,0-1 0 0 0,0 1 0 0 0,0-1-1 0 0,0 0 1 0 0,-8-7 0 0 0,11 9-27 0 0,1 0 1 0 0,-1 0 0 0 0,0 0-1 0 0,1 0 1 0 0,-1-1 0 0 0,1 1-1 0 0,0-1 1 0 0,-1 1 0 0 0,1-1-1 0 0,0 1 1 0 0,0-1 0 0 0,0 0-1 0 0,0 0 1 0 0,0 1 0 0 0,0-1-1 0 0,1 0 1 0 0,-1 0 0 0 0,1 0-1 0 0,-1 0 1 0 0,1 0 0 0 0,-1 0-1 0 0,1 0 1 0 0,0 0 0 0 0,0 0-1 0 0,0 0 1 0 0,0 0 0 0 0,1 0-1 0 0,-1 0 1 0 0,1 0 0 0 0,-1 0-1 0 0,1 0 1 0 0,-1 1 0 0 0,1-1-1 0 0,0 0 1 0 0,0 0 0 0 0,0 0-1 0 0,0 1 1 0 0,0-1 0 0 0,0 0-1 0 0,1 1 1 0 0,-1-1 0 0 0,0 1-1 0 0,3-2 1 0 0,-1 1-26 0 0,0 0-1 0 0,1-1 0 0 0,0 2 1 0 0,-1-1-1 0 0,1 0 1 0 0,0 1-1 0 0,0-1 1 0 0,0 1-1 0 0,0 0 0 0 0,0 1 1 0 0,0-1-1 0 0,0 1 1 0 0,0-1-1 0 0,0 1 1 0 0,0 1-1 0 0,0-1 1 0 0,0 0-1 0 0,0 1 0 0 0,0 0 1 0 0,0 0-1 0 0,0 0 1 0 0,0 0-1 0 0,0 1 1 0 0,5 2-1 0 0,-5-2-18 0 0,0 0 0 0 0,-1 0 0 0 0,1 0 0 0 0,0 0 0 0 0,-1 1 0 0 0,1-1 0 0 0,-1 1 0 0 0,0 0 0 0 0,0 0 0 0 0,0 0 0 0 0,0 0 0 0 0,-1 0 0 0 0,1 1 0 0 0,-1 0 0 0 0,0-1 0 0 0,0 1 0 0 0,0 0 1 0 0,0 0-1 0 0,-1 0 0 0 0,1 0 0 0 0,-1 0 0 0 0,0 0 0 0 0,0 7 0 0 0,-1-9 27 0 0,0 0 0 0 0,0 0 1 0 0,0 0-1 0 0,0 0 0 0 0,-1 0 0 0 0,1 0 1 0 0,-1 0-1 0 0,1 0 0 0 0,-1 0 0 0 0,0 0 1 0 0,1-1-1 0 0,-1 1 0 0 0,0 0 1 0 0,-1 0-1 0 0,1-1 0 0 0,0 1 0 0 0,0 0 1 0 0,-1-1-1 0 0,1 0 0 0 0,-1 1 0 0 0,1-1 1 0 0,-1 0-1 0 0,-2 3 0 0 0,0-3 20 0 0,0 1 0 0 0,0-1 1 0 0,1 0-1 0 0,-1 0 0 0 0,0 0 0 0 0,0 0 0 0 0,0-1 0 0 0,0 0 0 0 0,0 0 0 0 0,0 0 0 0 0,-7-1 0 0 0,5 1 16 0 0,1-1 0 0 0,-1 0 0 0 0,1 0 0 0 0,0 0 0 0 0,0-1 0 0 0,-1 0 0 0 0,1 0 0 0 0,0 0 0 0 0,0-1-1 0 0,1 1 1 0 0,-1-1 0 0 0,1 0 0 0 0,-1-1 0 0 0,1 1 0 0 0,0-1 0 0 0,0 0 0 0 0,0 0 0 0 0,-5-7 0 0 0,9 9-21 0 0,-1 1 1 0 0,0-1 0 0 0,1 0-1 0 0,-1 1 1 0 0,1-1 0 0 0,0 0-1 0 0,-1 0 1 0 0,1 1 0 0 0,0-1-1 0 0,0 0 1 0 0,0 0 0 0 0,0 0-1 0 0,0 1 1 0 0,1-1 0 0 0,-1 0-1 0 0,0 1 1 0 0,1-1-1 0 0,0 0 1 0 0,-1 1 0 0 0,1-1-1 0 0,0 0 1 0 0,0 1 0 0 0,0-1-1 0 0,0 1 1 0 0,1-3 0 0 0,1 2-13 0 0,0-1 0 0 0,-1 1 0 0 0,1 0 0 0 0,0 0 0 0 0,0 0 0 0 0,1 0 0 0 0,-1 0 0 0 0,0 0 0 0 0,1 1 0 0 0,-1 0 0 0 0,0 0 0 0 0,5-1 0 0 0,-3 1-15 0 0,-1 0 0 0 0,0 0 0 0 0,1 1 0 0 0,-1 0 0 0 0,1 0 0 0 0,-1 0 0 0 0,0 0 0 0 0,1 1 0 0 0,-1-1-1 0 0,6 3 1 0 0,-8-2 8 0 0,0-1 0 0 0,0 1 0 0 0,0 0 0 0 0,0 0 0 0 0,-1 0 1 0 0,1 0-1 0 0,0 0 0 0 0,-1 0 0 0 0,1 0 0 0 0,0 1 0 0 0,-1-1 0 0 0,0 1 0 0 0,1-1 0 0 0,-1 1 0 0 0,0-1 0 0 0,0 1 0 0 0,0 0 0 0 0,0 0 0 0 0,0-1 0 0 0,0 1 0 0 0,0 0 0 0 0,0 3 0 0 0,-1-2 9 0 0,0 1 1 0 0,0 0-1 0 0,0-1 1 0 0,0 1-1 0 0,-1 0 1 0 0,1-1-1 0 0,-1 1 1 0 0,0-1-1 0 0,0 1 1 0 0,0-1-1 0 0,-1 1 1 0 0,1-1-1 0 0,-1 0 1 0 0,0 0-1 0 0,0 1 1 0 0,0-1-1 0 0,0-1 1 0 0,-1 1-1 0 0,1 0 1 0 0,-1-1-1 0 0,1 1 1 0 0,-1-1-1 0 0,0 1 1 0 0,0-1-1 0 0,0 0 0 0 0,0-1 1 0 0,-4 3-1 0 0,1-1-66 0 0,0 0 0 0 0,0 0 0 0 0,0 0 0 0 0,0-1 0 0 0,0 1 0 0 0,-1-2-1 0 0,1 1 1 0 0,-1-1 0 0 0,1 0 0 0 0,-1 0 0 0 0,0-1 0 0 0,1 1 0 0 0,-1-2-1 0 0,-8 0 1 0 0,-24-16-5008 0 0,27 2-1212 0 0,11 14 5770 0 0,1 0-1 0 0,0 1 1 0 0,-1-1-1 0 0,1 0 1 0 0,0 0-1 0 0,0 0 0 0 0,0 0 1 0 0,0 0-1 0 0,0 0 1 0 0,0 0-1 0 0,0 1 1 0 0,0-1-1 0 0,1 0 1 0 0,-1 0-1 0 0,0 0 1 0 0,0 0-1 0 0,1 0 1 0 0,-1 0-1 0 0,1-1 1 0 0,19 6-2547 0 0,-15-1 2782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00:41:13.3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59 156 0 0,'-6'-21'5646'0'0,"18"23"-3969"0"0,-10 0-1660 0 0,1 0 0 0 0,0 0 0 0 0,-1 0 0 0 0,1 0 0 0 0,-1 0 0 0 0,1 1 0 0 0,-1-1 0 0 0,0 1 0 0 0,0 0 0 0 0,0 0 0 0 0,1 3 0 0 0,-2-5 54 0 0,-1 0 0 0 0,1 0 0 0 0,-1 1 1 0 0,1-1-1 0 0,-1 0 0 0 0,0 1 0 0 0,1-1 1 0 0,-1 0-1 0 0,0 1 0 0 0,0-1 0 0 0,0 0 1 0 0,0 1-1 0 0,0-1 0 0 0,0 1 0 0 0,0-1 0 0 0,0 0 1 0 0,-1 1-1 0 0,1-1 0 0 0,-1 0 0 0 0,1 1 1 0 0,-1-1-1 0 0,1 0 0 0 0,-1 0 0 0 0,0 1 1 0 0,1-1-1 0 0,-1 0 0 0 0,0 0 0 0 0,0 0 0 0 0,0 0 1 0 0,0 0-1 0 0,0 0 0 0 0,0 0 0 0 0,0 0 1 0 0,0-1-1 0 0,0 1 0 0 0,-1 0 0 0 0,1-1 1 0 0,0 1-1 0 0,0-1 0 0 0,-1 1 0 0 0,1-1 1 0 0,0 1-1 0 0,-1-1 0 0 0,1 0 0 0 0,0 0 0 0 0,-1 0 1 0 0,1 0-1 0 0,0 0 0 0 0,-2 0 0 0 0,-1 0-1 0 0,0 0-1 0 0,1-1 1 0 0,-1 0-1 0 0,0 0 1 0 0,1 0-1 0 0,-1 0 1 0 0,0 0-1 0 0,1-1 1 0 0,0 1-1 0 0,-1-1 1 0 0,1 0-1 0 0,0 0 1 0 0,0 0-1 0 0,0-1 1 0 0,0 1-1 0 0,0-1 1 0 0,1 0-1 0 0,-4-3 0 0 0,5 4-71 0 0,0 0-1 0 0,0 1 1 0 0,0-1-1 0 0,0 0 0 0 0,0 0 1 0 0,1 0-1 0 0,-1 0 1 0 0,0 0-1 0 0,1 0 0 0 0,0 0 1 0 0,-1 0-1 0 0,1 0 0 0 0,0-1 1 0 0,0 1-1 0 0,0 0 1 0 0,0 0-1 0 0,1 0 0 0 0,-1 0 1 0 0,1 0-1 0 0,-1 0 1 0 0,1 0-1 0 0,-1 0 0 0 0,1 0 1 0 0,0 0-1 0 0,0 0 0 0 0,0 0 1 0 0,0 1-1 0 0,1-1 1 0 0,-1 0-1 0 0,0 1 0 0 0,1-1 1 0 0,-1 1-1 0 0,1-1 1 0 0,-1 1-1 0 0,1 0 0 0 0,0-1 1 0 0,0 1-1 0 0,-1 0 0 0 0,5-1 1 0 0,-3 0-13 0 0,0 0 0 0 0,0 1-1 0 0,0 0 1 0 0,0-1 0 0 0,0 1 0 0 0,1 0 0 0 0,-1 1-1 0 0,0-1 1 0 0,1 1 0 0 0,-1-1 0 0 0,0 1 0 0 0,1 0 0 0 0,-1 0-1 0 0,1 0 1 0 0,-1 1 0 0 0,0-1 0 0 0,0 1 0 0 0,1 0-1 0 0,-1 0 1 0 0,0 0 0 0 0,0 0 0 0 0,0 1 0 0 0,0-1 0 0 0,5 4-1 0 0,-7-4-129 0 0,0 0-1 0 0,-1 0 1 0 0,1 0-1 0 0,0 0 0 0 0,-1 0 1 0 0,1 1-1 0 0,-1-1 1 0 0,0 0-1 0 0,1 0 0 0 0,-1 0 1 0 0,0 1-1 0 0,0-1 1 0 0,1 0-1 0 0,-1 0 1 0 0,0 1-1 0 0,0-1 0 0 0,0 0 1 0 0,-1 0-1 0 0,1 1 1 0 0,0-1-1 0 0,0 0 0 0 0,-1 0 1 0 0,1 0-1 0 0,-1 1 1 0 0,1-1-1 0 0,-1 0 0 0 0,1 0 1 0 0,-1 0-1 0 0,0 0 1 0 0,1 0-1 0 0,-1 0 0 0 0,0 0 1 0 0,0 0-1 0 0,-1 1 1 0 0,-36 35-4992 0 0,31-31 4760 0 0,-18 16-715 0 0,17-13 1457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00:41:01.9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0 265 80 0 0,'0'0'167'0'0,"0"0"1"0"0,0 1-1 0 0,0-1 0 0 0,2 2 3179 0 0,-2-1-3179 0 0,0-1 0 0 0,0 0 1 0 0,0 0-1 0 0,1 0 0 0 0,-1 0 0 0 0,0 0 1 0 0,0 0-1 0 0,0 0 0 0 0,0 0 1 0 0,1 0-1 0 0,-1 0 0 0 0,0 0 0 0 0,0 0 1 0 0,0 0-1 0 0,0 0 0 0 0,1 0 1 0 0,-1 0-1 0 0,0 0 0 0 0,2-1 2342 0 0,-2 0-2341 0 0,17-12 4356 0 0,24-27-1881 0 0,-32 30-916 0 0,39-40 1779 0 0,-23 22-1895 0 0,1 1-1 0 0,1 2 0 0 0,1 1 1 0 0,38-25-1 0 0,-91 60-23088 0 0,2-1 16231 0 0,-9 2 2105 0 0,26-11 2902 0 0,0 0 33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00:41:02.3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3 36 0 0,'-22'-3'8140'0'0,"22"3"-8001"0"0,-1 1 1 0 0,1-1 0 0 0,0 0 0 0 0,0 0 0 0 0,-1 0 0 0 0,1 1 0 0 0,0-1-1 0 0,-1 0 1 0 0,1 0 0 0 0,0 0 0 0 0,0 1 0 0 0,0-1 0 0 0,-1 0-1 0 0,1 1 1 0 0,0-1 0 0 0,0 0 0 0 0,0 0 0 0 0,0 1 0 0 0,-1-1 0 0 0,1 0-1 0 0,0 1 1 0 0,0-1 0 0 0,0 0 0 0 0,0 1 0 0 0,0-1 0 0 0,0 0-1 0 0,0 1 1 0 0,0-1 0 0 0,0 0 0 0 0,0 1 0 0 0,0-1 0 0 0,0 1-1 0 0,19 37 3019 0 0,-5-11-1828 0 0,-4-5-146 0 0,0-1 0 0 0,18 27-1 0 0,7 10 775 0 0,-28-43-1411 0 0,0 1-47 0 0,1 0 0 0 0,1-1 0 0 0,0 0 0 0 0,0-1 0 0 0,21 23 0 0 0,-25-32 603 0 0,-1-2-1737 0 0,-7-7-3804 0 0,2 2 3052 0 0,-1 0 0 0 0,1-1 0 0 0,0 1 0 0 0,0 0 0 0 0,0 0 0 0 0,1-1-1 0 0,-1 1 1 0 0,0-1 0 0 0,0-4 0 0 0,2-17-3562 0 0,8-9 1993 0 0,-6 26 2578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00:41:04.8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 76 0 0,'0'0'901'0'0,"-8"5"1914"0"0,-8 5-2759 0 0,13-4-443 0 0,1 0 1 0 0,1 1-1 0 0,-1-1 0 0 0,1 0 0 0 0,0 1 0 0 0,0-1 0 0 0,1 1 0 0 0,0 12 0 0 0,0-14 201 0 0,0-4 14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00:41:05.0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0 8 0 0,'-5'14'528'0'0,"1"-1"1"0"0,1 1-1 0 0,0 0 1 0 0,-2 21-1 0 0,4-17-1117 0 0,1 0-1 0 0,1 1 0 0 0,3 18 0 0 0,-2-30 1043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00:41:05.1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20 0 0,'4'15'585'0'0,"0"0"1"0"0,1-1-1 0 0,1 1 0 0 0,9 16 1 0 0,-11-26-779 0 0,-1 0 1 0 0,1 0-1 0 0,0 0 1 0 0,0-1 0 0 0,0 1-1 0 0,0-1 1 0 0,1 0-1 0 0,0 0 1 0 0,0-1-1 0 0,0 1 1 0 0,0-1 0 0 0,1 0-1 0 0,8 3 1 0 0,-7-2 11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00:41:05.3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13 140 0 0,'9'3'471'0'0,"1"0"1"0"0,-1-1-1 0 0,1-1 1 0 0,-1 1-1 0 0,1-1 1 0 0,12-1-1 0 0,-15-1-768 0 0,1 0-1 0 0,0 0 1 0 0,-1-1-1 0 0,1 0 1 0 0,7-3-1 0 0,28-5-1024 0 0,-35 7 1133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00:41:05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1 427 108 0 0,'5'-2'207'0'0,"1"1"327"0"0,-1 0 1 0 0,1 0-1 0 0,0-1 0 0 0,-1 0 1 0 0,1 0-1 0 0,6-4 1 0 0,-12 6-110 0 0,21-30 637 0 0,19-30-2852 0 0,-29 47 1839 0 0,-1-1 0 0 0,-1 0 0 0 0,14-30 0 0 0,-21 39 120 0 0,0-1 0 0 0,-1 1 0 0 0,1-1 0 0 0,-1 0 0 0 0,0 1 0 0 0,-1-1 0 0 0,1 0 0 0 0,-1 0 0 0 0,0 0 0 0 0,-1 1 0 0 0,1-1 0 0 0,-1 0 0 0 0,0 0 0 0 0,-1 1 0 0 0,-2-9 0 0 0,-43-112-6426 0 0,45 117 6005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00:41:05.5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67 160 0 0,'-2'-2'190'0'0,"0"0"0"0"0,-1 1 1 0 0,1-1-1 0 0,-1 1 0 0 0,1-1 0 0 0,-1 1 0 0 0,0 0 0 0 0,0 0 1 0 0,0 0-1 0 0,1 1 0 0 0,-1-1 0 0 0,0 1 0 0 0,0-1 1 0 0,0 1-1 0 0,-5 0 0 0 0,-49 9 4032 0 0,50-7-4331 0 0,0 0 0 0 0,-1 0 0 0 0,1-1 0 0 0,0 0 0 0 0,-1-1 0 0 0,1 0 0 0 0,-12-1 0 0 0,19 1-21 0 0,0-1 0 0 0,-1 1 0 0 0,1-1 0 0 0,-1 1 0 0 0,1-1 0 0 0,-1 1 0 0 0,1-1 0 0 0,0 1 0 0 0,0-1 0 0 0,-1 1 0 0 0,1-1 0 0 0,0 0 0 0 0,0 1 0 0 0,-1-1 1 0 0,1 1-1 0 0,0-1 0 0 0,0 0 0 0 0,0 1 0 0 0,0-1 0 0 0,0 0 0 0 0,0 1 0 0 0,0-1 0 0 0,0 1 0 0 0,0-1 0 0 0,0 0 0 0 0,1 1 0 0 0,-1-1 0 0 0,0 0 0 0 0,0 1 0 0 0,1-1 0 0 0,-1 1 0 0 0,0-1 0 0 0,1 1 0 0 0,-1-1 0 0 0,0 1 0 0 0,1-1 0 0 0,-1 1 0 0 0,1-1 0 0 0,0 0 0 0 0,18-29-635 0 0,-16 26 419 0 0,3-6 123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c03c1d1e6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21c03c1d1e6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c03c1d1e6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1c03c1d1e6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c03c1d1e6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21c03c1d1e6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c03c1d1e6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1c03c1d1e6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c03c1d1e6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1c03c1d1e6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c03c1d1e6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21c03c1d1e6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c03c1d1e6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21c03c1d1e6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c03c1d1e6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21c03c1d1e6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c03c1d1e6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21c03c1d1e6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4220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c03c1d1e6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21c03c1d1e6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074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c03c1d1e6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21c03c1d1e6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58664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c03c1d1e6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21c03c1d1e6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10768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c03c1d1e6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21c03c1d1e6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>
          <a:extLst>
            <a:ext uri="{FF2B5EF4-FFF2-40B4-BE49-F238E27FC236}">
              <a16:creationId xmlns:a16="http://schemas.microsoft.com/office/drawing/2014/main" id="{15F3D490-9250-E122-674D-A994A3929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c03c1d1e6_1_133:notes">
            <a:extLst>
              <a:ext uri="{FF2B5EF4-FFF2-40B4-BE49-F238E27FC236}">
                <a16:creationId xmlns:a16="http://schemas.microsoft.com/office/drawing/2014/main" id="{DF1BF5C1-345C-DF2A-3031-571908C407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21c03c1d1e6_1_133:notes">
            <a:extLst>
              <a:ext uri="{FF2B5EF4-FFF2-40B4-BE49-F238E27FC236}">
                <a16:creationId xmlns:a16="http://schemas.microsoft.com/office/drawing/2014/main" id="{4F4990A1-AC80-A1B2-1BA6-A3BFFB3B59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4015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>
          <a:extLst>
            <a:ext uri="{FF2B5EF4-FFF2-40B4-BE49-F238E27FC236}">
              <a16:creationId xmlns:a16="http://schemas.microsoft.com/office/drawing/2014/main" id="{3B9BF6A6-A5D8-DDF0-73A9-E6A905F86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c03c1d1e6_1_133:notes">
            <a:extLst>
              <a:ext uri="{FF2B5EF4-FFF2-40B4-BE49-F238E27FC236}">
                <a16:creationId xmlns:a16="http://schemas.microsoft.com/office/drawing/2014/main" id="{6C9E317F-F3CC-512F-FAB9-8D50B7AC8E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21c03c1d1e6_1_133:notes">
            <a:extLst>
              <a:ext uri="{FF2B5EF4-FFF2-40B4-BE49-F238E27FC236}">
                <a16:creationId xmlns:a16="http://schemas.microsoft.com/office/drawing/2014/main" id="{E1B6E134-80D2-54B5-1741-3246407F30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50674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1c03c1d1e6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21c03c1d1e6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1c03c1d1e6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21c03c1d1e6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1c03c1d1e6_1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21c03c1d1e6_1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1c03c1d1e6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21c03c1d1e6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1c03c1d1e6_1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1c03c1d1e6_1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c03c1d1e6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1c03c1d1e6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1c03c1d1e6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21c03c1d1e6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1c03c1d1e6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21c03c1d1e6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19902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1c03c1d1e6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21c03c1d1e6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1c03c1d1e6_1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21c03c1d1e6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1c03c1d1e6_1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g21c03c1d1e6_1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1c03c1d1e6_1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21c03c1d1e6_1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1c03c1d1e6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g21c03c1d1e6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1c03c1d1e6_1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21c03c1d1e6_1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1c03c1d1e6_1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g21c03c1d1e6_1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1c03c1d1e6_1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g21c03c1d1e6_1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c03c1d1e6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1c03c1d1e6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1c03c1d1e6_1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g21c03c1d1e6_1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1c03c1d1e6_1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g21c03c1d1e6_1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c03c1d1e6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21c03c1d1e6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c03c1d1e6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21c03c1d1e6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c03c1d1e6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1c03c1d1e6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c03c1d1e6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1c03c1d1e6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1c03c1d1e6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21c03c1d1e6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4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4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5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c03c1d1e6_1_13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5" name="Google Shape;65;g21c03c1d1e6_1_13"/>
          <p:cNvSpPr txBox="1">
            <a:spLocks noGrp="1"/>
          </p:cNvSpPr>
          <p:nvPr>
            <p:ph type="body" idx="1"/>
          </p:nvPr>
        </p:nvSpPr>
        <p:spPr>
          <a:xfrm>
            <a:off x="856059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100"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100"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100"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100"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100"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100"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100"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100"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100"/>
            </a:lvl9pPr>
          </a:lstStyle>
          <a:p>
            <a:endParaRPr/>
          </a:p>
        </p:txBody>
      </p:sp>
      <p:sp>
        <p:nvSpPr>
          <p:cNvPr id="66" name="Google Shape;66;g21c03c1d1e6_1_13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7" name="Google Shape;67;g21c03c1d1e6_1_13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8" name="Google Shape;68;g21c03c1d1e6_1_13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 sz="1100"/>
            </a:lvl1pPr>
            <a:lvl2pPr marL="0" lvl="1" indent="0" algn="r">
              <a:spcBef>
                <a:spcPts val="0"/>
              </a:spcBef>
              <a:buNone/>
              <a:defRPr sz="1100"/>
            </a:lvl2pPr>
            <a:lvl3pPr marL="0" lvl="2" indent="0" algn="r">
              <a:spcBef>
                <a:spcPts val="0"/>
              </a:spcBef>
              <a:buNone/>
              <a:defRPr sz="1100"/>
            </a:lvl3pPr>
            <a:lvl4pPr marL="0" lvl="3" indent="0" algn="r">
              <a:spcBef>
                <a:spcPts val="0"/>
              </a:spcBef>
              <a:buNone/>
              <a:defRPr sz="1100"/>
            </a:lvl4pPr>
            <a:lvl5pPr marL="0" lvl="4" indent="0" algn="r">
              <a:spcBef>
                <a:spcPts val="0"/>
              </a:spcBef>
              <a:buNone/>
              <a:defRPr sz="1100"/>
            </a:lvl5pPr>
            <a:lvl6pPr marL="0" lvl="5" indent="0" algn="r">
              <a:spcBef>
                <a:spcPts val="0"/>
              </a:spcBef>
              <a:buNone/>
              <a:defRPr sz="1100"/>
            </a:lvl6pPr>
            <a:lvl7pPr marL="0" lvl="6" indent="0" algn="r">
              <a:spcBef>
                <a:spcPts val="0"/>
              </a:spcBef>
              <a:buNone/>
              <a:defRPr sz="1100"/>
            </a:lvl7pPr>
            <a:lvl8pPr marL="0" lvl="7" indent="0" algn="r">
              <a:spcBef>
                <a:spcPts val="0"/>
              </a:spcBef>
              <a:buNone/>
              <a:defRPr sz="1100"/>
            </a:lvl8pPr>
            <a:lvl9pPr marL="0" lvl="8" indent="0" algn="r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5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5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5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1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4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4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40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34.png"/><Relationship Id="rId21" Type="http://schemas.openxmlformats.org/officeDocument/2006/relationships/image" Target="../media/image44.png"/><Relationship Id="rId7" Type="http://schemas.openxmlformats.org/officeDocument/2006/relationships/image" Target="../media/image37.png"/><Relationship Id="rId12" Type="http://schemas.openxmlformats.org/officeDocument/2006/relationships/customXml" Target="../ink/ink5.xml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11" Type="http://schemas.openxmlformats.org/officeDocument/2006/relationships/image" Target="../media/image39.png"/><Relationship Id="rId24" Type="http://schemas.openxmlformats.org/officeDocument/2006/relationships/customXml" Target="../ink/ink11.xml"/><Relationship Id="rId5" Type="http://schemas.openxmlformats.org/officeDocument/2006/relationships/image" Target="../media/image36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43.png"/><Relationship Id="rId31" Type="http://schemas.openxmlformats.org/officeDocument/2006/relationships/image" Target="../media/image49.png"/><Relationship Id="rId4" Type="http://schemas.openxmlformats.org/officeDocument/2006/relationships/customXml" Target="../ink/ink1.xml"/><Relationship Id="rId9" Type="http://schemas.openxmlformats.org/officeDocument/2006/relationships/image" Target="../media/image38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47.png"/><Relationship Id="rId30" Type="http://schemas.openxmlformats.org/officeDocument/2006/relationships/customXml" Target="../ink/ink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53.png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11" Type="http://schemas.openxmlformats.org/officeDocument/2006/relationships/image" Target="../media/image58.png"/><Relationship Id="rId5" Type="http://schemas.openxmlformats.org/officeDocument/2006/relationships/image" Target="../media/image61.png"/><Relationship Id="rId10" Type="http://schemas.openxmlformats.org/officeDocument/2006/relationships/image" Target="../media/image64.png"/><Relationship Id="rId4" Type="http://schemas.openxmlformats.org/officeDocument/2006/relationships/image" Target="../media/image60.png"/><Relationship Id="rId9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11" Type="http://schemas.openxmlformats.org/officeDocument/2006/relationships/image" Target="../media/image58.png"/><Relationship Id="rId5" Type="http://schemas.openxmlformats.org/officeDocument/2006/relationships/image" Target="../media/image61.png"/><Relationship Id="rId15" Type="http://schemas.openxmlformats.org/officeDocument/2006/relationships/image" Target="../media/image68.png"/><Relationship Id="rId10" Type="http://schemas.openxmlformats.org/officeDocument/2006/relationships/image" Target="../media/image64.png"/><Relationship Id="rId4" Type="http://schemas.openxmlformats.org/officeDocument/2006/relationships/image" Target="../media/image60.png"/><Relationship Id="rId9" Type="http://schemas.openxmlformats.org/officeDocument/2006/relationships/image" Target="../media/image57.png"/><Relationship Id="rId14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53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9.png"/><Relationship Id="rId11" Type="http://schemas.openxmlformats.org/officeDocument/2006/relationships/image" Target="../media/image58.png"/><Relationship Id="rId5" Type="http://schemas.openxmlformats.org/officeDocument/2006/relationships/image" Target="../media/image61.png"/><Relationship Id="rId10" Type="http://schemas.openxmlformats.org/officeDocument/2006/relationships/image" Target="../media/image6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Relationship Id="rId14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9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5" Type="http://schemas.openxmlformats.org/officeDocument/2006/relationships/image" Target="../media/image61.png"/><Relationship Id="rId10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>
            <a:spLocks noGrp="1"/>
          </p:cNvSpPr>
          <p:nvPr>
            <p:ph type="ctrTitle"/>
          </p:nvPr>
        </p:nvSpPr>
        <p:spPr>
          <a:xfrm>
            <a:off x="1465500" y="372650"/>
            <a:ext cx="62130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Aprendizaje Profundo</a:t>
            </a:r>
            <a:endParaRPr/>
          </a:p>
        </p:txBody>
      </p:sp>
      <p:sp>
        <p:nvSpPr>
          <p:cNvPr id="74" name="Google Shape;74;p1"/>
          <p:cNvSpPr txBox="1">
            <a:spLocks noGrp="1"/>
          </p:cNvSpPr>
          <p:nvPr>
            <p:ph type="subTitle" idx="1"/>
          </p:nvPr>
        </p:nvSpPr>
        <p:spPr>
          <a:xfrm>
            <a:off x="460950" y="1379610"/>
            <a:ext cx="8222100" cy="1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900"/>
              <a:t>Facultad de Ingeniería</a:t>
            </a:r>
            <a:endParaRPr sz="29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900"/>
              <a:t>Universidad de Buenos Aires</a:t>
            </a:r>
            <a:endParaRPr sz="2900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98125" y="3661752"/>
            <a:ext cx="8222100" cy="1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 dirty="0"/>
              <a:t>Profesores: </a:t>
            </a: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		</a:t>
            </a:r>
            <a:r>
              <a:rPr lang="pt-BR" sz="2600" dirty="0"/>
              <a:t>Marcos Maillot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dirty="0"/>
              <a:t>		Antonio Zarauz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dirty="0"/>
              <a:t>		Gerardo Vilcamiza</a:t>
            </a:r>
          </a:p>
        </p:txBody>
      </p:sp>
      <p:pic>
        <p:nvPicPr>
          <p:cNvPr id="76" name="Google Shape;7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1900" y="2437800"/>
            <a:ext cx="1500200" cy="15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c03c1d1e6_1_60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- Dimensiones</a:t>
            </a:r>
            <a:endParaRPr sz="1100"/>
          </a:p>
        </p:txBody>
      </p:sp>
      <p:sp>
        <p:nvSpPr>
          <p:cNvPr id="148" name="Google Shape;148;g21c03c1d1e6_1_60"/>
          <p:cNvSpPr txBox="1"/>
          <p:nvPr/>
        </p:nvSpPr>
        <p:spPr>
          <a:xfrm>
            <a:off x="516181" y="4716035"/>
            <a:ext cx="859665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Básica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49" name="Google Shape;149;g21c03c1d1e6_1_60"/>
          <p:cNvSpPr txBox="1"/>
          <p:nvPr/>
        </p:nvSpPr>
        <p:spPr>
          <a:xfrm>
            <a:off x="2608285" y="4696716"/>
            <a:ext cx="1569838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Varias hidden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0" name="Google Shape;150;g21c03c1d1e6_1_60"/>
          <p:cNvSpPr txBox="1"/>
          <p:nvPr/>
        </p:nvSpPr>
        <p:spPr>
          <a:xfrm>
            <a:off x="5102092" y="4578347"/>
            <a:ext cx="1569838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Input multivariable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1" name="Google Shape;151;g21c03c1d1e6_1_60"/>
          <p:cNvSpPr txBox="1"/>
          <p:nvPr/>
        </p:nvSpPr>
        <p:spPr>
          <a:xfrm>
            <a:off x="7243032" y="4695142"/>
            <a:ext cx="1569838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 layers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52" name="Google Shape;152;g21c03c1d1e6_1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422" y="1052272"/>
            <a:ext cx="3907631" cy="37861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1c03c1d1e6_1_60"/>
          <p:cNvSpPr/>
          <p:nvPr/>
        </p:nvSpPr>
        <p:spPr>
          <a:xfrm>
            <a:off x="2021003" y="740776"/>
            <a:ext cx="76246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Pytorch</a:t>
            </a: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54" name="Google Shape;154;g21c03c1d1e6_1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78264" y="2720632"/>
            <a:ext cx="1866275" cy="158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21c03c1d1e6_1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2204006" y="2180339"/>
            <a:ext cx="2344483" cy="2185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21c03c1d1e6_1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5400000">
            <a:off x="4596185" y="2369524"/>
            <a:ext cx="2344481" cy="1807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21c03c1d1e6_1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>
            <a:off x="6260084" y="1735063"/>
            <a:ext cx="3315094" cy="210532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21c03c1d1e6_1_60"/>
          <p:cNvSpPr txBox="1"/>
          <p:nvPr/>
        </p:nvSpPr>
        <p:spPr>
          <a:xfrm>
            <a:off x="4047019" y="615104"/>
            <a:ext cx="3679985" cy="37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Arial"/>
              <a:buNone/>
            </a:pPr>
            <a:r>
              <a:rPr lang="en" sz="18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 colab RNN_teoria.ipynb</a:t>
            </a:r>
            <a:endParaRPr sz="1800" b="1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9" name="Google Shape;159;g21c03c1d1e6_1_6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en pytorch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c03c1d1e6_1_75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- Dimensiones</a:t>
            </a:r>
            <a:endParaRPr sz="1100"/>
          </a:p>
        </p:txBody>
      </p:sp>
      <p:graphicFrame>
        <p:nvGraphicFramePr>
          <p:cNvPr id="165" name="Google Shape;165;g21c03c1d1e6_1_75"/>
          <p:cNvGraphicFramePr/>
          <p:nvPr/>
        </p:nvGraphicFramePr>
        <p:xfrm>
          <a:off x="2306392" y="2494541"/>
          <a:ext cx="4879975" cy="1973720"/>
        </p:xfrm>
        <a:graphic>
          <a:graphicData uri="http://schemas.openxmlformats.org/drawingml/2006/table">
            <a:tbl>
              <a:tblPr firstRow="1" bandRow="1">
                <a:noFill/>
                <a:tableStyleId>{38EFA4B2-A90F-452C-A374-82A2C123D84D}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Variable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Parámetro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6" name="Google Shape;166;g21c03c1d1e6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422" y="1052272"/>
            <a:ext cx="3907631" cy="37861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21c03c1d1e6_1_75"/>
          <p:cNvSpPr txBox="1"/>
          <p:nvPr/>
        </p:nvSpPr>
        <p:spPr>
          <a:xfrm>
            <a:off x="516181" y="4716035"/>
            <a:ext cx="859665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Básica</a:t>
            </a:r>
            <a:endParaRPr sz="1100"/>
          </a:p>
        </p:txBody>
      </p:sp>
      <p:pic>
        <p:nvPicPr>
          <p:cNvPr id="168" name="Google Shape;168;g21c03c1d1e6_1_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78264" y="2720632"/>
            <a:ext cx="1866275" cy="1583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21c03c1d1e6_1_7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en pytorch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c03c1d1e6_1_83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- Dimensiones</a:t>
            </a:r>
            <a:endParaRPr sz="1100"/>
          </a:p>
        </p:txBody>
      </p:sp>
      <p:sp>
        <p:nvSpPr>
          <p:cNvPr id="175" name="Google Shape;175;g21c03c1d1e6_1_83"/>
          <p:cNvSpPr txBox="1"/>
          <p:nvPr/>
        </p:nvSpPr>
        <p:spPr>
          <a:xfrm>
            <a:off x="271263" y="4677398"/>
            <a:ext cx="1569838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Varias hidden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6" name="Google Shape;176;g21c03c1d1e6_1_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422" y="1052272"/>
            <a:ext cx="3907631" cy="3786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7" name="Google Shape;177;g21c03c1d1e6_1_83"/>
          <p:cNvGraphicFramePr/>
          <p:nvPr/>
        </p:nvGraphicFramePr>
        <p:xfrm>
          <a:off x="4131972" y="2507397"/>
          <a:ext cx="4879975" cy="1409800"/>
        </p:xfrm>
        <a:graphic>
          <a:graphicData uri="http://schemas.openxmlformats.org/drawingml/2006/table">
            <a:tbl>
              <a:tblPr firstRow="1" bandRow="1">
                <a:noFill/>
                <a:tableStyleId>{38EFA4B2-A90F-452C-A374-82A2C123D84D}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Variable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Parámetro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78" name="Google Shape;178;g21c03c1d1e6_1_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95524" y="2346788"/>
            <a:ext cx="2232177" cy="208069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21c03c1d1e6_1_8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en pytorch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c03c1d1e6_1_91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- Dimensiones</a:t>
            </a:r>
            <a:endParaRPr sz="1100"/>
          </a:p>
        </p:txBody>
      </p:sp>
      <p:sp>
        <p:nvSpPr>
          <p:cNvPr id="185" name="Google Shape;185;g21c03c1d1e6_1_91"/>
          <p:cNvSpPr txBox="1"/>
          <p:nvPr/>
        </p:nvSpPr>
        <p:spPr>
          <a:xfrm>
            <a:off x="411871" y="4464328"/>
            <a:ext cx="1569838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Input multivariable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6" name="Google Shape;186;g21c03c1d1e6_1_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422" y="1052272"/>
            <a:ext cx="3907631" cy="378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21c03c1d1e6_1_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24550" y="2292250"/>
            <a:ext cx="2344481" cy="180701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8" name="Google Shape;188;g21c03c1d1e6_1_91"/>
          <p:cNvGraphicFramePr/>
          <p:nvPr/>
        </p:nvGraphicFramePr>
        <p:xfrm>
          <a:off x="4131972" y="2507397"/>
          <a:ext cx="4879975" cy="1409800"/>
        </p:xfrm>
        <a:graphic>
          <a:graphicData uri="http://schemas.openxmlformats.org/drawingml/2006/table">
            <a:tbl>
              <a:tblPr firstRow="1" bandRow="1">
                <a:noFill/>
                <a:tableStyleId>{38EFA4B2-A90F-452C-A374-82A2C123D84D}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Variable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Parámetro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9" name="Google Shape;189;g21c03c1d1e6_1_9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en pytorch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c03c1d1e6_1_99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- Dimensiones</a:t>
            </a:r>
            <a:endParaRPr sz="1100"/>
          </a:p>
        </p:txBody>
      </p:sp>
      <p:sp>
        <p:nvSpPr>
          <p:cNvPr id="195" name="Google Shape;195;g21c03c1d1e6_1_99"/>
          <p:cNvSpPr txBox="1"/>
          <p:nvPr/>
        </p:nvSpPr>
        <p:spPr>
          <a:xfrm>
            <a:off x="355735" y="4704783"/>
            <a:ext cx="1569838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 layers</a:t>
            </a:r>
            <a:endParaRPr sz="15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6" name="Google Shape;196;g21c03c1d1e6_1_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1616" y="783164"/>
            <a:ext cx="3907631" cy="378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21c03c1d1e6_1_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-516892" y="1941307"/>
            <a:ext cx="3315094" cy="210532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8" name="Google Shape;198;g21c03c1d1e6_1_99"/>
          <p:cNvGraphicFramePr/>
          <p:nvPr/>
        </p:nvGraphicFramePr>
        <p:xfrm>
          <a:off x="4131972" y="2507397"/>
          <a:ext cx="4879975" cy="1409800"/>
        </p:xfrm>
        <a:graphic>
          <a:graphicData uri="http://schemas.openxmlformats.org/drawingml/2006/table">
            <a:tbl>
              <a:tblPr firstRow="1" bandRow="1">
                <a:noFill/>
                <a:tableStyleId>{38EFA4B2-A90F-452C-A374-82A2C123D84D}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Variable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Parámetro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9" name="Google Shape;199;g21c03c1d1e6_1_9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en pytorch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g21c03c1d1e6_1_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630182" y="1949050"/>
            <a:ext cx="3952298" cy="224744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21c03c1d1e6_1_107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- Dimensiones</a:t>
            </a:r>
            <a:endParaRPr sz="1100"/>
          </a:p>
        </p:txBody>
      </p:sp>
      <p:sp>
        <p:nvSpPr>
          <p:cNvPr id="206" name="Google Shape;206;g21c03c1d1e6_1_107"/>
          <p:cNvSpPr txBox="1"/>
          <p:nvPr/>
        </p:nvSpPr>
        <p:spPr>
          <a:xfrm>
            <a:off x="0" y="4651515"/>
            <a:ext cx="3679984" cy="37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Arial"/>
              <a:buNone/>
            </a:pPr>
            <a:r>
              <a:rPr lang="en" sz="18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Ejercicio 1 (ver datos en colab)</a:t>
            </a:r>
            <a:endParaRPr sz="1100"/>
          </a:p>
        </p:txBody>
      </p:sp>
      <p:pic>
        <p:nvPicPr>
          <p:cNvPr id="207" name="Google Shape;207;g21c03c1d1e6_1_1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243" y="668527"/>
            <a:ext cx="3907631" cy="3786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8" name="Google Shape;208;g21c03c1d1e6_1_107"/>
          <p:cNvGraphicFramePr/>
          <p:nvPr/>
        </p:nvGraphicFramePr>
        <p:xfrm>
          <a:off x="4041734" y="687860"/>
          <a:ext cx="4879975" cy="1409800"/>
        </p:xfrm>
        <a:graphic>
          <a:graphicData uri="http://schemas.openxmlformats.org/drawingml/2006/table">
            <a:tbl>
              <a:tblPr firstRow="1" bandRow="1">
                <a:noFill/>
                <a:tableStyleId>{38EFA4B2-A90F-452C-A374-82A2C123D84D}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Variable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Parámetro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9" name="Google Shape;209;g21c03c1d1e6_1_107"/>
          <p:cNvGraphicFramePr/>
          <p:nvPr/>
        </p:nvGraphicFramePr>
        <p:xfrm>
          <a:off x="4041735" y="2169199"/>
          <a:ext cx="4879975" cy="1409800"/>
        </p:xfrm>
        <a:graphic>
          <a:graphicData uri="http://schemas.openxmlformats.org/drawingml/2006/table">
            <a:tbl>
              <a:tblPr firstRow="1" bandRow="1">
                <a:noFill/>
                <a:tableStyleId>{38EFA4B2-A90F-452C-A374-82A2C123D84D}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Variable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Parámetro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0" name="Google Shape;210;g21c03c1d1e6_1_107"/>
          <p:cNvGraphicFramePr/>
          <p:nvPr/>
        </p:nvGraphicFramePr>
        <p:xfrm>
          <a:off x="4041736" y="3639182"/>
          <a:ext cx="4879975" cy="1409800"/>
        </p:xfrm>
        <a:graphic>
          <a:graphicData uri="http://schemas.openxmlformats.org/drawingml/2006/table">
            <a:tbl>
              <a:tblPr firstRow="1" bandRow="1">
                <a:noFill/>
                <a:tableStyleId>{38EFA4B2-A90F-452C-A374-82A2C123D84D}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Variable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Parámetro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1" name="Google Shape;211;g21c03c1d1e6_1_107"/>
          <p:cNvSpPr txBox="1"/>
          <p:nvPr/>
        </p:nvSpPr>
        <p:spPr>
          <a:xfrm>
            <a:off x="3008065" y="1293803"/>
            <a:ext cx="103367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Ejemplo A</a:t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2" name="Google Shape;212;g21c03c1d1e6_1_107"/>
          <p:cNvSpPr txBox="1"/>
          <p:nvPr/>
        </p:nvSpPr>
        <p:spPr>
          <a:xfrm>
            <a:off x="3008065" y="2856657"/>
            <a:ext cx="103367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Ejemplo B</a:t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3" name="Google Shape;213;g21c03c1d1e6_1_107"/>
          <p:cNvSpPr txBox="1"/>
          <p:nvPr/>
        </p:nvSpPr>
        <p:spPr>
          <a:xfrm>
            <a:off x="3008065" y="4233167"/>
            <a:ext cx="103367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Ejemplo C</a:t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4" name="Google Shape;214;g21c03c1d1e6_1_10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en pytorch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c03c1d1e6_1_120"/>
          <p:cNvSpPr txBox="1"/>
          <p:nvPr/>
        </p:nvSpPr>
        <p:spPr>
          <a:xfrm>
            <a:off x="4197697" y="2488808"/>
            <a:ext cx="4315136" cy="331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/>
              <a:buNone/>
            </a:pPr>
            <a:r>
              <a:rPr lang="en" sz="30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r>
              <a:rPr lang="en" sz="24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" sz="30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pensar</a:t>
            </a:r>
            <a:r>
              <a:rPr lang="en" sz="24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!</a:t>
            </a:r>
            <a:endParaRPr sz="1100"/>
          </a:p>
        </p:txBody>
      </p:sp>
      <p:pic>
        <p:nvPicPr>
          <p:cNvPr id="220" name="Google Shape;220;g21c03c1d1e6_1_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101" y="790275"/>
            <a:ext cx="2699926" cy="427427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21c03c1d1e6_1_120"/>
          <p:cNvSpPr/>
          <p:nvPr/>
        </p:nvSpPr>
        <p:spPr>
          <a:xfrm>
            <a:off x="3727108" y="4712811"/>
            <a:ext cx="204887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“El pensador” de Rodin</a:t>
            </a:r>
            <a:endParaRPr sz="1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2" name="Google Shape;222;g21c03c1d1e6_1_1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en pytorch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c03c1d1e6_1_126"/>
          <p:cNvSpPr txBox="1"/>
          <p:nvPr/>
        </p:nvSpPr>
        <p:spPr>
          <a:xfrm>
            <a:off x="222160" y="0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</a:t>
            </a:r>
            <a:endParaRPr sz="1100"/>
          </a:p>
        </p:txBody>
      </p:sp>
      <p:sp>
        <p:nvSpPr>
          <p:cNvPr id="228" name="Google Shape;228;g21c03c1d1e6_1_126"/>
          <p:cNvSpPr txBox="1"/>
          <p:nvPr/>
        </p:nvSpPr>
        <p:spPr>
          <a:xfrm>
            <a:off x="6562579" y="3890445"/>
            <a:ext cx="2317652" cy="37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 desarrollo teórico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29" name="Google Shape;229;g21c03c1d1e6_1_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596" y="730106"/>
            <a:ext cx="8736806" cy="1250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21c03c1d1e6_1_126" descr="Imagen de la pantalla de un video juego&#10;&#10;Descripción generada automáticamente con confianza baja"/>
          <p:cNvPicPr preferRelativeResize="0"/>
          <p:nvPr/>
        </p:nvPicPr>
        <p:blipFill rotWithShape="1">
          <a:blip r:embed="rId4">
            <a:alphaModFix/>
          </a:blip>
          <a:srcRect t="53333" b="9993"/>
          <a:stretch/>
        </p:blipFill>
        <p:spPr>
          <a:xfrm>
            <a:off x="456087" y="2173705"/>
            <a:ext cx="5589503" cy="272876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21c03c1d1e6_1_1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Back propagation through time (BPTT)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c03c1d1e6_1_126"/>
          <p:cNvSpPr txBox="1"/>
          <p:nvPr/>
        </p:nvSpPr>
        <p:spPr>
          <a:xfrm>
            <a:off x="222160" y="0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</a:t>
            </a:r>
            <a:endParaRPr sz="1100"/>
          </a:p>
        </p:txBody>
      </p:sp>
      <p:sp>
        <p:nvSpPr>
          <p:cNvPr id="231" name="Google Shape;231;g21c03c1d1e6_1_1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Back propagation through time (BPTT)</a:t>
            </a: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F1DAAD6-642B-8E32-7DA6-4C42DEB7A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567" y="743184"/>
            <a:ext cx="6820387" cy="418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23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c03c1d1e6_1_126"/>
          <p:cNvSpPr txBox="1"/>
          <p:nvPr/>
        </p:nvSpPr>
        <p:spPr>
          <a:xfrm>
            <a:off x="222160" y="0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</a:t>
            </a:r>
            <a:endParaRPr sz="1100"/>
          </a:p>
        </p:txBody>
      </p:sp>
      <p:sp>
        <p:nvSpPr>
          <p:cNvPr id="231" name="Google Shape;231;g21c03c1d1e6_1_1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Back propagation through time (BPTT)</a:t>
            </a: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03D3F5-78BB-F2CD-C53D-8B1DBEE31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60" y="1183753"/>
            <a:ext cx="3003975" cy="112727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10F3932-C008-1E37-1FF6-D1612E568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984" y="1159608"/>
            <a:ext cx="4638403" cy="230284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086223D-3C92-320C-FDA4-2986A3EC8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416" y="3557727"/>
            <a:ext cx="7127167" cy="138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2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title"/>
          </p:nvPr>
        </p:nvSpPr>
        <p:spPr>
          <a:xfrm>
            <a:off x="471900" y="174125"/>
            <a:ext cx="8222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rPr lang="en" sz="2818">
                <a:latin typeface="Arial"/>
                <a:ea typeface="Arial"/>
                <a:cs typeface="Arial"/>
                <a:sym typeface="Arial"/>
              </a:rPr>
              <a:t>Redes Recurrentes</a:t>
            </a:r>
            <a:endParaRPr sz="2818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rPr lang="en" sz="2818">
                <a:latin typeface="Arial"/>
                <a:ea typeface="Arial"/>
                <a:cs typeface="Arial"/>
                <a:sym typeface="Arial"/>
              </a:rPr>
              <a:t>Recurrent Neural Network (RNN)</a:t>
            </a:r>
            <a:endParaRPr sz="2208"/>
          </a:p>
        </p:txBody>
      </p:sp>
      <p:sp>
        <p:nvSpPr>
          <p:cNvPr id="82" name="Google Shape;82;p2"/>
          <p:cNvSpPr txBox="1">
            <a:spLocks noGrp="1"/>
          </p:cNvSpPr>
          <p:nvPr>
            <p:ph type="body" idx="1"/>
          </p:nvPr>
        </p:nvSpPr>
        <p:spPr>
          <a:xfrm>
            <a:off x="471900" y="1986025"/>
            <a:ext cx="3358800" cy="30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dirty="0">
                <a:solidFill>
                  <a:schemeClr val="dk2"/>
                </a:solidFill>
              </a:rPr>
              <a:t>. Introducción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dirty="0">
                <a:solidFill>
                  <a:schemeClr val="dk2"/>
                </a:solidFill>
              </a:rPr>
              <a:t>. Neurona recurrente básica. Unfolding de una RNN.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dirty="0">
                <a:solidFill>
                  <a:schemeClr val="dk2"/>
                </a:solidFill>
              </a:rPr>
              <a:t>. Implementación en pytorch (práctica 1)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dirty="0">
                <a:solidFill>
                  <a:schemeClr val="dk2"/>
                </a:solidFill>
              </a:rPr>
              <a:t>. Back propagation through time (BPTT) (básico)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83" name="Google Shape;8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0475" y="4138900"/>
            <a:ext cx="790275" cy="7902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"/>
          <p:cNvSpPr txBox="1">
            <a:spLocks noGrp="1"/>
          </p:cNvSpPr>
          <p:nvPr>
            <p:ph type="body" idx="1"/>
          </p:nvPr>
        </p:nvSpPr>
        <p:spPr>
          <a:xfrm>
            <a:off x="4070850" y="1928300"/>
            <a:ext cx="4100100" cy="30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dk2"/>
                </a:solidFill>
              </a:rPr>
              <a:t>. Implementación (práctica - predecir serie temporal – práctica 2) 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dk2"/>
                </a:solidFill>
              </a:rPr>
              <a:t>. Arquitectura enconder-decoder (seq to seq)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dk2"/>
                </a:solidFill>
              </a:rPr>
              <a:t>. Mecanismos de atención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c03c1d1e6_1_126"/>
          <p:cNvSpPr txBox="1"/>
          <p:nvPr/>
        </p:nvSpPr>
        <p:spPr>
          <a:xfrm>
            <a:off x="222160" y="0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</a:t>
            </a:r>
            <a:endParaRPr sz="1100"/>
          </a:p>
        </p:txBody>
      </p:sp>
      <p:sp>
        <p:nvSpPr>
          <p:cNvPr id="231" name="Google Shape;231;g21c03c1d1e6_1_1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Back propagation through time (BPTT)</a:t>
            </a: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7F6C8A2-6E4B-CC35-FBCA-FE785C2AC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60" y="885652"/>
            <a:ext cx="4733925" cy="4857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9CEA9F8-4C91-6372-E31C-322AD64E5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981" y="885652"/>
            <a:ext cx="4377049" cy="213481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F1E6A7D-9012-4072-5AB5-CCB5A5C9F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85" y="3102531"/>
            <a:ext cx="7194129" cy="191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16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c03c1d1e6_1_126"/>
          <p:cNvSpPr txBox="1"/>
          <p:nvPr/>
        </p:nvSpPr>
        <p:spPr>
          <a:xfrm>
            <a:off x="222160" y="0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</a:t>
            </a:r>
            <a:endParaRPr sz="1100"/>
          </a:p>
        </p:txBody>
      </p:sp>
      <p:sp>
        <p:nvSpPr>
          <p:cNvPr id="231" name="Google Shape;231;g21c03c1d1e6_1_1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Back propagation through time (BPTT)</a:t>
            </a: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1E56B2D-1A7E-B595-8FDB-6BA836414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60" y="844856"/>
            <a:ext cx="3343275" cy="4572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B87B3A4-251A-0315-F9EE-DAD61ADCB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641" y="954899"/>
            <a:ext cx="4611769" cy="217664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1ECE62E-087E-6FA4-B8E1-ECB992A69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529" y="3131545"/>
            <a:ext cx="7135774" cy="189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02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1c03c1d1e6_1_133"/>
          <p:cNvSpPr txBox="1"/>
          <p:nvPr/>
        </p:nvSpPr>
        <p:spPr>
          <a:xfrm>
            <a:off x="186760" y="950300"/>
            <a:ext cx="87705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Problemas de la RNN básica con el BPTT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237" name="Google Shape;237;g21c03c1d1e6_1_133"/>
          <p:cNvSpPr/>
          <p:nvPr/>
        </p:nvSpPr>
        <p:spPr>
          <a:xfrm>
            <a:off x="289774" y="1906300"/>
            <a:ext cx="8306873" cy="71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Vanishing gradient </a:t>
            </a:r>
            <a:r>
              <a:rPr lang="en" sz="21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pérdida de aportes de long-term states</a:t>
            </a:r>
            <a:endParaRPr sz="2100" b="1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(gradientes próximos a cero)</a:t>
            </a:r>
            <a:endParaRPr sz="2100" b="1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8" name="Google Shape;238;g21c03c1d1e6_1_133"/>
          <p:cNvSpPr/>
          <p:nvPr/>
        </p:nvSpPr>
        <p:spPr>
          <a:xfrm>
            <a:off x="-95517" y="3128793"/>
            <a:ext cx="8914326" cy="71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Exploding gradient </a:t>
            </a:r>
            <a:r>
              <a:rPr lang="en" sz="21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se soluciona con clipping gradient</a:t>
            </a:r>
            <a:endParaRPr sz="2100" b="1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(gradientes mayores a 1)</a:t>
            </a:r>
            <a:endParaRPr sz="2100" b="1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9" name="Google Shape;239;g21c03c1d1e6_1_133"/>
          <p:cNvSpPr/>
          <p:nvPr/>
        </p:nvSpPr>
        <p:spPr>
          <a:xfrm>
            <a:off x="150253" y="4351310"/>
            <a:ext cx="8914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Solución con otras RNN mas avanzadas (LSTM y GRU)</a:t>
            </a:r>
            <a:endParaRPr sz="1100"/>
          </a:p>
        </p:txBody>
      </p:sp>
      <p:sp>
        <p:nvSpPr>
          <p:cNvPr id="240" name="Google Shape;240;g21c03c1d1e6_1_13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Back propagation through time (BPTT)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>
          <a:extLst>
            <a:ext uri="{FF2B5EF4-FFF2-40B4-BE49-F238E27FC236}">
              <a16:creationId xmlns:a16="http://schemas.microsoft.com/office/drawing/2014/main" id="{A5BFCBEE-6674-5364-871A-B54E16949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c03c1d1e6_1_133">
            <a:extLst>
              <a:ext uri="{FF2B5EF4-FFF2-40B4-BE49-F238E27FC236}">
                <a16:creationId xmlns:a16="http://schemas.microsoft.com/office/drawing/2014/main" id="{59943719-B7F0-CEF9-97F4-CC2E49510DF5}"/>
              </a:ext>
            </a:extLst>
          </p:cNvPr>
          <p:cNvSpPr/>
          <p:nvPr/>
        </p:nvSpPr>
        <p:spPr>
          <a:xfrm>
            <a:off x="10650" y="847946"/>
            <a:ext cx="8914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Solución con otras RNN mas avanzadas (LSTM y GRU)</a:t>
            </a:r>
            <a:endParaRPr sz="1100" dirty="0"/>
          </a:p>
        </p:txBody>
      </p:sp>
      <p:sp>
        <p:nvSpPr>
          <p:cNvPr id="240" name="Google Shape;240;g21c03c1d1e6_1_133">
            <a:extLst>
              <a:ext uri="{FF2B5EF4-FFF2-40B4-BE49-F238E27FC236}">
                <a16:creationId xmlns:a16="http://schemas.microsoft.com/office/drawing/2014/main" id="{3BABCE10-BCB8-343F-0B95-7530854B2D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Back propagation through time (BPTT)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5FBCD3-7FFB-B68B-0977-0638AF767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09" y="1587791"/>
            <a:ext cx="5805890" cy="2902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0751A2-BC9E-0E52-827C-A35BA93EDF5F}"/>
              </a:ext>
            </a:extLst>
          </p:cNvPr>
          <p:cNvSpPr txBox="1"/>
          <p:nvPr/>
        </p:nvSpPr>
        <p:spPr>
          <a:xfrm>
            <a:off x="2748709" y="3790151"/>
            <a:ext cx="11512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400" dirty="0">
                <a:solidFill>
                  <a:srgbClr val="FF0000"/>
                </a:solidFill>
              </a:rPr>
              <a:t>Input gate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734DE2-F282-0BE7-B8DD-4BF48C91805E}"/>
              </a:ext>
            </a:extLst>
          </p:cNvPr>
          <p:cNvSpPr txBox="1"/>
          <p:nvPr/>
        </p:nvSpPr>
        <p:spPr>
          <a:xfrm>
            <a:off x="1900410" y="2049485"/>
            <a:ext cx="11512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400" dirty="0" err="1">
                <a:solidFill>
                  <a:srgbClr val="FF0000"/>
                </a:solidFill>
              </a:rPr>
              <a:t>forget</a:t>
            </a:r>
            <a:r>
              <a:rPr lang="es-AR" sz="1400" dirty="0">
                <a:solidFill>
                  <a:srgbClr val="FF0000"/>
                </a:solidFill>
              </a:rPr>
              <a:t> gate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4A93BA-BBF1-200A-33A5-9EDC6860B6B2}"/>
              </a:ext>
            </a:extLst>
          </p:cNvPr>
          <p:cNvSpPr txBox="1"/>
          <p:nvPr/>
        </p:nvSpPr>
        <p:spPr>
          <a:xfrm>
            <a:off x="4092769" y="4076242"/>
            <a:ext cx="11512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400" dirty="0">
                <a:solidFill>
                  <a:srgbClr val="FF0000"/>
                </a:solidFill>
              </a:rPr>
              <a:t>output gate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E894D3-9313-884A-867C-991982DDDFD3}"/>
              </a:ext>
            </a:extLst>
          </p:cNvPr>
          <p:cNvSpPr/>
          <p:nvPr/>
        </p:nvSpPr>
        <p:spPr>
          <a:xfrm>
            <a:off x="98250" y="4661047"/>
            <a:ext cx="66661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https://blog.floydhub.com/long-short-term-memory-from-zero-to-hero-with-pytorch/</a:t>
            </a:r>
          </a:p>
        </p:txBody>
      </p:sp>
    </p:spTree>
    <p:extLst>
      <p:ext uri="{BB962C8B-B14F-4D97-AF65-F5344CB8AC3E}">
        <p14:creationId xmlns:p14="http://schemas.microsoft.com/office/powerpoint/2010/main" val="3064181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>
          <a:extLst>
            <a:ext uri="{FF2B5EF4-FFF2-40B4-BE49-F238E27FC236}">
              <a16:creationId xmlns:a16="http://schemas.microsoft.com/office/drawing/2014/main" id="{6748909B-8DF3-148F-A399-0EE473002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BCD5B1-74EF-2478-979A-41633BC357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09" t="12548" r="18573" b="8029"/>
          <a:stretch/>
        </p:blipFill>
        <p:spPr>
          <a:xfrm>
            <a:off x="466323" y="1180091"/>
            <a:ext cx="5053127" cy="3591982"/>
          </a:xfrm>
          <a:prstGeom prst="rect">
            <a:avLst/>
          </a:prstGeom>
        </p:spPr>
      </p:pic>
      <p:sp>
        <p:nvSpPr>
          <p:cNvPr id="239" name="Google Shape;239;g21c03c1d1e6_1_133">
            <a:extLst>
              <a:ext uri="{FF2B5EF4-FFF2-40B4-BE49-F238E27FC236}">
                <a16:creationId xmlns:a16="http://schemas.microsoft.com/office/drawing/2014/main" id="{95CA89FD-2F4A-8478-5E4E-1D05F7CF1665}"/>
              </a:ext>
            </a:extLst>
          </p:cNvPr>
          <p:cNvSpPr/>
          <p:nvPr/>
        </p:nvSpPr>
        <p:spPr>
          <a:xfrm>
            <a:off x="54450" y="727107"/>
            <a:ext cx="8914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Solución con otras RNN mas avanzadas (LSTM y GRU)</a:t>
            </a:r>
            <a:endParaRPr sz="1100" dirty="0"/>
          </a:p>
        </p:txBody>
      </p:sp>
      <p:sp>
        <p:nvSpPr>
          <p:cNvPr id="240" name="Google Shape;240;g21c03c1d1e6_1_133">
            <a:extLst>
              <a:ext uri="{FF2B5EF4-FFF2-40B4-BE49-F238E27FC236}">
                <a16:creationId xmlns:a16="http://schemas.microsoft.com/office/drawing/2014/main" id="{3CBDDE66-D116-26DF-3BDF-09DC57CD7E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Back propagation through time (BPTT)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CFD0A2-88F0-4AE4-7F1B-9F16BBC3122C}"/>
              </a:ext>
            </a:extLst>
          </p:cNvPr>
          <p:cNvSpPr txBox="1"/>
          <p:nvPr/>
        </p:nvSpPr>
        <p:spPr>
          <a:xfrm>
            <a:off x="2126255" y="2145984"/>
            <a:ext cx="11512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400" dirty="0" err="1">
                <a:solidFill>
                  <a:srgbClr val="FF0000"/>
                </a:solidFill>
              </a:rPr>
              <a:t>reset</a:t>
            </a:r>
            <a:r>
              <a:rPr lang="es-AR" sz="1400" dirty="0">
                <a:solidFill>
                  <a:srgbClr val="FF0000"/>
                </a:solidFill>
              </a:rPr>
              <a:t> gate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4E8ACB-9FB5-EF51-BBFD-4D43E4723E28}"/>
              </a:ext>
            </a:extLst>
          </p:cNvPr>
          <p:cNvSpPr txBox="1"/>
          <p:nvPr/>
        </p:nvSpPr>
        <p:spPr>
          <a:xfrm>
            <a:off x="974993" y="1478857"/>
            <a:ext cx="11512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400" dirty="0" err="1">
                <a:solidFill>
                  <a:srgbClr val="FF0000"/>
                </a:solidFill>
              </a:rPr>
              <a:t>update</a:t>
            </a:r>
            <a:r>
              <a:rPr lang="es-AR" sz="1400" dirty="0">
                <a:solidFill>
                  <a:srgbClr val="FF0000"/>
                </a:solidFill>
              </a:rPr>
              <a:t> gate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83B887-C749-C288-7354-0A08D04B3CA0}"/>
              </a:ext>
            </a:extLst>
          </p:cNvPr>
          <p:cNvSpPr/>
          <p:nvPr/>
        </p:nvSpPr>
        <p:spPr>
          <a:xfrm>
            <a:off x="252146" y="4733631"/>
            <a:ext cx="61596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https://towardsdatascience.com/understanding-gru-networks-2ef37df6c9be</a:t>
            </a:r>
          </a:p>
        </p:txBody>
      </p:sp>
    </p:spTree>
    <p:extLst>
      <p:ext uri="{BB962C8B-B14F-4D97-AF65-F5344CB8AC3E}">
        <p14:creationId xmlns:p14="http://schemas.microsoft.com/office/powerpoint/2010/main" val="238751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1c03c1d1e6_1_187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vs Tapped Delayed MLP</a:t>
            </a:r>
            <a:endParaRPr sz="1100"/>
          </a:p>
        </p:txBody>
      </p:sp>
      <p:graphicFrame>
        <p:nvGraphicFramePr>
          <p:cNvPr id="301" name="Google Shape;301;g21c03c1d1e6_1_187"/>
          <p:cNvGraphicFramePr/>
          <p:nvPr/>
        </p:nvGraphicFramePr>
        <p:xfrm>
          <a:off x="714776" y="1185909"/>
          <a:ext cx="7389000" cy="432000"/>
        </p:xfrm>
        <a:graphic>
          <a:graphicData uri="http://schemas.openxmlformats.org/drawingml/2006/table">
            <a:tbl>
              <a:tblPr>
                <a:noFill/>
                <a:tableStyleId>{D3E55744-8061-4CE5-AF87-22040F36E0A0}</a:tableStyleId>
              </a:tblPr>
              <a:tblGrid>
                <a:gridCol w="73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X(t=0)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X(t=1)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X(t=2)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X(t=3)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X(t=4)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X(t=5)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X(t=6)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r>
                        <a:rPr lang="en" sz="1400"/>
                        <a:t>X(t=7)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…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r>
                        <a:rPr lang="en" sz="1400"/>
                        <a:t>X(t=</a:t>
                      </a:r>
                      <a:r>
                        <a:rPr lang="en" sz="1800"/>
                        <a:t>τ</a:t>
                      </a:r>
                      <a:r>
                        <a:rPr lang="en" sz="1400"/>
                        <a:t>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2" name="Google Shape;302;g21c03c1d1e6_1_187"/>
          <p:cNvSpPr txBox="1"/>
          <p:nvPr/>
        </p:nvSpPr>
        <p:spPr>
          <a:xfrm>
            <a:off x="2868923" y="4658677"/>
            <a:ext cx="3679984" cy="37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Arial"/>
              <a:buNone/>
            </a:pPr>
            <a:r>
              <a:rPr lang="en" sz="18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 colab RNN_signal_TP.ipynb</a:t>
            </a:r>
            <a:endParaRPr sz="1800" b="1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03" name="Google Shape;303;g21c03c1d1e6_1_1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981" y="1890670"/>
            <a:ext cx="3521869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21c03c1d1e6_1_1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1885939"/>
            <a:ext cx="3870101" cy="2719357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21c03c1d1e6_1_18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de modelos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g21c03c1d1e6_1_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867" y="1043643"/>
            <a:ext cx="8080892" cy="367490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21c03c1d1e6_1_14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en" sz="24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¡Un merecido descanso!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1c03c1d1e6_1_151"/>
          <p:cNvSpPr/>
          <p:nvPr/>
        </p:nvSpPr>
        <p:spPr>
          <a:xfrm>
            <a:off x="222159" y="4901126"/>
            <a:ext cx="79881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https://towardsdatascience.com/what-is-an-encoder-decoder-model-86b3d57c5e1a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60" name="Google Shape;260;g21c03c1d1e6_1_151"/>
          <p:cNvPicPr preferRelativeResize="0"/>
          <p:nvPr/>
        </p:nvPicPr>
        <p:blipFill rotWithShape="1">
          <a:blip r:embed="rId3">
            <a:alphaModFix/>
          </a:blip>
          <a:srcRect t="16398" b="28055"/>
          <a:stretch/>
        </p:blipFill>
        <p:spPr>
          <a:xfrm>
            <a:off x="902929" y="1070598"/>
            <a:ext cx="7307351" cy="214545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21c03c1d1e6_1_151"/>
          <p:cNvSpPr/>
          <p:nvPr/>
        </p:nvSpPr>
        <p:spPr>
          <a:xfrm>
            <a:off x="3860355" y="3216049"/>
            <a:ext cx="4868303" cy="168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 RNN de distinto tamaño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 Hidden state que “resume” toda la información de la input.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Flexibilidad máxima para inputs/outputs de distinta longitud</a:t>
            </a:r>
            <a:endParaRPr sz="1100"/>
          </a:p>
        </p:txBody>
      </p:sp>
      <p:pic>
        <p:nvPicPr>
          <p:cNvPr id="262" name="Google Shape;262;g21c03c1d1e6_1_151"/>
          <p:cNvPicPr preferRelativeResize="0"/>
          <p:nvPr/>
        </p:nvPicPr>
        <p:blipFill rotWithShape="1">
          <a:blip r:embed="rId4">
            <a:alphaModFix/>
          </a:blip>
          <a:srcRect l="3577" t="7243" r="3320" b="11375"/>
          <a:stretch/>
        </p:blipFill>
        <p:spPr>
          <a:xfrm>
            <a:off x="222160" y="3351542"/>
            <a:ext cx="2946044" cy="155248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21c03c1d1e6_1_15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Arquitectura enconder-decoder (seq to seq)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g21c03c1d1e6_1_1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160" y="1724126"/>
            <a:ext cx="8592315" cy="1838402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21c03c1d1e6_1_159"/>
          <p:cNvSpPr/>
          <p:nvPr/>
        </p:nvSpPr>
        <p:spPr>
          <a:xfrm>
            <a:off x="222160" y="4678127"/>
            <a:ext cx="453513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https://brunomaga.github.io/AI-Supercomputing-2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70" name="Google Shape;270;g21c03c1d1e6_1_159"/>
          <p:cNvSpPr/>
          <p:nvPr/>
        </p:nvSpPr>
        <p:spPr>
          <a:xfrm>
            <a:off x="3097280" y="3726450"/>
            <a:ext cx="12159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Unfolded!!!!</a:t>
            </a:r>
            <a:endParaRPr/>
          </a:p>
        </p:txBody>
      </p:sp>
      <p:sp>
        <p:nvSpPr>
          <p:cNvPr id="271" name="Google Shape;271;g21c03c1d1e6_1_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Arquitectura enconder-decoder (seq to seq)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g21c03c1d1e6_1_166"/>
          <p:cNvPicPr preferRelativeResize="0"/>
          <p:nvPr/>
        </p:nvPicPr>
        <p:blipFill rotWithShape="1">
          <a:blip r:embed="rId3">
            <a:alphaModFix/>
          </a:blip>
          <a:srcRect l="37785"/>
          <a:stretch/>
        </p:blipFill>
        <p:spPr>
          <a:xfrm>
            <a:off x="3646955" y="1112010"/>
            <a:ext cx="5345718" cy="183840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21c03c1d1e6_1_166"/>
          <p:cNvSpPr/>
          <p:nvPr/>
        </p:nvSpPr>
        <p:spPr>
          <a:xfrm>
            <a:off x="222160" y="4678127"/>
            <a:ext cx="453513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https://brunomaga.github.io/AI-Supercomputing-2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78" name="Google Shape;278;g21c03c1d1e6_1_166"/>
          <p:cNvSpPr/>
          <p:nvPr/>
        </p:nvSpPr>
        <p:spPr>
          <a:xfrm>
            <a:off x="504296" y="3191198"/>
            <a:ext cx="2667413" cy="530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ENCODER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Siempre leen la secuencia entera</a:t>
            </a:r>
            <a:endParaRPr sz="1100"/>
          </a:p>
        </p:txBody>
      </p:sp>
      <p:pic>
        <p:nvPicPr>
          <p:cNvPr id="279" name="Google Shape;279;g21c03c1d1e6_1_166"/>
          <p:cNvPicPr preferRelativeResize="0"/>
          <p:nvPr/>
        </p:nvPicPr>
        <p:blipFill rotWithShape="1">
          <a:blip r:embed="rId3">
            <a:alphaModFix/>
          </a:blip>
          <a:srcRect r="62273"/>
          <a:stretch/>
        </p:blipFill>
        <p:spPr>
          <a:xfrm>
            <a:off x="227129" y="1112010"/>
            <a:ext cx="3241627" cy="183840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21c03c1d1e6_1_166"/>
          <p:cNvSpPr/>
          <p:nvPr/>
        </p:nvSpPr>
        <p:spPr>
          <a:xfrm>
            <a:off x="504296" y="3900038"/>
            <a:ext cx="2667413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Emiten un hidden state final</a:t>
            </a:r>
            <a:endParaRPr sz="1100"/>
          </a:p>
        </p:txBody>
      </p:sp>
      <p:sp>
        <p:nvSpPr>
          <p:cNvPr id="281" name="Google Shape;281;g21c03c1d1e6_1_166"/>
          <p:cNvSpPr/>
          <p:nvPr/>
        </p:nvSpPr>
        <p:spPr>
          <a:xfrm>
            <a:off x="3652400" y="3191198"/>
            <a:ext cx="4885544" cy="1454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DECODER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Entrenamiento </a:t>
            </a: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for i in range(len(y_deseado):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genero_token</a:t>
            </a:r>
            <a:endParaRPr sz="1500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Uso </a:t>
            </a: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while last_token =! &lt;EOS&gt;: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genero_token</a:t>
            </a:r>
            <a:endParaRPr sz="1500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2" name="Google Shape;282;g21c03c1d1e6_1_166"/>
          <p:cNvSpPr/>
          <p:nvPr/>
        </p:nvSpPr>
        <p:spPr>
          <a:xfrm>
            <a:off x="7125838" y="4736501"/>
            <a:ext cx="1960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TEACHER FORCING!!!</a:t>
            </a:r>
            <a:endParaRPr sz="1500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3" name="Google Shape;283;g21c03c1d1e6_1_16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Arquitectura enconder-decoder (seq to seq) entrenamiento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c03c1d1e6_1_8"/>
          <p:cNvSpPr txBox="1"/>
          <p:nvPr/>
        </p:nvSpPr>
        <p:spPr>
          <a:xfrm>
            <a:off x="251252" y="1021834"/>
            <a:ext cx="86415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Red neuronal </a:t>
            </a:r>
            <a:r>
              <a:rPr lang="en" sz="2100" b="1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favorita</a:t>
            </a: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 para el trabajo secuencias ( datos que en cuya naturaleza exista un </a:t>
            </a:r>
            <a:r>
              <a:rPr lang="en" sz="2100" b="1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comportamiento secuencial</a:t>
            </a: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):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b="0" i="0" u="none" strike="noStrike" cap="none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	- señales temporales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	- series temporales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	- texto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	- habla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	- música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	- etc</a:t>
            </a:r>
            <a:endParaRPr sz="2100" b="0" i="0" u="none" strike="noStrike" cap="none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b="0" i="0" u="none" strike="noStrike" cap="none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0" name="Google Shape;90;g21c03c1d1e6_1_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Introducción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1c03c1d1e6_1_177"/>
          <p:cNvSpPr txBox="1"/>
          <p:nvPr/>
        </p:nvSpPr>
        <p:spPr>
          <a:xfrm>
            <a:off x="1185903" y="669650"/>
            <a:ext cx="64548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Arquitecturas flexibles IN/OUT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89" name="Google Shape;289;g21c03c1d1e6_1_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78939"/>
            <a:ext cx="9143998" cy="286223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21c03c1d1e6_1_177"/>
          <p:cNvSpPr txBox="1"/>
          <p:nvPr/>
        </p:nvSpPr>
        <p:spPr>
          <a:xfrm>
            <a:off x="330020" y="4045863"/>
            <a:ext cx="560232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latin typeface="Twentieth Century"/>
                <a:ea typeface="Twentieth Century"/>
                <a:cs typeface="Twentieth Century"/>
                <a:sym typeface="Twentieth Century"/>
              </a:rPr>
              <a:t>MLP</a:t>
            </a:r>
            <a:endParaRPr sz="1100"/>
          </a:p>
        </p:txBody>
      </p:sp>
      <p:sp>
        <p:nvSpPr>
          <p:cNvPr id="291" name="Google Shape;291;g21c03c1d1e6_1_177"/>
          <p:cNvSpPr txBox="1"/>
          <p:nvPr/>
        </p:nvSpPr>
        <p:spPr>
          <a:xfrm>
            <a:off x="1418285" y="4045863"/>
            <a:ext cx="1382870" cy="39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Img captioning</a:t>
            </a:r>
            <a:endParaRPr sz="1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2" name="Google Shape;292;g21c03c1d1e6_1_177"/>
          <p:cNvSpPr txBox="1"/>
          <p:nvPr/>
        </p:nvSpPr>
        <p:spPr>
          <a:xfrm>
            <a:off x="3189130" y="3729921"/>
            <a:ext cx="1658292" cy="60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dirty="0">
                <a:latin typeface="Twentieth Century"/>
                <a:ea typeface="Twentieth Century"/>
                <a:cs typeface="Twentieth Century"/>
                <a:sym typeface="Twentieth Century"/>
              </a:rPr>
              <a:t>Regresión</a:t>
            </a:r>
            <a:endParaRPr sz="1100" dirty="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dirty="0">
                <a:latin typeface="Twentieth Century"/>
                <a:ea typeface="Twentieth Century"/>
                <a:cs typeface="Twentieth Century"/>
                <a:sym typeface="Twentieth Century"/>
              </a:rPr>
              <a:t>Classificacion</a:t>
            </a:r>
            <a:endParaRPr sz="1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dirty="0">
                <a:latin typeface="Twentieth Century"/>
                <a:ea typeface="Twentieth Century"/>
                <a:cs typeface="Twentieth Century"/>
                <a:sym typeface="Twentieth Century"/>
              </a:rPr>
              <a:t>Sentiment classification</a:t>
            </a:r>
            <a:endParaRPr sz="1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dirty="0">
                <a:latin typeface="Twentieth Century"/>
                <a:ea typeface="Twentieth Century"/>
                <a:cs typeface="Twentieth Century"/>
                <a:sym typeface="Twentieth Century"/>
              </a:rPr>
              <a:t>Resumen de videos</a:t>
            </a:r>
            <a:endParaRPr sz="1100" dirty="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3" name="Google Shape;293;g21c03c1d1e6_1_177"/>
          <p:cNvSpPr txBox="1"/>
          <p:nvPr/>
        </p:nvSpPr>
        <p:spPr>
          <a:xfrm>
            <a:off x="5100033" y="4045863"/>
            <a:ext cx="2327857" cy="39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Regresión varios futuros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Traducción</a:t>
            </a:r>
            <a:endParaRPr sz="1100"/>
          </a:p>
        </p:txBody>
      </p:sp>
      <p:sp>
        <p:nvSpPr>
          <p:cNvPr id="294" name="Google Shape;294;g21c03c1d1e6_1_177"/>
          <p:cNvSpPr txBox="1"/>
          <p:nvPr/>
        </p:nvSpPr>
        <p:spPr>
          <a:xfrm>
            <a:off x="7532531" y="4045863"/>
            <a:ext cx="1276618" cy="39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Video class frame lvl</a:t>
            </a:r>
            <a:endParaRPr sz="1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5" name="Google Shape;295;g21c03c1d1e6_1_1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Redes recurrentes - Arquitectura enconder-decoder (seq to seq)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1c03c1d1e6_1_187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vs Tapped Delayed MLP</a:t>
            </a:r>
            <a:endParaRPr sz="1100"/>
          </a:p>
        </p:txBody>
      </p:sp>
      <p:graphicFrame>
        <p:nvGraphicFramePr>
          <p:cNvPr id="301" name="Google Shape;301;g21c03c1d1e6_1_187"/>
          <p:cNvGraphicFramePr/>
          <p:nvPr/>
        </p:nvGraphicFramePr>
        <p:xfrm>
          <a:off x="714776" y="1185909"/>
          <a:ext cx="7389000" cy="432000"/>
        </p:xfrm>
        <a:graphic>
          <a:graphicData uri="http://schemas.openxmlformats.org/drawingml/2006/table">
            <a:tbl>
              <a:tblPr>
                <a:noFill/>
                <a:tableStyleId>{D3E55744-8061-4CE5-AF87-22040F36E0A0}</a:tableStyleId>
              </a:tblPr>
              <a:tblGrid>
                <a:gridCol w="73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X(t=0)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X(t=1)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X(t=2)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X(t=3)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X(t=4)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X(t=5)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X(t=6)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r>
                        <a:rPr lang="en" sz="1400"/>
                        <a:t>X(t=7)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…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r>
                        <a:rPr lang="en" sz="1400"/>
                        <a:t>X(t=</a:t>
                      </a:r>
                      <a:r>
                        <a:rPr lang="en" sz="1800"/>
                        <a:t>τ</a:t>
                      </a:r>
                      <a:r>
                        <a:rPr lang="en" sz="1400"/>
                        <a:t>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2" name="Google Shape;302;g21c03c1d1e6_1_187"/>
          <p:cNvSpPr txBox="1"/>
          <p:nvPr/>
        </p:nvSpPr>
        <p:spPr>
          <a:xfrm>
            <a:off x="2349236" y="3957591"/>
            <a:ext cx="3679984" cy="37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Arial"/>
              <a:buNone/>
            </a:pPr>
            <a:r>
              <a:rPr lang="en" sz="18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 colab RNN_enc_dec.ipynb</a:t>
            </a:r>
            <a:endParaRPr sz="1800" b="1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5" name="Google Shape;305;g21c03c1d1e6_1_18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Redes recurrentes - Implementación de modelos enconder-decoder</a:t>
            </a:r>
            <a:endParaRPr dirty="0"/>
          </a:p>
        </p:txBody>
      </p:sp>
      <p:pic>
        <p:nvPicPr>
          <p:cNvPr id="2" name="Google Shape;268;g21c03c1d1e6_1_159">
            <a:extLst>
              <a:ext uri="{FF2B5EF4-FFF2-40B4-BE49-F238E27FC236}">
                <a16:creationId xmlns:a16="http://schemas.microsoft.com/office/drawing/2014/main" id="{8EE2EC0A-B294-4082-D5F3-773F74E5542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939" y="2204095"/>
            <a:ext cx="7262122" cy="1499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E93B399-3A1D-2EB6-5281-ECEF1C31C379}"/>
              </a:ext>
            </a:extLst>
          </p:cNvPr>
          <p:cNvGrpSpPr/>
          <p:nvPr/>
        </p:nvGrpSpPr>
        <p:grpSpPr>
          <a:xfrm>
            <a:off x="243373" y="2158118"/>
            <a:ext cx="4616640" cy="2382480"/>
            <a:chOff x="243373" y="2158118"/>
            <a:chExt cx="4616640" cy="238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6386BAD-A2F2-950A-3604-BD3D5127E9F6}"/>
                    </a:ext>
                  </a:extLst>
                </p14:cNvPr>
                <p14:cNvContentPartPr/>
                <p14:nvPr/>
              </p14:nvContentPartPr>
              <p14:xfrm>
                <a:off x="243373" y="4069358"/>
                <a:ext cx="1344600" cy="471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6386BAD-A2F2-950A-3604-BD3D5127E9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7253" y="4063238"/>
                  <a:ext cx="135684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97540F0-D758-40D0-63CC-5E6903023618}"/>
                    </a:ext>
                  </a:extLst>
                </p14:cNvPr>
                <p14:cNvContentPartPr/>
                <p14:nvPr/>
              </p14:nvContentPartPr>
              <p14:xfrm>
                <a:off x="1684453" y="3908078"/>
                <a:ext cx="106200" cy="97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97540F0-D758-40D0-63CC-5E690302361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78333" y="3901958"/>
                  <a:ext cx="118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DF336C5-A659-F16A-631F-4D758928963A}"/>
                    </a:ext>
                  </a:extLst>
                </p14:cNvPr>
                <p14:cNvContentPartPr/>
                <p14:nvPr/>
              </p14:nvContentPartPr>
              <p14:xfrm>
                <a:off x="1693813" y="3897998"/>
                <a:ext cx="73800" cy="129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DF336C5-A659-F16A-631F-4D758928963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87693" y="3891878"/>
                  <a:ext cx="860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66F48A6-3559-E387-5B70-DD2198E81150}"/>
                    </a:ext>
                  </a:extLst>
                </p14:cNvPr>
                <p14:cNvContentPartPr/>
                <p14:nvPr/>
              </p14:nvContentPartPr>
              <p14:xfrm>
                <a:off x="1674373" y="3839318"/>
                <a:ext cx="13320" cy="33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66F48A6-3559-E387-5B70-DD2198E8115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68253" y="3833198"/>
                  <a:ext cx="255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8D69D91-3AE8-1EB2-7C05-DD1F941A1049}"/>
                    </a:ext>
                  </a:extLst>
                </p14:cNvPr>
                <p14:cNvContentPartPr/>
                <p14:nvPr/>
              </p14:nvContentPartPr>
              <p14:xfrm>
                <a:off x="1662133" y="3891518"/>
                <a:ext cx="7920" cy="68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8D69D91-3AE8-1EB2-7C05-DD1F941A10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6013" y="3885398"/>
                  <a:ext cx="201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A04CFD9-AA25-1874-9BA1-27CF76D65A30}"/>
                    </a:ext>
                  </a:extLst>
                </p14:cNvPr>
                <p14:cNvContentPartPr/>
                <p14:nvPr/>
              </p14:nvContentPartPr>
              <p14:xfrm>
                <a:off x="1678333" y="3990158"/>
                <a:ext cx="41040" cy="55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A04CFD9-AA25-1874-9BA1-27CF76D65A3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72213" y="3984038"/>
                  <a:ext cx="53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043F65D-695D-5D63-44ED-A45E2C364D77}"/>
                    </a:ext>
                  </a:extLst>
                </p14:cNvPr>
                <p14:cNvContentPartPr/>
                <p14:nvPr/>
              </p14:nvContentPartPr>
              <p14:xfrm>
                <a:off x="1737733" y="4044158"/>
                <a:ext cx="66240" cy="9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043F65D-695D-5D63-44ED-A45E2C364D7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31613" y="4038038"/>
                  <a:ext cx="784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E63A762-3C94-7163-A3CC-51784114AE55}"/>
                    </a:ext>
                  </a:extLst>
                </p14:cNvPr>
                <p14:cNvContentPartPr/>
                <p14:nvPr/>
              </p14:nvContentPartPr>
              <p14:xfrm>
                <a:off x="1830973" y="3883958"/>
                <a:ext cx="63360" cy="153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E63A762-3C94-7163-A3CC-51784114AE5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24853" y="3877838"/>
                  <a:ext cx="756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CD21ED4-AFBB-9656-C096-2C8621BA6CE9}"/>
                    </a:ext>
                  </a:extLst>
                </p14:cNvPr>
                <p14:cNvContentPartPr/>
                <p14:nvPr/>
              </p14:nvContentPartPr>
              <p14:xfrm>
                <a:off x="1802533" y="3820238"/>
                <a:ext cx="65160" cy="24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CD21ED4-AFBB-9656-C096-2C8621BA6CE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96413" y="3814118"/>
                  <a:ext cx="774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2E4225D-7CB3-CF94-B928-BA674646F03B}"/>
                    </a:ext>
                  </a:extLst>
                </p14:cNvPr>
                <p14:cNvContentPartPr/>
                <p14:nvPr/>
              </p14:nvContentPartPr>
              <p14:xfrm>
                <a:off x="1938973" y="2158118"/>
                <a:ext cx="2597400" cy="1585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2E4225D-7CB3-CF94-B928-BA674646F0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32853" y="2151998"/>
                  <a:ext cx="2609640" cy="159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64C380F-4D2A-FE8B-7405-0D1616860E79}"/>
                    </a:ext>
                  </a:extLst>
                </p14:cNvPr>
                <p14:cNvContentPartPr/>
                <p14:nvPr/>
              </p14:nvContentPartPr>
              <p14:xfrm>
                <a:off x="4444213" y="3385718"/>
                <a:ext cx="415800" cy="270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64C380F-4D2A-FE8B-7405-0D1616860E7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38093" y="3379598"/>
                  <a:ext cx="4280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16E2411-9935-B488-7C49-8268A1505C69}"/>
                    </a:ext>
                  </a:extLst>
                </p14:cNvPr>
                <p14:cNvContentPartPr/>
                <p14:nvPr/>
              </p14:nvContentPartPr>
              <p14:xfrm>
                <a:off x="4539253" y="3778118"/>
                <a:ext cx="219600" cy="201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16E2411-9935-B488-7C49-8268A1505C6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33133" y="3771998"/>
                  <a:ext cx="231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01A1A52-FE27-AD7A-033A-1B1B4320B636}"/>
                    </a:ext>
                  </a:extLst>
                </p14:cNvPr>
                <p14:cNvContentPartPr/>
                <p14:nvPr/>
              </p14:nvContentPartPr>
              <p14:xfrm>
                <a:off x="1518853" y="4051358"/>
                <a:ext cx="117000" cy="90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01A1A52-FE27-AD7A-033A-1B1B4320B63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12733" y="4045238"/>
                  <a:ext cx="1292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E8B4B14-EDD4-0909-DB2D-D5F9BFEC0589}"/>
                    </a:ext>
                  </a:extLst>
                </p14:cNvPr>
                <p14:cNvContentPartPr/>
                <p14:nvPr/>
              </p14:nvContentPartPr>
              <p14:xfrm>
                <a:off x="1581853" y="4064318"/>
                <a:ext cx="44640" cy="46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E8B4B14-EDD4-0909-DB2D-D5F9BFEC058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75733" y="4058198"/>
                  <a:ext cx="56880" cy="5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15468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1c03c1d1e6_1_196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311" name="Google Shape;311;g21c03c1d1e6_1_196"/>
          <p:cNvSpPr/>
          <p:nvPr/>
        </p:nvSpPr>
        <p:spPr>
          <a:xfrm>
            <a:off x="126827" y="3143861"/>
            <a:ext cx="8890343" cy="168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i="1">
                <a:latin typeface="Twentieth Century"/>
                <a:ea typeface="Twentieth Century"/>
                <a:cs typeface="Twentieth Century"/>
                <a:sym typeface="Twentieth Century"/>
              </a:rPr>
              <a:t>El mecanismo de atención permite al decoder </a:t>
            </a:r>
            <a:r>
              <a:rPr lang="en" sz="2100" b="1" i="1">
                <a:latin typeface="Twentieth Century"/>
                <a:ea typeface="Twentieth Century"/>
                <a:cs typeface="Twentieth Century"/>
                <a:sym typeface="Twentieth Century"/>
              </a:rPr>
              <a:t>utilizar las partes más relevantes </a:t>
            </a:r>
            <a:r>
              <a:rPr lang="en" sz="2100" i="1">
                <a:latin typeface="Twentieth Century"/>
                <a:ea typeface="Twentieth Century"/>
                <a:cs typeface="Twentieth Century"/>
                <a:sym typeface="Twentieth Century"/>
              </a:rPr>
              <a:t>de la entrada </a:t>
            </a:r>
            <a:r>
              <a:rPr lang="en" sz="2100" b="1" i="1">
                <a:latin typeface="Twentieth Century"/>
                <a:ea typeface="Twentieth Century"/>
                <a:cs typeface="Twentieth Century"/>
                <a:sym typeface="Twentieth Century"/>
              </a:rPr>
              <a:t>como una suma ponderada </a:t>
            </a:r>
            <a:r>
              <a:rPr lang="en" sz="2100" i="1">
                <a:latin typeface="Twentieth Century"/>
                <a:ea typeface="Twentieth Century"/>
                <a:cs typeface="Twentieth Century"/>
                <a:sym typeface="Twentieth Century"/>
              </a:rPr>
              <a:t>del vector de entrada codificados para predecir la siguiente palabra.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i="1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i="1">
                <a:latin typeface="Twentieth Century"/>
                <a:ea typeface="Twentieth Century"/>
                <a:cs typeface="Twentieth Century"/>
                <a:sym typeface="Twentieth Century"/>
              </a:rPr>
              <a:t>Una </a:t>
            </a:r>
            <a:r>
              <a:rPr lang="en" sz="2100" b="1" i="1">
                <a:latin typeface="Twentieth Century"/>
                <a:ea typeface="Twentieth Century"/>
                <a:cs typeface="Twentieth Century"/>
                <a:sym typeface="Twentieth Century"/>
              </a:rPr>
              <a:t>palabra relevante </a:t>
            </a:r>
            <a:r>
              <a:rPr lang="en" sz="2100" i="1">
                <a:latin typeface="Twentieth Century"/>
                <a:ea typeface="Twentieth Century"/>
                <a:cs typeface="Twentieth Century"/>
                <a:sym typeface="Twentieth Century"/>
              </a:rPr>
              <a:t>tendrá un </a:t>
            </a:r>
            <a:r>
              <a:rPr lang="en" sz="2100" b="1" i="1">
                <a:latin typeface="Twentieth Century"/>
                <a:ea typeface="Twentieth Century"/>
                <a:cs typeface="Twentieth Century"/>
                <a:sym typeface="Twentieth Century"/>
              </a:rPr>
              <a:t>mayor peso </a:t>
            </a:r>
            <a:r>
              <a:rPr lang="en" sz="2100" i="1">
                <a:latin typeface="Twentieth Century"/>
                <a:ea typeface="Twentieth Century"/>
                <a:cs typeface="Twentieth Century"/>
                <a:sym typeface="Twentieth Century"/>
              </a:rPr>
              <a:t>que una palabra no relevante</a:t>
            </a:r>
            <a:endParaRPr sz="2100" i="1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12" name="Google Shape;312;g21c03c1d1e6_1_1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0786" y="1027707"/>
            <a:ext cx="7242428" cy="184561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21c03c1d1e6_1_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g21c03c1d1e6_1_2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6929" y="1139789"/>
            <a:ext cx="5815013" cy="319325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21c03c1d1e6_1_202"/>
          <p:cNvSpPr txBox="1"/>
          <p:nvPr/>
        </p:nvSpPr>
        <p:spPr>
          <a:xfrm>
            <a:off x="3208593" y="2821603"/>
            <a:ext cx="653497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20" name="Google Shape;320;g21c03c1d1e6_1_202"/>
          <p:cNvSpPr txBox="1"/>
          <p:nvPr/>
        </p:nvSpPr>
        <p:spPr>
          <a:xfrm>
            <a:off x="69575" y="705513"/>
            <a:ext cx="56082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Arial"/>
              <a:buNone/>
            </a:pPr>
            <a:r>
              <a:rPr lang="en" sz="18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 en bibliografía: cs224n-2021-lecture07-nmt.pdf</a:t>
            </a:r>
            <a:endParaRPr sz="1100"/>
          </a:p>
        </p:txBody>
      </p:sp>
      <p:sp>
        <p:nvSpPr>
          <p:cNvPr id="321" name="Google Shape;321;g21c03c1d1e6_1_202"/>
          <p:cNvSpPr/>
          <p:nvPr/>
        </p:nvSpPr>
        <p:spPr>
          <a:xfrm>
            <a:off x="1266929" y="1242392"/>
            <a:ext cx="2927384" cy="15792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2" name="Google Shape;322;g21c03c1d1e6_1_202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323" name="Google Shape;323;g21c03c1d1e6_1_20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g21c03c1d1e6_1_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6929" y="1139789"/>
            <a:ext cx="5815013" cy="3193256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21c03c1d1e6_1_210"/>
          <p:cNvSpPr txBox="1"/>
          <p:nvPr/>
        </p:nvSpPr>
        <p:spPr>
          <a:xfrm>
            <a:off x="3208593" y="2821603"/>
            <a:ext cx="653497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30" name="Google Shape;330;g21c03c1d1e6_1_210"/>
          <p:cNvSpPr txBox="1"/>
          <p:nvPr/>
        </p:nvSpPr>
        <p:spPr>
          <a:xfrm>
            <a:off x="61972" y="2487158"/>
            <a:ext cx="1170333" cy="31859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8570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31" name="Google Shape;331;g21c03c1d1e6_1_210"/>
          <p:cNvSpPr txBox="1"/>
          <p:nvPr/>
        </p:nvSpPr>
        <p:spPr>
          <a:xfrm>
            <a:off x="134240" y="4823819"/>
            <a:ext cx="2090188" cy="24934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1527" r="-2836" b="-25453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32" name="Google Shape;332;g21c03c1d1e6_1_210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333" name="Google Shape;333;g21c03c1d1e6_1_2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g21c03c1d1e6_1_2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706" y="1012815"/>
            <a:ext cx="5700713" cy="3536156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21c03c1d1e6_1_219"/>
          <p:cNvSpPr txBox="1"/>
          <p:nvPr/>
        </p:nvSpPr>
        <p:spPr>
          <a:xfrm>
            <a:off x="3024512" y="3030325"/>
            <a:ext cx="653497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40" name="Google Shape;340;g21c03c1d1e6_1_219"/>
          <p:cNvSpPr txBox="1"/>
          <p:nvPr/>
        </p:nvSpPr>
        <p:spPr>
          <a:xfrm>
            <a:off x="61972" y="2487158"/>
            <a:ext cx="1170333" cy="31859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8570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41" name="Google Shape;341;g21c03c1d1e6_1_219"/>
          <p:cNvSpPr txBox="1"/>
          <p:nvPr/>
        </p:nvSpPr>
        <p:spPr>
          <a:xfrm>
            <a:off x="-13056" y="1532788"/>
            <a:ext cx="1536781" cy="5494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16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42" name="Google Shape;342;g21c03c1d1e6_1_219"/>
          <p:cNvSpPr txBox="1"/>
          <p:nvPr/>
        </p:nvSpPr>
        <p:spPr>
          <a:xfrm>
            <a:off x="2715467" y="4812341"/>
            <a:ext cx="2459183" cy="24934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556" t="-1851" r="-2229" b="-2777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43" name="Google Shape;343;g21c03c1d1e6_1_219"/>
          <p:cNvSpPr txBox="1"/>
          <p:nvPr/>
        </p:nvSpPr>
        <p:spPr>
          <a:xfrm>
            <a:off x="134240" y="4823819"/>
            <a:ext cx="2090188" cy="24934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1527" r="-2836" b="-25453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44" name="Google Shape;344;g21c03c1d1e6_1_219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345" name="Google Shape;345;g21c03c1d1e6_1_2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1c03c1d1e6_1_229"/>
          <p:cNvSpPr/>
          <p:nvPr/>
        </p:nvSpPr>
        <p:spPr>
          <a:xfrm>
            <a:off x="2221653" y="2496191"/>
            <a:ext cx="357117" cy="3000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51" name="Google Shape;351;g21c03c1d1e6_1_229"/>
          <p:cNvSpPr/>
          <p:nvPr/>
        </p:nvSpPr>
        <p:spPr>
          <a:xfrm>
            <a:off x="2785889" y="4044690"/>
            <a:ext cx="3408145" cy="3462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10666" b="-30664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52" name="Google Shape;352;g21c03c1d1e6_1_229"/>
          <p:cNvSpPr/>
          <p:nvPr/>
        </p:nvSpPr>
        <p:spPr>
          <a:xfrm>
            <a:off x="2400212" y="3114222"/>
            <a:ext cx="344999" cy="293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374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pic>
        <p:nvPicPr>
          <p:cNvPr id="353" name="Google Shape;353;g21c03c1d1e6_1_2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8850" y="1127985"/>
            <a:ext cx="5693569" cy="3579019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21c03c1d1e6_1_229"/>
          <p:cNvSpPr txBox="1"/>
          <p:nvPr/>
        </p:nvSpPr>
        <p:spPr>
          <a:xfrm>
            <a:off x="2944999" y="3130957"/>
            <a:ext cx="653497" cy="30008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55" name="Google Shape;355;g21c03c1d1e6_1_229"/>
          <p:cNvSpPr txBox="1"/>
          <p:nvPr/>
        </p:nvSpPr>
        <p:spPr>
          <a:xfrm>
            <a:off x="61972" y="2487158"/>
            <a:ext cx="1170333" cy="31859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8570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56" name="Google Shape;356;g21c03c1d1e6_1_229"/>
          <p:cNvSpPr txBox="1"/>
          <p:nvPr/>
        </p:nvSpPr>
        <p:spPr>
          <a:xfrm>
            <a:off x="-13056" y="1532788"/>
            <a:ext cx="1536781" cy="54943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416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57" name="Google Shape;357;g21c03c1d1e6_1_229"/>
          <p:cNvSpPr txBox="1"/>
          <p:nvPr/>
        </p:nvSpPr>
        <p:spPr>
          <a:xfrm>
            <a:off x="1523726" y="742479"/>
            <a:ext cx="1358162" cy="530914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3672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58" name="Google Shape;358;g21c03c1d1e6_1_229"/>
          <p:cNvSpPr txBox="1"/>
          <p:nvPr/>
        </p:nvSpPr>
        <p:spPr>
          <a:xfrm>
            <a:off x="2715467" y="4812341"/>
            <a:ext cx="2459183" cy="24934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556" t="-1851" r="-2229" b="-2777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59" name="Google Shape;359;g21c03c1d1e6_1_229"/>
          <p:cNvSpPr txBox="1"/>
          <p:nvPr/>
        </p:nvSpPr>
        <p:spPr>
          <a:xfrm>
            <a:off x="134240" y="4823819"/>
            <a:ext cx="2090188" cy="24934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l="-1527" r="-2836" b="-25453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60" name="Google Shape;360;g21c03c1d1e6_1_229"/>
          <p:cNvSpPr txBox="1"/>
          <p:nvPr/>
        </p:nvSpPr>
        <p:spPr>
          <a:xfrm>
            <a:off x="5400065" y="4513340"/>
            <a:ext cx="1197058" cy="586314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61" name="Google Shape;361;g21c03c1d1e6_1_229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362" name="Google Shape;362;g21c03c1d1e6_1_2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1c03c1d1e6_1_244"/>
          <p:cNvSpPr/>
          <p:nvPr/>
        </p:nvSpPr>
        <p:spPr>
          <a:xfrm>
            <a:off x="2221653" y="2496191"/>
            <a:ext cx="357117" cy="3000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68" name="Google Shape;368;g21c03c1d1e6_1_244"/>
          <p:cNvSpPr/>
          <p:nvPr/>
        </p:nvSpPr>
        <p:spPr>
          <a:xfrm>
            <a:off x="2785889" y="4044690"/>
            <a:ext cx="3408145" cy="3462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10666" b="-30664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69" name="Google Shape;369;g21c03c1d1e6_1_244"/>
          <p:cNvSpPr/>
          <p:nvPr/>
        </p:nvSpPr>
        <p:spPr>
          <a:xfrm>
            <a:off x="2400212" y="3114222"/>
            <a:ext cx="344999" cy="293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374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pic>
        <p:nvPicPr>
          <p:cNvPr id="370" name="Google Shape;370;g21c03c1d1e6_1_2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8850" y="1127985"/>
            <a:ext cx="5693569" cy="357901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g21c03c1d1e6_1_244"/>
          <p:cNvSpPr txBox="1"/>
          <p:nvPr/>
        </p:nvSpPr>
        <p:spPr>
          <a:xfrm>
            <a:off x="2944999" y="3130957"/>
            <a:ext cx="653497" cy="30008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72" name="Google Shape;372;g21c03c1d1e6_1_244"/>
          <p:cNvSpPr txBox="1"/>
          <p:nvPr/>
        </p:nvSpPr>
        <p:spPr>
          <a:xfrm>
            <a:off x="835163" y="4425529"/>
            <a:ext cx="1170333" cy="30008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73" name="Google Shape;373;g21c03c1d1e6_1_244"/>
          <p:cNvSpPr txBox="1"/>
          <p:nvPr/>
        </p:nvSpPr>
        <p:spPr>
          <a:xfrm>
            <a:off x="-13056" y="1532788"/>
            <a:ext cx="1536781" cy="54943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416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74" name="Google Shape;374;g21c03c1d1e6_1_244"/>
          <p:cNvSpPr txBox="1"/>
          <p:nvPr/>
        </p:nvSpPr>
        <p:spPr>
          <a:xfrm>
            <a:off x="1523726" y="742479"/>
            <a:ext cx="1358162" cy="530914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3672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75" name="Google Shape;375;g21c03c1d1e6_1_244"/>
          <p:cNvSpPr txBox="1"/>
          <p:nvPr/>
        </p:nvSpPr>
        <p:spPr>
          <a:xfrm>
            <a:off x="2715467" y="4812341"/>
            <a:ext cx="2459183" cy="24934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556" t="-1851" r="-2229" b="-2777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76" name="Google Shape;376;g21c03c1d1e6_1_244"/>
          <p:cNvSpPr txBox="1"/>
          <p:nvPr/>
        </p:nvSpPr>
        <p:spPr>
          <a:xfrm>
            <a:off x="134240" y="4823819"/>
            <a:ext cx="2090188" cy="24934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l="-1527" r="-2836" b="-25453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77" name="Google Shape;377;g21c03c1d1e6_1_244"/>
          <p:cNvSpPr txBox="1"/>
          <p:nvPr/>
        </p:nvSpPr>
        <p:spPr>
          <a:xfrm>
            <a:off x="5400065" y="4513340"/>
            <a:ext cx="1197058" cy="586314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78" name="Google Shape;378;g21c03c1d1e6_1_244"/>
          <p:cNvSpPr txBox="1"/>
          <p:nvPr/>
        </p:nvSpPr>
        <p:spPr>
          <a:xfrm>
            <a:off x="3598496" y="3379823"/>
            <a:ext cx="1170333" cy="30008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9090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79" name="Google Shape;379;g21c03c1d1e6_1_244"/>
          <p:cNvSpPr txBox="1"/>
          <p:nvPr/>
        </p:nvSpPr>
        <p:spPr>
          <a:xfrm>
            <a:off x="2470408" y="1097744"/>
            <a:ext cx="1170333" cy="300083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80" name="Google Shape;380;g21c03c1d1e6_1_244"/>
          <p:cNvSpPr txBox="1"/>
          <p:nvPr/>
        </p:nvSpPr>
        <p:spPr>
          <a:xfrm>
            <a:off x="61972" y="2487158"/>
            <a:ext cx="1170333" cy="318597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8570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81" name="Google Shape;381;g21c03c1d1e6_1_244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382" name="Google Shape;382;g21c03c1d1e6_1_2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1c03c1d1e6_1_262"/>
          <p:cNvSpPr/>
          <p:nvPr/>
        </p:nvSpPr>
        <p:spPr>
          <a:xfrm>
            <a:off x="2221653" y="2496191"/>
            <a:ext cx="357117" cy="3000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88" name="Google Shape;388;g21c03c1d1e6_1_262"/>
          <p:cNvSpPr/>
          <p:nvPr/>
        </p:nvSpPr>
        <p:spPr>
          <a:xfrm>
            <a:off x="2785889" y="4044690"/>
            <a:ext cx="3408145" cy="3462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10666" b="-30664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89" name="Google Shape;389;g21c03c1d1e6_1_262"/>
          <p:cNvSpPr/>
          <p:nvPr/>
        </p:nvSpPr>
        <p:spPr>
          <a:xfrm>
            <a:off x="2400212" y="3114222"/>
            <a:ext cx="344999" cy="293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374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pic>
        <p:nvPicPr>
          <p:cNvPr id="390" name="Google Shape;390;g21c03c1d1e6_1_26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7412" y="1135129"/>
            <a:ext cx="5765006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g21c03c1d1e6_1_262"/>
          <p:cNvSpPr txBox="1"/>
          <p:nvPr/>
        </p:nvSpPr>
        <p:spPr>
          <a:xfrm>
            <a:off x="61972" y="2487158"/>
            <a:ext cx="1170333" cy="31859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8570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92" name="Google Shape;392;g21c03c1d1e6_1_262"/>
          <p:cNvSpPr txBox="1"/>
          <p:nvPr/>
        </p:nvSpPr>
        <p:spPr>
          <a:xfrm>
            <a:off x="-13056" y="1532788"/>
            <a:ext cx="1536781" cy="54943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416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93" name="Google Shape;393;g21c03c1d1e6_1_262"/>
          <p:cNvSpPr txBox="1"/>
          <p:nvPr/>
        </p:nvSpPr>
        <p:spPr>
          <a:xfrm>
            <a:off x="2944999" y="3130957"/>
            <a:ext cx="653497" cy="30008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94" name="Google Shape;394;g21c03c1d1e6_1_262"/>
          <p:cNvSpPr txBox="1"/>
          <p:nvPr/>
        </p:nvSpPr>
        <p:spPr>
          <a:xfrm>
            <a:off x="1523726" y="742479"/>
            <a:ext cx="1358162" cy="530914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3672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95" name="Google Shape;395;g21c03c1d1e6_1_262"/>
          <p:cNvSpPr txBox="1"/>
          <p:nvPr/>
        </p:nvSpPr>
        <p:spPr>
          <a:xfrm>
            <a:off x="2715467" y="4812341"/>
            <a:ext cx="2459183" cy="24934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556" t="-1851" r="-2229" b="-2777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96" name="Google Shape;396;g21c03c1d1e6_1_262"/>
          <p:cNvSpPr txBox="1"/>
          <p:nvPr/>
        </p:nvSpPr>
        <p:spPr>
          <a:xfrm>
            <a:off x="134240" y="4823819"/>
            <a:ext cx="2090188" cy="24934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l="-1527" r="-2836" b="-25453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97" name="Google Shape;397;g21c03c1d1e6_1_262"/>
          <p:cNvSpPr txBox="1"/>
          <p:nvPr/>
        </p:nvSpPr>
        <p:spPr>
          <a:xfrm>
            <a:off x="5400065" y="4513340"/>
            <a:ext cx="1197058" cy="586314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98" name="Google Shape;398;g21c03c1d1e6_1_262"/>
          <p:cNvSpPr txBox="1"/>
          <p:nvPr/>
        </p:nvSpPr>
        <p:spPr>
          <a:xfrm>
            <a:off x="5617569" y="2380774"/>
            <a:ext cx="3331921" cy="230833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t="-3999" r="-411" b="-35997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99" name="Google Shape;399;g21c03c1d1e6_1_262"/>
          <p:cNvSpPr/>
          <p:nvPr/>
        </p:nvSpPr>
        <p:spPr>
          <a:xfrm>
            <a:off x="8468139" y="1854172"/>
            <a:ext cx="208722" cy="37306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15875" cap="flat" cmpd="sng">
            <a:solidFill>
              <a:srgbClr val="994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0" name="Google Shape;400;g21c03c1d1e6_1_262"/>
          <p:cNvSpPr txBox="1"/>
          <p:nvPr/>
        </p:nvSpPr>
        <p:spPr>
          <a:xfrm>
            <a:off x="8170942" y="1517726"/>
            <a:ext cx="8031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NUEVO!</a:t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1" name="Google Shape;401;g21c03c1d1e6_1_262"/>
          <p:cNvSpPr/>
          <p:nvPr/>
        </p:nvSpPr>
        <p:spPr>
          <a:xfrm>
            <a:off x="6795022" y="4532322"/>
            <a:ext cx="265624" cy="548349"/>
          </a:xfrm>
          <a:prstGeom prst="rightBrace">
            <a:avLst>
              <a:gd name="adj1" fmla="val 8333"/>
              <a:gd name="adj2" fmla="val 50000"/>
            </a:avLst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2" name="Google Shape;402;g21c03c1d1e6_1_262"/>
          <p:cNvSpPr txBox="1"/>
          <p:nvPr/>
        </p:nvSpPr>
        <p:spPr>
          <a:xfrm>
            <a:off x="7060645" y="4451002"/>
            <a:ext cx="1702452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SOLO CUENTAS!!!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 HAY PARAMETROS</a:t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3" name="Google Shape;403;g21c03c1d1e6_1_262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404" name="Google Shape;404;g21c03c1d1e6_1_26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1c03c1d1e6_1_282"/>
          <p:cNvSpPr/>
          <p:nvPr/>
        </p:nvSpPr>
        <p:spPr>
          <a:xfrm>
            <a:off x="2221653" y="2496191"/>
            <a:ext cx="357117" cy="3000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410" name="Google Shape;410;g21c03c1d1e6_1_282"/>
          <p:cNvSpPr/>
          <p:nvPr/>
        </p:nvSpPr>
        <p:spPr>
          <a:xfrm>
            <a:off x="2785889" y="4044690"/>
            <a:ext cx="3408145" cy="3462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10666" b="-30664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411" name="Google Shape;411;g21c03c1d1e6_1_282"/>
          <p:cNvSpPr/>
          <p:nvPr/>
        </p:nvSpPr>
        <p:spPr>
          <a:xfrm>
            <a:off x="2400212" y="3114222"/>
            <a:ext cx="344999" cy="293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374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grpSp>
        <p:nvGrpSpPr>
          <p:cNvPr id="412" name="Google Shape;412;g21c03c1d1e6_1_282"/>
          <p:cNvGrpSpPr/>
          <p:nvPr/>
        </p:nvGrpSpPr>
        <p:grpSpPr>
          <a:xfrm>
            <a:off x="878282" y="1154124"/>
            <a:ext cx="5886450" cy="3500438"/>
            <a:chOff x="1171043" y="1538832"/>
            <a:chExt cx="7848600" cy="4667250"/>
          </a:xfrm>
        </p:grpSpPr>
        <p:pic>
          <p:nvPicPr>
            <p:cNvPr id="413" name="Google Shape;413;g21c03c1d1e6_1_28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71043" y="1538832"/>
              <a:ext cx="7848600" cy="466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4" name="Google Shape;414;g21c03c1d1e6_1_282"/>
            <p:cNvSpPr/>
            <p:nvPr/>
          </p:nvSpPr>
          <p:spPr>
            <a:xfrm>
              <a:off x="5526157" y="4152296"/>
              <a:ext cx="2637182" cy="2053786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415" name="Google Shape;415;g21c03c1d1e6_1_282"/>
          <p:cNvSpPr txBox="1"/>
          <p:nvPr/>
        </p:nvSpPr>
        <p:spPr>
          <a:xfrm>
            <a:off x="2715467" y="4812341"/>
            <a:ext cx="2459183" cy="24934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556" t="-1851" r="-2229" b="-2777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416" name="Google Shape;416;g21c03c1d1e6_1_282"/>
          <p:cNvSpPr txBox="1"/>
          <p:nvPr/>
        </p:nvSpPr>
        <p:spPr>
          <a:xfrm>
            <a:off x="134240" y="4823819"/>
            <a:ext cx="2090188" cy="24934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1527" r="-2836" b="-25453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417" name="Google Shape;417;g21c03c1d1e6_1_282"/>
          <p:cNvSpPr txBox="1"/>
          <p:nvPr/>
        </p:nvSpPr>
        <p:spPr>
          <a:xfrm>
            <a:off x="5400065" y="4513340"/>
            <a:ext cx="1197058" cy="58631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418" name="Google Shape;418;g21c03c1d1e6_1_282"/>
          <p:cNvSpPr txBox="1"/>
          <p:nvPr/>
        </p:nvSpPr>
        <p:spPr>
          <a:xfrm>
            <a:off x="5617569" y="2380774"/>
            <a:ext cx="3331921" cy="230833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t="-3999" r="-411" b="-35997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419" name="Google Shape;419;g21c03c1d1e6_1_282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420" name="Google Shape;420;g21c03c1d1e6_1_2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c03c1d1e6_1_19"/>
          <p:cNvSpPr txBox="1"/>
          <p:nvPr/>
        </p:nvSpPr>
        <p:spPr>
          <a:xfrm>
            <a:off x="215950" y="795184"/>
            <a:ext cx="817785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 </a:t>
            </a:r>
            <a:r>
              <a:rPr lang="en" sz="21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cada paso</a:t>
            </a: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se repiten los </a:t>
            </a:r>
            <a:r>
              <a:rPr lang="en" sz="21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mismos cálculos</a:t>
            </a: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empleando </a:t>
            </a:r>
            <a:r>
              <a:rPr lang="en" sz="21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datos del paso actual</a:t>
            </a: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y </a:t>
            </a:r>
            <a:r>
              <a:rPr lang="en" sz="21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datos del pasado</a:t>
            </a: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6" name="Google Shape;96;g21c03c1d1e6_1_19"/>
          <p:cNvSpPr/>
          <p:nvPr/>
        </p:nvSpPr>
        <p:spPr>
          <a:xfrm>
            <a:off x="215950" y="1670194"/>
            <a:ext cx="8364828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i="0" u="none" strike="noStrike" cap="non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Los pasos, no son necesariamente en unidad tiempo!!</a:t>
            </a:r>
            <a:endParaRPr sz="1100"/>
          </a:p>
        </p:txBody>
      </p:sp>
      <p:graphicFrame>
        <p:nvGraphicFramePr>
          <p:cNvPr id="97" name="Google Shape;97;g21c03c1d1e6_1_19"/>
          <p:cNvGraphicFramePr/>
          <p:nvPr/>
        </p:nvGraphicFramePr>
        <p:xfrm>
          <a:off x="329633" y="2887190"/>
          <a:ext cx="5436800" cy="432000"/>
        </p:xfrm>
        <a:graphic>
          <a:graphicData uri="http://schemas.openxmlformats.org/drawingml/2006/table">
            <a:tbl>
              <a:tblPr>
                <a:noFill/>
                <a:tableStyleId>{D3E55744-8061-4CE5-AF87-22040F36E0A0}</a:tableStyleId>
              </a:tblPr>
              <a:tblGrid>
                <a:gridCol w="67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X(t=0)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X(t=1)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X(t=2)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X(t=3)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X(t=4)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X(t=5)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…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X(t=</a:t>
                      </a:r>
                      <a:r>
                        <a:rPr lang="en" sz="1800" u="none" strike="noStrike" cap="none"/>
                        <a:t>τ</a:t>
                      </a:r>
                      <a:r>
                        <a:rPr lang="en" sz="1400" u="none" strike="noStrike" cap="none"/>
                        <a:t>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Google Shape;98;g21c03c1d1e6_1_19"/>
          <p:cNvSpPr txBox="1"/>
          <p:nvPr/>
        </p:nvSpPr>
        <p:spPr>
          <a:xfrm>
            <a:off x="215950" y="2517457"/>
            <a:ext cx="3485193" cy="34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Temperatura f(t):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99" name="Google Shape;99;g21c03c1d1e6_1_19"/>
          <p:cNvSpPr txBox="1"/>
          <p:nvPr/>
        </p:nvSpPr>
        <p:spPr>
          <a:xfrm>
            <a:off x="215950" y="3672225"/>
            <a:ext cx="3485193" cy="34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Mensaje: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100" name="Google Shape;100;g21c03c1d1e6_1_19"/>
          <p:cNvGraphicFramePr/>
          <p:nvPr/>
        </p:nvGraphicFramePr>
        <p:xfrm>
          <a:off x="283564" y="4041958"/>
          <a:ext cx="5988975" cy="432000"/>
        </p:xfrm>
        <a:graphic>
          <a:graphicData uri="http://schemas.openxmlformats.org/drawingml/2006/table">
            <a:tbl>
              <a:tblPr>
                <a:noFill/>
                <a:tableStyleId>{D3E55744-8061-4CE5-AF87-22040F36E0A0}</a:tableStyleId>
              </a:tblPr>
              <a:tblGrid>
                <a:gridCol w="74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Este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es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un 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mensaje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para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la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red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neuronal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1" name="Google Shape;101;g21c03c1d1e6_1_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9378" y="2062609"/>
            <a:ext cx="1935225" cy="275329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21c03c1d1e6_1_19"/>
          <p:cNvSpPr/>
          <p:nvPr/>
        </p:nvSpPr>
        <p:spPr>
          <a:xfrm>
            <a:off x="7142475" y="4866501"/>
            <a:ext cx="10890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wikipedia</a:t>
            </a:r>
            <a:endParaRPr sz="1400" b="1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3" name="Google Shape;103;g21c03c1d1e6_1_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Introducción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1c03c1d1e6_1_296"/>
          <p:cNvSpPr/>
          <p:nvPr/>
        </p:nvSpPr>
        <p:spPr>
          <a:xfrm>
            <a:off x="334370" y="4169795"/>
            <a:ext cx="8475260" cy="76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Una definición más general: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Dado un </a:t>
            </a:r>
            <a:r>
              <a:rPr lang="en" sz="15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conjunto de valores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y una </a:t>
            </a:r>
            <a:r>
              <a:rPr lang="en" sz="15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consulta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; el mecanismo de atención devuelve una </a:t>
            </a:r>
            <a:r>
              <a:rPr lang="en" sz="15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suma ponderada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(resumen selectivo) de los valores, </a:t>
            </a:r>
            <a:r>
              <a:rPr lang="en" sz="15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dependiente de la consulta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500" b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21c03c1d1e6_1_296" descr="\alpha_j"/>
          <p:cNvSpPr/>
          <p:nvPr/>
        </p:nvSpPr>
        <p:spPr>
          <a:xfrm>
            <a:off x="5442229" y="2065320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7" name="Google Shape;427;g21c03c1d1e6_1_296" descr="T"/>
          <p:cNvSpPr/>
          <p:nvPr/>
        </p:nvSpPr>
        <p:spPr>
          <a:xfrm>
            <a:off x="13715882" y="2065320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28" name="Google Shape;428;g21c03c1d1e6_1_2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5170" y="1741172"/>
            <a:ext cx="4993660" cy="2310364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g21c03c1d1e6_1_296"/>
          <p:cNvSpPr/>
          <p:nvPr/>
        </p:nvSpPr>
        <p:spPr>
          <a:xfrm>
            <a:off x="448670" y="783059"/>
            <a:ext cx="8475260" cy="78358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538" t="-1743" b="-9883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430" name="Google Shape;430;g21c03c1d1e6_1_296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431" name="Google Shape;431;g21c03c1d1e6_1_2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g21c03c1d1e6_1_3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5303" y="797442"/>
            <a:ext cx="7837474" cy="405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g21c03c1d1e6_1_305"/>
          <p:cNvSpPr/>
          <p:nvPr/>
        </p:nvSpPr>
        <p:spPr>
          <a:xfrm>
            <a:off x="1210612" y="4866501"/>
            <a:ext cx="654246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http://cs231n.stanford.edu/slides/2017/cs231n_2017_lecture10.pdf</a:t>
            </a:r>
            <a:endParaRPr sz="1100" dirty="0">
              <a:solidFill>
                <a:schemeClr val="bg2"/>
              </a:solidFill>
            </a:endParaRPr>
          </a:p>
        </p:txBody>
      </p:sp>
      <p:sp>
        <p:nvSpPr>
          <p:cNvPr id="439" name="Google Shape;439;g21c03c1d1e6_1_30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c03c1d1e6_1_31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</a:t>
            </a:r>
            <a:endParaRPr sz="1100"/>
          </a:p>
        </p:txBody>
      </p:sp>
      <p:pic>
        <p:nvPicPr>
          <p:cNvPr id="109" name="Google Shape;109;g21c03c1d1e6_1_31"/>
          <p:cNvPicPr preferRelativeResize="0"/>
          <p:nvPr/>
        </p:nvPicPr>
        <p:blipFill rotWithShape="1">
          <a:blip r:embed="rId3">
            <a:alphaModFix/>
          </a:blip>
          <a:srcRect t="37445" r="78933" b="-1"/>
          <a:stretch/>
        </p:blipFill>
        <p:spPr>
          <a:xfrm>
            <a:off x="363830" y="2196548"/>
            <a:ext cx="1287886" cy="2653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1c03c1d1e6_1_31"/>
          <p:cNvPicPr preferRelativeResize="0"/>
          <p:nvPr/>
        </p:nvPicPr>
        <p:blipFill rotWithShape="1">
          <a:blip r:embed="rId4">
            <a:alphaModFix/>
          </a:blip>
          <a:srcRect t="-1" b="28857"/>
          <a:stretch/>
        </p:blipFill>
        <p:spPr>
          <a:xfrm>
            <a:off x="3879646" y="2729071"/>
            <a:ext cx="5058950" cy="161655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1c03c1d1e6_1_31"/>
          <p:cNvSpPr txBox="1"/>
          <p:nvPr/>
        </p:nvSpPr>
        <p:spPr>
          <a:xfrm>
            <a:off x="3879646" y="2275157"/>
            <a:ext cx="3918168" cy="39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Ecuaciones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2" name="Google Shape;112;g21c03c1d1e6_1_31"/>
          <p:cNvSpPr/>
          <p:nvPr/>
        </p:nvSpPr>
        <p:spPr>
          <a:xfrm>
            <a:off x="205404" y="3210338"/>
            <a:ext cx="1573700" cy="171947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3" name="Google Shape;113;g21c03c1d1e6_1_31"/>
          <p:cNvSpPr/>
          <p:nvPr/>
        </p:nvSpPr>
        <p:spPr>
          <a:xfrm>
            <a:off x="3966407" y="2873828"/>
            <a:ext cx="4813763" cy="100656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4" name="Google Shape;114;g21c03c1d1e6_1_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Neurona recurrente básica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c03c1d1e6_1_41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</a:t>
            </a:r>
            <a:endParaRPr sz="1100"/>
          </a:p>
        </p:txBody>
      </p:sp>
      <p:pic>
        <p:nvPicPr>
          <p:cNvPr id="120" name="Google Shape;120;g21c03c1d1e6_1_41"/>
          <p:cNvPicPr preferRelativeResize="0"/>
          <p:nvPr/>
        </p:nvPicPr>
        <p:blipFill rotWithShape="1">
          <a:blip r:embed="rId3">
            <a:alphaModFix/>
          </a:blip>
          <a:srcRect t="38451"/>
          <a:stretch/>
        </p:blipFill>
        <p:spPr>
          <a:xfrm>
            <a:off x="0" y="2255028"/>
            <a:ext cx="6288110" cy="26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1c03c1d1e6_1_41"/>
          <p:cNvPicPr preferRelativeResize="0"/>
          <p:nvPr/>
        </p:nvPicPr>
        <p:blipFill rotWithShape="1">
          <a:blip r:embed="rId4">
            <a:alphaModFix/>
          </a:blip>
          <a:srcRect b="28849"/>
          <a:stretch/>
        </p:blipFill>
        <p:spPr>
          <a:xfrm>
            <a:off x="5403593" y="850882"/>
            <a:ext cx="3635403" cy="116179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1c03c1d1e6_1_41"/>
          <p:cNvSpPr/>
          <p:nvPr/>
        </p:nvSpPr>
        <p:spPr>
          <a:xfrm>
            <a:off x="6783412" y="3312704"/>
            <a:ext cx="1394366" cy="103874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i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</a:t>
            </a:r>
            <a:r>
              <a:rPr lang="en" sz="21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" sz="2100" b="1" i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</a:t>
            </a:r>
            <a:r>
              <a:rPr lang="en" sz="21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son los mismos!!</a:t>
            </a:r>
            <a:endParaRPr sz="1100"/>
          </a:p>
        </p:txBody>
      </p:sp>
      <p:sp>
        <p:nvSpPr>
          <p:cNvPr id="123" name="Google Shape;123;g21c03c1d1e6_1_41"/>
          <p:cNvSpPr/>
          <p:nvPr/>
        </p:nvSpPr>
        <p:spPr>
          <a:xfrm>
            <a:off x="6419411" y="4593806"/>
            <a:ext cx="2298947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Parameters sharing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4" name="Google Shape;124;g21c03c1d1e6_1_4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Neurona recurrente básica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c03c1d1e6_1_49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</a:t>
            </a:r>
            <a:endParaRPr sz="1100"/>
          </a:p>
        </p:txBody>
      </p:sp>
      <p:pic>
        <p:nvPicPr>
          <p:cNvPr id="130" name="Google Shape;130;g21c03c1d1e6_1_49"/>
          <p:cNvPicPr preferRelativeResize="0"/>
          <p:nvPr/>
        </p:nvPicPr>
        <p:blipFill rotWithShape="1">
          <a:blip r:embed="rId3">
            <a:alphaModFix/>
          </a:blip>
          <a:srcRect t="49743"/>
          <a:stretch/>
        </p:blipFill>
        <p:spPr>
          <a:xfrm>
            <a:off x="39575" y="1702200"/>
            <a:ext cx="9064849" cy="3178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1c03c1d1e6_1_49"/>
          <p:cNvPicPr preferRelativeResize="0"/>
          <p:nvPr/>
        </p:nvPicPr>
        <p:blipFill rotWithShape="1">
          <a:blip r:embed="rId3">
            <a:alphaModFix/>
          </a:blip>
          <a:srcRect t="34136" r="19328" b="52929"/>
          <a:stretch/>
        </p:blipFill>
        <p:spPr>
          <a:xfrm>
            <a:off x="178625" y="776875"/>
            <a:ext cx="8271614" cy="92533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21c03c1d1e6_1_4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Neurona recurrente básica</a:t>
            </a:r>
            <a:endParaRPr/>
          </a:p>
        </p:txBody>
      </p:sp>
      <p:pic>
        <p:nvPicPr>
          <p:cNvPr id="133" name="Google Shape;133;g21c03c1d1e6_1_49"/>
          <p:cNvPicPr preferRelativeResize="0"/>
          <p:nvPr/>
        </p:nvPicPr>
        <p:blipFill rotWithShape="1">
          <a:blip r:embed="rId3">
            <a:alphaModFix/>
          </a:blip>
          <a:srcRect l="10260" r="75323" b="69085"/>
          <a:stretch/>
        </p:blipFill>
        <p:spPr>
          <a:xfrm>
            <a:off x="8036725" y="3381050"/>
            <a:ext cx="1067699" cy="159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1c03c1d1e6_1_49"/>
          <p:cNvPicPr preferRelativeResize="0"/>
          <p:nvPr/>
        </p:nvPicPr>
        <p:blipFill rotWithShape="1">
          <a:blip r:embed="rId3">
            <a:alphaModFix/>
          </a:blip>
          <a:srcRect l="38363" t="9125" r="20692" b="72913"/>
          <a:stretch/>
        </p:blipFill>
        <p:spPr>
          <a:xfrm>
            <a:off x="5084660" y="4053275"/>
            <a:ext cx="3023139" cy="92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c03c1d1e6_1_54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- Pytorch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0" name="Google Shape;140;g21c03c1d1e6_1_54"/>
          <p:cNvSpPr/>
          <p:nvPr/>
        </p:nvSpPr>
        <p:spPr>
          <a:xfrm>
            <a:off x="492617" y="4216893"/>
            <a:ext cx="7449904" cy="807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torch.nn.RNN(</a:t>
            </a:r>
            <a:r>
              <a:rPr lang="en" sz="15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input_size, hidden_size, num_layers=1, nonlinearity=‘tanh’, …</a:t>
            </a:r>
            <a:br>
              <a:rPr lang="en" sz="15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5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bias=True, batch_first=False, dropout=0, bidirectional=False</a:t>
            </a:r>
            <a:r>
              <a:rPr lang="en" sz="15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33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dirty="0">
              <a:solidFill>
                <a:schemeClr val="dk2"/>
              </a:solidFill>
            </a:endParaRPr>
          </a:p>
        </p:txBody>
      </p:sp>
      <p:pic>
        <p:nvPicPr>
          <p:cNvPr id="141" name="Google Shape;141;g21c03c1d1e6_1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50" y="1171575"/>
            <a:ext cx="8801100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21c03c1d1e6_1_5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en pytorch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1c03c1d1e6_1_145"/>
          <p:cNvSpPr txBox="1"/>
          <p:nvPr/>
        </p:nvSpPr>
        <p:spPr>
          <a:xfrm>
            <a:off x="2044342" y="774713"/>
            <a:ext cx="48135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latin typeface="Twentieth Century"/>
                <a:ea typeface="Twentieth Century"/>
                <a:cs typeface="Twentieth Century"/>
                <a:sym typeface="Twentieth Century"/>
              </a:rPr>
              <a:t>Bi-directional 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2" name="Google Shape;252;g21c03c1d1e6_1_145"/>
          <p:cNvSpPr txBox="1"/>
          <p:nvPr/>
        </p:nvSpPr>
        <p:spPr>
          <a:xfrm>
            <a:off x="1173245" y="4210024"/>
            <a:ext cx="6555668" cy="39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latin typeface="Twentieth Century"/>
                <a:ea typeface="Twentieth Century"/>
                <a:cs typeface="Twentieth Century"/>
                <a:sym typeface="Twentieth Century"/>
              </a:rPr>
              <a:t>Para la traducción, suele ser útil tener la frase entera.</a:t>
            </a:r>
            <a:endParaRPr sz="1100"/>
          </a:p>
        </p:txBody>
      </p:sp>
      <p:pic>
        <p:nvPicPr>
          <p:cNvPr id="253" name="Google Shape;253;g21c03c1d1e6_1_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6911" y="1555124"/>
            <a:ext cx="6868339" cy="242729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21c03c1d1e6_1_14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Birideccionalidad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1406</Words>
  <Application>Microsoft Office PowerPoint</Application>
  <PresentationFormat>On-screen Show (16:9)</PresentationFormat>
  <Paragraphs>331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Twentieth Century</vt:lpstr>
      <vt:lpstr>Roboto</vt:lpstr>
      <vt:lpstr>Material</vt:lpstr>
      <vt:lpstr>Aprendizaje Profundo</vt:lpstr>
      <vt:lpstr>Redes Recurrentes Recurrent Neural Network (RNN)</vt:lpstr>
      <vt:lpstr>Redes recurrentes - Introducción</vt:lpstr>
      <vt:lpstr>Redes recurrentes - Introducción</vt:lpstr>
      <vt:lpstr>Redes recurrentes - Neurona recurrente básica</vt:lpstr>
      <vt:lpstr>Redes recurrentes - Neurona recurrente básica</vt:lpstr>
      <vt:lpstr>Redes recurrentes - Neurona recurrente básica</vt:lpstr>
      <vt:lpstr>Redes recurrentes - Implementación en pytorch</vt:lpstr>
      <vt:lpstr>Redes recurrentes - Birideccionalidad</vt:lpstr>
      <vt:lpstr>Redes recurrentes - Implementación en pytorch</vt:lpstr>
      <vt:lpstr>Redes recurrentes - Implementación en pytorch</vt:lpstr>
      <vt:lpstr>Redes recurrentes - Implementación en pytorch</vt:lpstr>
      <vt:lpstr>Redes recurrentes - Implementación en pytorch</vt:lpstr>
      <vt:lpstr>Redes recurrentes - Implementación en pytorch</vt:lpstr>
      <vt:lpstr>Redes recurrentes - Implementación en pytorch</vt:lpstr>
      <vt:lpstr>Redes recurrentes - Implementación en pytorch</vt:lpstr>
      <vt:lpstr>Redes recurrentes - Back propagation through time (BPTT)</vt:lpstr>
      <vt:lpstr>Redes recurrentes - Back propagation through time (BPTT)</vt:lpstr>
      <vt:lpstr>Redes recurrentes - Back propagation through time (BPTT)</vt:lpstr>
      <vt:lpstr>Redes recurrentes - Back propagation through time (BPTT)</vt:lpstr>
      <vt:lpstr>Redes recurrentes - Back propagation through time (BPTT)</vt:lpstr>
      <vt:lpstr>Redes recurrentes - Back propagation through time (BPTT)</vt:lpstr>
      <vt:lpstr>Redes recurrentes - Back propagation through time (BPTT)</vt:lpstr>
      <vt:lpstr>Redes recurrentes - Back propagation through time (BPTT)</vt:lpstr>
      <vt:lpstr>Redes recurrentes - Implementación de modelos</vt:lpstr>
      <vt:lpstr>¡Un merecido descanso! </vt:lpstr>
      <vt:lpstr>Redes recurrentes - Arquitectura enconder-decoder (seq to seq)</vt:lpstr>
      <vt:lpstr>Redes recurrentes - Arquitectura enconder-decoder (seq to seq)</vt:lpstr>
      <vt:lpstr>Redes recurrentes - Arquitectura enconder-decoder (seq to seq) entrenamiento</vt:lpstr>
      <vt:lpstr>Redes recurrentes - Arquitectura enconder-decoder (seq to seq)</vt:lpstr>
      <vt:lpstr>Redes recurrentes - Implementación de modelos enconder-decoder</vt:lpstr>
      <vt:lpstr>Redes recurrentes - Mecanismos de atención</vt:lpstr>
      <vt:lpstr>Redes recurrentes - Mecanismos de atención</vt:lpstr>
      <vt:lpstr>Redes recurrentes - Mecanismos de atención</vt:lpstr>
      <vt:lpstr>Redes recurrentes - Mecanismos de atención</vt:lpstr>
      <vt:lpstr>Redes recurrentes - Mecanismos de atención</vt:lpstr>
      <vt:lpstr>Redes recurrentes - Mecanismos de atención</vt:lpstr>
      <vt:lpstr>Redes recurrentes - Mecanismos de atención</vt:lpstr>
      <vt:lpstr>Redes recurrentes - Mecanismos de atención</vt:lpstr>
      <vt:lpstr>Redes recurrentes - Mecanismos de atención</vt:lpstr>
      <vt:lpstr>Redes recurrentes - Mecanismos de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Marcos Maillot</cp:lastModifiedBy>
  <cp:revision>1</cp:revision>
  <dcterms:modified xsi:type="dcterms:W3CDTF">2025-06-04T00:41:22Z</dcterms:modified>
</cp:coreProperties>
</file>