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1" r:id="rId4"/>
    <p:sldId id="270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2" r:id="rId19"/>
    <p:sldId id="273" r:id="rId20"/>
    <p:sldId id="274" r:id="rId21"/>
    <p:sldId id="275" r:id="rId22"/>
    <p:sldId id="276" r:id="rId23"/>
    <p:sldId id="282" r:id="rId24"/>
    <p:sldId id="277" r:id="rId25"/>
    <p:sldId id="278" r:id="rId26"/>
    <p:sldId id="279" r:id="rId27"/>
    <p:sldId id="280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Roboto" panose="020000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FLyGGbKtZ6MKWK8o6r1g77If8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A9A6CF-50A8-4C49-B3FC-C757393354D3}" v="3" dt="2025-06-11T00:43:36.6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Maillot" userId="fa14b39d-e966-4ebb-a436-4f96f84b9577" providerId="ADAL" clId="{C3C0A1FC-2EA7-4DA5-85B4-8CCFBB75DE9E}"/>
    <pc:docChg chg="undo custSel modSld">
      <pc:chgData name="Marcos Maillot" userId="fa14b39d-e966-4ebb-a436-4f96f84b9577" providerId="ADAL" clId="{C3C0A1FC-2EA7-4DA5-85B4-8CCFBB75DE9E}" dt="2024-08-09T21:00:09.387" v="82" actId="5793"/>
      <pc:docMkLst>
        <pc:docMk/>
      </pc:docMkLst>
      <pc:sldChg chg="modSp mod">
        <pc:chgData name="Marcos Maillot" userId="fa14b39d-e966-4ebb-a436-4f96f84b9577" providerId="ADAL" clId="{C3C0A1FC-2EA7-4DA5-85B4-8CCFBB75DE9E}" dt="2024-08-09T20:54:26.696" v="0" actId="14100"/>
        <pc:sldMkLst>
          <pc:docMk/>
          <pc:sldMk cId="0" sldId="258"/>
        </pc:sldMkLst>
      </pc:sldChg>
      <pc:sldChg chg="modSp mod">
        <pc:chgData name="Marcos Maillot" userId="fa14b39d-e966-4ebb-a436-4f96f84b9577" providerId="ADAL" clId="{C3C0A1FC-2EA7-4DA5-85B4-8CCFBB75DE9E}" dt="2024-08-09T20:54:39.343" v="8" actId="5793"/>
        <pc:sldMkLst>
          <pc:docMk/>
          <pc:sldMk cId="0" sldId="260"/>
        </pc:sldMkLst>
      </pc:sldChg>
      <pc:sldChg chg="modSp mod">
        <pc:chgData name="Marcos Maillot" userId="fa14b39d-e966-4ebb-a436-4f96f84b9577" providerId="ADAL" clId="{C3C0A1FC-2EA7-4DA5-85B4-8CCFBB75DE9E}" dt="2024-08-09T20:54:55.488" v="20" actId="5793"/>
        <pc:sldMkLst>
          <pc:docMk/>
          <pc:sldMk cId="0" sldId="261"/>
        </pc:sldMkLst>
      </pc:sldChg>
      <pc:sldChg chg="modSp mod">
        <pc:chgData name="Marcos Maillot" userId="fa14b39d-e966-4ebb-a436-4f96f84b9577" providerId="ADAL" clId="{C3C0A1FC-2EA7-4DA5-85B4-8CCFBB75DE9E}" dt="2024-08-09T20:58:40.545" v="25" actId="5793"/>
        <pc:sldMkLst>
          <pc:docMk/>
          <pc:sldMk cId="0" sldId="270"/>
        </pc:sldMkLst>
      </pc:sldChg>
      <pc:sldChg chg="modSp mod">
        <pc:chgData name="Marcos Maillot" userId="fa14b39d-e966-4ebb-a436-4f96f84b9577" providerId="ADAL" clId="{C3C0A1FC-2EA7-4DA5-85B4-8CCFBB75DE9E}" dt="2024-08-09T20:58:49.644" v="33" actId="5793"/>
        <pc:sldMkLst>
          <pc:docMk/>
          <pc:sldMk cId="0" sldId="272"/>
        </pc:sldMkLst>
      </pc:sldChg>
      <pc:sldChg chg="modSp mod">
        <pc:chgData name="Marcos Maillot" userId="fa14b39d-e966-4ebb-a436-4f96f84b9577" providerId="ADAL" clId="{C3C0A1FC-2EA7-4DA5-85B4-8CCFBB75DE9E}" dt="2024-08-09T20:59:33.349" v="54" actId="1076"/>
        <pc:sldMkLst>
          <pc:docMk/>
          <pc:sldMk cId="0" sldId="273"/>
        </pc:sldMkLst>
      </pc:sldChg>
      <pc:sldChg chg="modSp mod">
        <pc:chgData name="Marcos Maillot" userId="fa14b39d-e966-4ebb-a436-4f96f84b9577" providerId="ADAL" clId="{C3C0A1FC-2EA7-4DA5-85B4-8CCFBB75DE9E}" dt="2024-08-09T20:59:41.955" v="58" actId="5793"/>
        <pc:sldMkLst>
          <pc:docMk/>
          <pc:sldMk cId="0" sldId="275"/>
        </pc:sldMkLst>
      </pc:sldChg>
      <pc:sldChg chg="modSp mod">
        <pc:chgData name="Marcos Maillot" userId="fa14b39d-e966-4ebb-a436-4f96f84b9577" providerId="ADAL" clId="{C3C0A1FC-2EA7-4DA5-85B4-8CCFBB75DE9E}" dt="2024-08-09T20:59:52.295" v="64" actId="5793"/>
        <pc:sldMkLst>
          <pc:docMk/>
          <pc:sldMk cId="0" sldId="276"/>
        </pc:sldMkLst>
      </pc:sldChg>
      <pc:sldChg chg="modSp mod">
        <pc:chgData name="Marcos Maillot" userId="fa14b39d-e966-4ebb-a436-4f96f84b9577" providerId="ADAL" clId="{C3C0A1FC-2EA7-4DA5-85B4-8CCFBB75DE9E}" dt="2024-08-09T20:59:56.258" v="68" actId="5793"/>
        <pc:sldMkLst>
          <pc:docMk/>
          <pc:sldMk cId="0" sldId="277"/>
        </pc:sldMkLst>
      </pc:sldChg>
      <pc:sldChg chg="modSp mod">
        <pc:chgData name="Marcos Maillot" userId="fa14b39d-e966-4ebb-a436-4f96f84b9577" providerId="ADAL" clId="{C3C0A1FC-2EA7-4DA5-85B4-8CCFBB75DE9E}" dt="2024-08-09T21:00:00.516" v="72" actId="5793"/>
        <pc:sldMkLst>
          <pc:docMk/>
          <pc:sldMk cId="0" sldId="278"/>
        </pc:sldMkLst>
      </pc:sldChg>
      <pc:sldChg chg="modSp mod">
        <pc:chgData name="Marcos Maillot" userId="fa14b39d-e966-4ebb-a436-4f96f84b9577" providerId="ADAL" clId="{C3C0A1FC-2EA7-4DA5-85B4-8CCFBB75DE9E}" dt="2024-08-09T21:00:05.764" v="78" actId="5793"/>
        <pc:sldMkLst>
          <pc:docMk/>
          <pc:sldMk cId="0" sldId="279"/>
        </pc:sldMkLst>
      </pc:sldChg>
      <pc:sldChg chg="modSp mod">
        <pc:chgData name="Marcos Maillot" userId="fa14b39d-e966-4ebb-a436-4f96f84b9577" providerId="ADAL" clId="{C3C0A1FC-2EA7-4DA5-85B4-8CCFBB75DE9E}" dt="2024-08-09T21:00:09.387" v="82" actId="5793"/>
        <pc:sldMkLst>
          <pc:docMk/>
          <pc:sldMk cId="0" sldId="280"/>
        </pc:sldMkLst>
      </pc:sldChg>
    </pc:docChg>
  </pc:docChgLst>
  <pc:docChgLst>
    <pc:chgData name="Marcos Maillot" userId="fa14b39d-e966-4ebb-a436-4f96f84b9577" providerId="ADAL" clId="{105229BA-9AA1-47D4-847D-E03C0431CECE}"/>
    <pc:docChg chg="custSel modSld">
      <pc:chgData name="Marcos Maillot" userId="fa14b39d-e966-4ebb-a436-4f96f84b9577" providerId="ADAL" clId="{105229BA-9AA1-47D4-847D-E03C0431CECE}" dt="2024-10-04T17:13:09.539" v="106" actId="20577"/>
      <pc:docMkLst>
        <pc:docMk/>
      </pc:docMkLst>
      <pc:sldChg chg="modSp mod">
        <pc:chgData name="Marcos Maillot" userId="fa14b39d-e966-4ebb-a436-4f96f84b9577" providerId="ADAL" clId="{105229BA-9AA1-47D4-847D-E03C0431CECE}" dt="2024-10-04T17:13:09.539" v="106" actId="20577"/>
        <pc:sldMkLst>
          <pc:docMk/>
          <pc:sldMk cId="0" sldId="257"/>
        </pc:sldMkLst>
      </pc:sldChg>
      <pc:sldChg chg="modSp mod">
        <pc:chgData name="Marcos Maillot" userId="fa14b39d-e966-4ebb-a436-4f96f84b9577" providerId="ADAL" clId="{105229BA-9AA1-47D4-847D-E03C0431CECE}" dt="2024-10-04T17:11:34.288" v="40" actId="5793"/>
        <pc:sldMkLst>
          <pc:docMk/>
          <pc:sldMk cId="0" sldId="260"/>
        </pc:sldMkLst>
      </pc:sldChg>
      <pc:sldChg chg="modSp mod">
        <pc:chgData name="Marcos Maillot" userId="fa14b39d-e966-4ebb-a436-4f96f84b9577" providerId="ADAL" clId="{105229BA-9AA1-47D4-847D-E03C0431CECE}" dt="2024-10-04T17:12:03.614" v="63" actId="5793"/>
        <pc:sldMkLst>
          <pc:docMk/>
          <pc:sldMk cId="0" sldId="262"/>
        </pc:sldMkLst>
      </pc:sldChg>
    </pc:docChg>
  </pc:docChgLst>
  <pc:docChgLst>
    <pc:chgData name="Marcos Maillot" userId="fa14b39d-e966-4ebb-a436-4f96f84b9577" providerId="ADAL" clId="{43A9A6CF-50A8-4C49-B3FC-C757393354D3}"/>
    <pc:docChg chg="modSld">
      <pc:chgData name="Marcos Maillot" userId="fa14b39d-e966-4ebb-a436-4f96f84b9577" providerId="ADAL" clId="{43A9A6CF-50A8-4C49-B3FC-C757393354D3}" dt="2025-06-11T00:43:36.632" v="23"/>
      <pc:docMkLst>
        <pc:docMk/>
      </pc:docMkLst>
      <pc:sldChg chg="addSp delSp modSp mod">
        <pc:chgData name="Marcos Maillot" userId="fa14b39d-e966-4ebb-a436-4f96f84b9577" providerId="ADAL" clId="{43A9A6CF-50A8-4C49-B3FC-C757393354D3}" dt="2025-06-11T00:43:36.632" v="23"/>
        <pc:sldMkLst>
          <pc:docMk/>
          <pc:sldMk cId="0" sldId="273"/>
        </pc:sldMkLst>
        <pc:grpChg chg="mod">
          <ac:chgData name="Marcos Maillot" userId="fa14b39d-e966-4ebb-a436-4f96f84b9577" providerId="ADAL" clId="{43A9A6CF-50A8-4C49-B3FC-C757393354D3}" dt="2025-06-11T00:43:32.372" v="13"/>
          <ac:grpSpMkLst>
            <pc:docMk/>
            <pc:sldMk cId="0" sldId="273"/>
            <ac:grpSpMk id="11" creationId="{9F848F3A-48F5-CCA6-BC6E-EB35599213CF}"/>
          </ac:grpSpMkLst>
        </pc:grpChg>
        <pc:grpChg chg="del mod">
          <ac:chgData name="Marcos Maillot" userId="fa14b39d-e966-4ebb-a436-4f96f84b9577" providerId="ADAL" clId="{43A9A6CF-50A8-4C49-B3FC-C757393354D3}" dt="2025-06-11T00:43:36.632" v="23"/>
          <ac:grpSpMkLst>
            <pc:docMk/>
            <pc:sldMk cId="0" sldId="273"/>
            <ac:grpSpMk id="19" creationId="{747E5D74-5E95-110C-060A-D550342ECEE4}"/>
          </ac:grpSpMkLst>
        </pc:grpChg>
        <pc:grpChg chg="mod">
          <ac:chgData name="Marcos Maillot" userId="fa14b39d-e966-4ebb-a436-4f96f84b9577" providerId="ADAL" clId="{43A9A6CF-50A8-4C49-B3FC-C757393354D3}" dt="2025-06-11T00:43:36.632" v="23"/>
          <ac:grpSpMkLst>
            <pc:docMk/>
            <pc:sldMk cId="0" sldId="273"/>
            <ac:grpSpMk id="21" creationId="{093613DD-4AFD-D80A-9313-667DE20AC2C8}"/>
          </ac:grpSpMkLst>
        </pc:grpChg>
        <pc:inkChg chg="add">
          <ac:chgData name="Marcos Maillot" userId="fa14b39d-e966-4ebb-a436-4f96f84b9577" providerId="ADAL" clId="{43A9A6CF-50A8-4C49-B3FC-C757393354D3}" dt="2025-06-11T00:43:25.177" v="4" actId="9405"/>
          <ac:inkMkLst>
            <pc:docMk/>
            <pc:sldMk cId="0" sldId="273"/>
            <ac:inkMk id="2" creationId="{4D9FA1D6-1835-33D9-16E7-3827158B3994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3" creationId="{BC72456B-2051-D521-A06E-4E41FE19FB31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4" creationId="{BE06EFA0-1AAD-0834-6FDC-335D21B6B5BC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5" creationId="{E2EC51D4-2500-EF12-E9EA-C4A5CF151353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6" creationId="{981DD12F-FAD1-422C-7B8D-5A364A78EB13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7" creationId="{E4F5640B-B450-5BF7-C2EA-C33207B7E2E1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8" creationId="{DE1ED292-C0AE-89DC-8FB2-35F138F57625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9" creationId="{889C69DD-0C29-3F0D-9577-298E06A2C258}"/>
          </ac:inkMkLst>
        </pc:inkChg>
        <pc:inkChg chg="add mod">
          <ac:chgData name="Marcos Maillot" userId="fa14b39d-e966-4ebb-a436-4f96f84b9577" providerId="ADAL" clId="{43A9A6CF-50A8-4C49-B3FC-C757393354D3}" dt="2025-06-11T00:43:32.372" v="13"/>
          <ac:inkMkLst>
            <pc:docMk/>
            <pc:sldMk cId="0" sldId="273"/>
            <ac:inkMk id="10" creationId="{343AF7B7-3880-887E-E397-36893BC14E22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2" creationId="{69D8163F-1867-AF97-979C-E8F99AB9356E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3" creationId="{106369E5-C291-D0A6-7B93-F3FCBF68CF62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4" creationId="{7BD8A32C-24AD-753E-ED11-FD76BA20D5AF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5" creationId="{74CC715D-8AB5-858E-5BCE-7203DE58DE4D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6" creationId="{659AE97B-AA6F-1C85-ED78-5C18361C8888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7" creationId="{F4B00B80-5E0C-29EA-DB0E-F152B04FC0E5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18" creationId="{A6B49830-5580-A509-52D3-C028A0725562}"/>
          </ac:inkMkLst>
        </pc:inkChg>
        <pc:inkChg chg="add mod">
          <ac:chgData name="Marcos Maillot" userId="fa14b39d-e966-4ebb-a436-4f96f84b9577" providerId="ADAL" clId="{43A9A6CF-50A8-4C49-B3FC-C757393354D3}" dt="2025-06-11T00:43:36.632" v="23"/>
          <ac:inkMkLst>
            <pc:docMk/>
            <pc:sldMk cId="0" sldId="273"/>
            <ac:inkMk id="20" creationId="{A9E4511E-9A1B-CE02-D5AE-24AE6626BED3}"/>
          </ac:inkMkLst>
        </pc:inkChg>
      </pc:sldChg>
      <pc:sldChg chg="addSp mod">
        <pc:chgData name="Marcos Maillot" userId="fa14b39d-e966-4ebb-a436-4f96f84b9577" providerId="ADAL" clId="{43A9A6CF-50A8-4C49-B3FC-C757393354D3}" dt="2025-06-11T00:42:34.978" v="3" actId="9405"/>
        <pc:sldMkLst>
          <pc:docMk/>
          <pc:sldMk cId="0" sldId="279"/>
        </pc:sldMkLst>
        <pc:inkChg chg="add">
          <ac:chgData name="Marcos Maillot" userId="fa14b39d-e966-4ebb-a436-4f96f84b9577" providerId="ADAL" clId="{43A9A6CF-50A8-4C49-B3FC-C757393354D3}" dt="2025-06-11T00:42:29.497" v="0" actId="9405"/>
          <ac:inkMkLst>
            <pc:docMk/>
            <pc:sldMk cId="0" sldId="279"/>
            <ac:inkMk id="2" creationId="{61BEB62F-8CEC-9ABA-505E-4C8F9A4664D6}"/>
          </ac:inkMkLst>
        </pc:inkChg>
        <pc:inkChg chg="add">
          <ac:chgData name="Marcos Maillot" userId="fa14b39d-e966-4ebb-a436-4f96f84b9577" providerId="ADAL" clId="{43A9A6CF-50A8-4C49-B3FC-C757393354D3}" dt="2025-06-11T00:42:30.720" v="1" actId="9405"/>
          <ac:inkMkLst>
            <pc:docMk/>
            <pc:sldMk cId="0" sldId="279"/>
            <ac:inkMk id="3" creationId="{DB186C97-1C67-BBB1-E855-37DAB8A23615}"/>
          </ac:inkMkLst>
        </pc:inkChg>
        <pc:inkChg chg="add">
          <ac:chgData name="Marcos Maillot" userId="fa14b39d-e966-4ebb-a436-4f96f84b9577" providerId="ADAL" clId="{43A9A6CF-50A8-4C49-B3FC-C757393354D3}" dt="2025-06-11T00:42:33.886" v="2" actId="9405"/>
          <ac:inkMkLst>
            <pc:docMk/>
            <pc:sldMk cId="0" sldId="279"/>
            <ac:inkMk id="4" creationId="{6D57C7DB-EFB1-88F9-0EF2-A9980A5BF594}"/>
          </ac:inkMkLst>
        </pc:inkChg>
        <pc:inkChg chg="add">
          <ac:chgData name="Marcos Maillot" userId="fa14b39d-e966-4ebb-a436-4f96f84b9577" providerId="ADAL" clId="{43A9A6CF-50A8-4C49-B3FC-C757393354D3}" dt="2025-06-11T00:42:34.978" v="3" actId="9405"/>
          <ac:inkMkLst>
            <pc:docMk/>
            <pc:sldMk cId="0" sldId="279"/>
            <ac:inkMk id="5" creationId="{33F455F8-6173-F745-4E1C-4015D681A74E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25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23 452 96 0 0,'-12'-4'-198'0'0,"2"4"4098"0"0,28-3 1075 0 0,16-3-4056 0 0,-1 2 0 0 0,1 1 1 0 0,0 2-1 0 0,52 4 0 0 0,303 24 2342 0 0,-129-4-2345 0 0,-137-17-753 0 0,0-5 0 0 0,158-18 0 0 0,20 16 703 0 0,-24 3 164 0 0,-95-7 992 0 0,41-4-905 0 0,387-15 1993 0 0,-214 15-2657 0 0,35 10 774 0 0,-175 4-782 0 0,598-22-199 0 0,-360 6 1024 0 0,-500 9-1168 0 0,1 0 0 0 0,0-1-1 0 0,1 0 1 0 0,-1 1 0 0 0,0-2-1 0 0,-6-4 1 0 0,-2-2 2 0 0,-51-33-87 0 0,3-3 0 0 0,2-3 0 0 0,2-2 1 0 0,-68-79-1 0 0,74 78-249 0 0,51 52 217 0 0,2 4-96 0 0,1 1 107 0 0,-1 0 0 0 0,1 0 0 0 0,-1 0 1 0 0,-1 0-1 0 0,3 9 0 0 0,-3-11 6 0 0,2 11-1 0 0,0 0 0 0 0,-1 1 0 0 0,-1-1 0 0 0,0 0-1 0 0,-1 1 1 0 0,0-1 0 0 0,-1 1 0 0 0,-4 17 0 0 0,-31 116-188 0 0,25-110 92 0 0,-8 19-170 0 0,-41 85 0 0 0,40-97 310 0 0,20-45-43 0 0,0 0-1 0 0,0 0 1 0 0,0-1 0 0 0,0 1 0 0 0,0 0-1 0 0,1 0 1 0 0,-1 0 0 0 0,0 0 0 0 0,0 0 0 0 0,0 0-1 0 0,0 0 1 0 0,0 0 0 0 0,0 0 0 0 0,0 0 0 0 0,0 0-1 0 0,0 0 1 0 0,1 0 0 0 0,-1-1 0 0 0,0 1 0 0 0,0 0-1 0 0,0 0 1 0 0,0 0 0 0 0,0 0 0 0 0,0 0 0 0 0,0 0-1 0 0,1 0 1 0 0,-1 0 0 0 0,0 0 0 0 0,0 0 0 0 0,0 0-1 0 0,0 0 1 0 0,0 0 0 0 0,0 1 0 0 0,0-1 0 0 0,1 0-1 0 0,-1 0 1 0 0,0 0 0 0 0,0 0 0 0 0,0 0 0 0 0,0 0-1 0 0,0 0 1 0 0,0 0 0 0 0,0 0 0 0 0,0 0-1 0 0,0 0 1 0 0,0 0 0 0 0,1 0 0 0 0,-1 1 0 0 0,0-1-1 0 0,0 0 1 0 0,0 0 0 0 0,0 0 0 0 0,0 0 0 0 0,0 0-1 0 0,0 0 1 0 0,0 0 0 0 0,0 1 0 0 0,0-1 0 0 0,0 0-1 0 0,0 0 1 0 0,0 0 0 0 0,0 0 0 0 0,0 0 0 0 0,0 0-1 0 0,0 1 1 0 0,17-11 126 0 0,17-13 123 0 0,-12 6-102 0 0,289-210 2383 0 0,-311 227-2584 0 0,0 0 0 0 0,0 0 1 0 0,1 0-1 0 0,-1 0 0 0 0,0 0 0 0 0,0 0 1 0 0,0 0-1 0 0,1 0 0 0 0,-1 0 0 0 0,0 0 1 0 0,0 0-1 0 0,0 0 0 0 0,1 0 0 0 0,-1 0 1 0 0,0 0-1 0 0,0 0 0 0 0,0 0 0 0 0,1 0 0 0 0,-1 0 1 0 0,0 1-1 0 0,0-1 0 0 0,0 0 0 0 0,0 0 1 0 0,0 0-1 0 0,1 0 0 0 0,-1 0 0 0 0,0 1 1 0 0,0-1-1 0 0,0 0 0 0 0,0 0 0 0 0,0 0 1 0 0,0 1-1 0 0,0-1 0 0 0,0 0 0 0 0,0 0 1 0 0,1 0-1 0 0,-1 0 0 0 0,0 1 0 0 0,0-1 0 0 0,0 0 1 0 0,0 0-1 0 0,0 0 0 0 0,0 1 0 0 0,0-1 1 0 0,0 0-1 0 0,-1 0 0 0 0,1 0 0 0 0,0 1 1 0 0,0-1-1 0 0,0 0 0 0 0,0 0 0 0 0,0 0 1 0 0,0 1-1 0 0,0-1 0 0 0,0 0 0 0 0,-1 0 0 0 0,-2 27-9292 0 0,-4 10-2663 0 0,3-19 7867 0 0,-9 24 356 0 0,11-35 3447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 68 0 0,'15'-30'1623'0'0,"-4"25"2567"0"0,-8 46-2396 0 0,-14 100-717 0 0,6-109-1643 0 0,2-1 1 0 0,1 1-1 0 0,1-1 0 0 0,2 1 0 0 0,8 52 0 0 0,-7-76 160 0 0,0 0-1 0 0,1-1 1 0 0,0 1-1 0 0,0-1 1 0 0,1 1 0 0 0,8 11-1 0 0,-10-15 263 0 0,0-1-1 0 0,1 0 1 0 0,0 0-1 0 0,-1 0 1 0 0,1 0 0 0 0,0 0-1 0 0,1-1 1 0 0,-1 1-1 0 0,0-1 1 0 0,1 0-1 0 0,-1 0 1 0 0,1 0 0 0 0,0 0-1 0 0,-1-1 1 0 0,8 2-1 0 0,-1-2-40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3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17 132 0 0,'1'-2'83'0'0,"0"1"0"0"0,0 0 0 0 0,0-1 0 0 0,1 1 0 0 0,-1 0 0 0 0,0 0 0 0 0,0 0 1 0 0,1 0-1 0 0,-1 0 0 0 0,1 0 0 0 0,-1 0 0 0 0,1 1 0 0 0,-1-1 0 0 0,4 0 0 0 0,-4 1 17 0 0,0 0 0 0 0,-1 0-1 0 0,1 0 1 0 0,0 0 0 0 0,0 0-1 0 0,-1 0 1 0 0,1 0 0 0 0,0 1 0 0 0,0-1-1 0 0,-1 0 1 0 0,1 0 0 0 0,0 1 0 0 0,0-1-1 0 0,-1 1 1 0 0,1-1 0 0 0,0 1 0 0 0,-1-1-1 0 0,1 1 1 0 0,-1-1 0 0 0,1 1 0 0 0,-1-1-1 0 0,1 2 1 0 0,2 3 237 0 0,0 0-1 0 0,0 0 1 0 0,-1 1-1 0 0,0-1 1 0 0,0 1-1 0 0,2 10 1 0 0,1 10 75 0 0,-1-1 1 0 0,-2 1-1 0 0,-2 47 1 0 0,0-39-1081 0 0,5 47 1 0 0,-5-80 581 0 0,0 0 0 0 0,0 0 0 0 0,0 0-1 0 0,0 0 1 0 0,0 0 0 0 0,1 0 0 0 0,-1-1 0 0 0,0 1-1 0 0,0 0 1 0 0,1 0 0 0 0,-1 0 0 0 0,1 0-1 0 0,-1 0 1 0 0,1-1 0 0 0,-1 1 0 0 0,1 0 0 0 0,-1 0-1 0 0,1-1 1 0 0,0 1 0 0 0,-1-1 0 0 0,1 1-1 0 0,0 0 1 0 0,0-1 0 0 0,-1 1 0 0 0,1-1 0 0 0,0 1-1 0 0,0-1 1 0 0,0 0 0 0 0,0 1 0 0 0,0-1 0 0 0,-1 0-1 0 0,1 0 1 0 0,0 0 0 0 0,0 0 0 0 0,0 1-1 0 0,0-1 1 0 0,0 0 0 0 0,0 0 0 0 0,0-1 0 0 0,0 1-1 0 0,0 0 1 0 0,0 0 0 0 0,0 0 0 0 0,1-1-1 0 0,3-1-228 0 0,1-1-1 0 0,-1 1 0 0 0,0-1 1 0 0,0 1-1 0 0,0-2 0 0 0,4-3 0 0 0,-1 2 111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3.5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1 180 0 0,'2'0'126'0'0,"0"0"0"0"0,0 0 0 0 0,-1-1 0 0 0,1 1 0 0 0,0 0 1 0 0,0 0-1 0 0,-1 1 0 0 0,1-1 0 0 0,0 0 0 0 0,0 1 0 0 0,-1-1 0 0 0,1 1 0 0 0,0-1 0 0 0,0 1 0 0 0,-1 0 1 0 0,1 0-1 0 0,-1-1 0 0 0,1 1 0 0 0,-1 0 0 0 0,1 1 0 0 0,-1-1 0 0 0,0 0 0 0 0,1 0 0 0 0,-1 1 0 0 0,0-1 0 0 0,0 0 1 0 0,0 1-1 0 0,0-1 0 0 0,0 1 0 0 0,0-1 0 0 0,0 1 0 0 0,0 2 0 0 0,5 8 520 0 0,-1 1 1 0 0,-1 0-1 0 0,5 19 0 0 0,-2-6-206 0 0,0-3-150 0 0,-1 0-1 0 0,-1 0 1 0 0,-2 0 0 0 0,2 36 0 0 0,-3-29-1112 0 0,12 56 0 0 0,-14-85 695 0 0,0 1 1 0 0,0-1-1 0 0,0 1 1 0 0,1-1-1 0 0,-1 1 1 0 0,1-1 0 0 0,-1 1-1 0 0,1-1 1 0 0,0 0-1 0 0,-1 1 1 0 0,1-1-1 0 0,0 0 1 0 0,0 0-1 0 0,0 1 1 0 0,0-1 0 0 0,0 0-1 0 0,0 0 1 0 0,0 0-1 0 0,0 0 1 0 0,1 0-1 0 0,-1 0 1 0 0,0-1-1 0 0,1 1 1 0 0,-1 0 0 0 0,0-1-1 0 0,1 1 1 0 0,-1-1-1 0 0,1 1 1 0 0,-1-1-1 0 0,1 1 1 0 0,-1-1-1 0 0,1 0 1 0 0,-1 0 0 0 0,1 0-1 0 0,-1 0 1 0 0,1 0-1 0 0,-1 0 1 0 0,1-1-1 0 0,-1 1 1 0 0,1 0-1 0 0,-1-1 1 0 0,1 1 0 0 0,-1-1-1 0 0,1 1 1 0 0,-1-1-1 0 0,0 0 1 0 0,1 0-1 0 0,-1 1 1 0 0,0-1-1 0 0,0 0 1 0 0,0 0 0 0 0,1 0-1 0 0,0-2 1 0 0,6-2-105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3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1 164 0 0,'1'0'107'0'0,"0"0"-1"0"0,0 1 1 0 0,0-1 0 0 0,1 0-1 0 0,-1 1 1 0 0,0-1 0 0 0,0 1-1 0 0,0 0 1 0 0,0-1 0 0 0,0 1 0 0 0,0 0-1 0 0,0 0 1 0 0,-1 0 0 0 0,1 0-1 0 0,0 0 1 0 0,0 0 0 0 0,-1 0-1 0 0,1 0 1 0 0,0 0 0 0 0,-1 0-1 0 0,1 0 1 0 0,-1 0 0 0 0,1 0-1 0 0,-1 0 1 0 0,0 0 0 0 0,1 1-1 0 0,-1-1 1 0 0,0 0 0 0 0,0 2-1 0 0,4 45 2999 0 0,-3-34-2643 0 0,5 76 1181 0 0,-5-47-1159 0 0,2-1-1 0 0,2 1 0 0 0,1-1 1 0 0,22 73-1 0 0,-27-113-677 0 0,0 1 0 0 0,0-1 0 0 0,0 1 0 0 0,0-1-1 0 0,0 1 1 0 0,1-1 0 0 0,-1 1 0 0 0,1-1 0 0 0,-1 0 0 0 0,1 0 0 0 0,0 0 0 0 0,0 0-1 0 0,0 0 1 0 0,0 0 0 0 0,0-1 0 0 0,0 1 0 0 0,1-1 0 0 0,-1 1 0 0 0,0-1 0 0 0,1 0 0 0 0,-1 0-1 0 0,1 0 1 0 0,-1 0 0 0 0,1-1 0 0 0,0 1 0 0 0,3 0 0 0 0,-1-1-137 0 0,-1-1 0 0 0,1 1 0 0 0,-1-1 0 0 0,1 0 1 0 0,-1 0-1 0 0,0-1 0 0 0,1 1 0 0 0,-1-1 0 0 0,0 0 0 0 0,0 0 0 0 0,0 0 0 0 0,-1-1 1 0 0,1 1-1 0 0,0-1 0 0 0,3-4 0 0 0,2-1 75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4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20 0 0,'3'3'283'0'0,"1"0"1"0"0,-1 0-1 0 0,0 0 0 0 0,0 1 0 0 0,0-1 1 0 0,0 1-1 0 0,-1-1 0 0 0,0 1 1 0 0,1 0-1 0 0,-1 0 0 0 0,-1 0 0 0 0,1 0 1 0 0,-1 1-1 0 0,2 5 0 0 0,13 73 2683 0 0,-12-53-2702 0 0,3 15 315 0 0,12 59 515 0 0,-17-94-1160 0 0,1 0 1 0 0,0 0 0 0 0,1 0 0 0 0,0 0 0 0 0,1-1-1 0 0,0 0 1 0 0,9 12 0 0 0,-13-19-78 0 0,0-1 0 0 0,1 0 0 0 0,-1 1 0 0 0,0-1 0 0 0,1 0 0 0 0,0 0 0 0 0,-1 0 0 0 0,1 0-1 0 0,-1 0 1 0 0,1-1 0 0 0,0 1 0 0 0,0 0 0 0 0,-1-1 0 0 0,1 0 0 0 0,0 1 0 0 0,0-1 0 0 0,0 0 0 0 0,0 0 0 0 0,-1 0 0 0 0,1 0 0 0 0,0 0 0 0 0,0 0 0 0 0,0 0-1 0 0,0-1 1 0 0,-1 1 0 0 0,1-1 0 0 0,0 1 0 0 0,0-1 0 0 0,-1 0 0 0 0,1 0 0 0 0,0 1 0 0 0,-1-1 0 0 0,1 0 0 0 0,-1-1 0 0 0,1 1 0 0 0,-1 0 0 0 0,3-3-1 0 0,6-5-572 0 0,1-1 0 0 0,-2 0-1 0 0,15-19 1 0 0,-20 25 701 0 0,6-9-226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4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0 88 0 0,'3'4'225'0'0,"-2"0"-1"0"0,1 0 1 0 0,0 0 0 0 0,-1 0-1 0 0,1 0 1 0 0,-1 0 0 0 0,0 0-1 0 0,-1 0 1 0 0,1 0-1 0 0,-1 0 1 0 0,0 9 0 0 0,-6 55 2649 0 0,2-32-1297 0 0,1 12-1037 0 0,-1 70 513 0 0,4-106-1139 0 0,1 0 0 0 0,1 0 0 0 0,0 0 0 0 0,1 0 0 0 0,0-1-1 0 0,1 1 1 0 0,7 17 0 0 0,-9-26-102 0 0,0-1 0 0 0,1 1 0 0 0,-1 0 0 0 0,0-1 0 0 0,1 1 0 0 0,-1-1 0 0 0,1 0 0 0 0,0 0 0 0 0,0 0 0 0 0,0 0 0 0 0,0 0 0 0 0,0-1 0 0 0,0 1 0 0 0,0-1 0 0 0,0 0 0 0 0,1 0 0 0 0,-1 0 0 0 0,1 0 0 0 0,-1-1 0 0 0,0 1 0 0 0,1-1 0 0 0,-1 0 0 0 0,1 0 0 0 0,-1 0 0 0 0,1 0 0 0 0,-1-1 0 0 0,1 1 0 0 0,-1-1 0 0 0,0 0 0 0 0,1 0 0 0 0,-1-1 0 0 0,0 1 0 0 0,0 0 0 0 0,0-1 0 0 0,0 0 0 0 0,0 0 0 0 0,0 0 0 0 0,0 0 0 0 0,-1 0 0 0 0,1-1 0 0 0,2-2 0 0 0,2-4-27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4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1 136 0 0,'9'8'502'0'0,"1"0"-1"0"0,-1 0 1 0 0,0 1 0 0 0,-1 1 0 0 0,0-1-1 0 0,-1 1 1 0 0,0 1 0 0 0,9 17 0 0 0,40 97 2774 0 0,-47-104-3002 0 0,36 129 1188 0 0,-10-29-3140 0 0,-27-101-87 0 0,0-1-1 0 0,0 1 0 0 0,22 32 0 0 0,-26-48 1170 0 0,-2 0 365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5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175 1 24 0 0,'0'0'102'0'0,"0"0"0"0"0,-1 0 0 0 0,1 0 1 0 0,0 0-1 0 0,0 0 0 0 0,-1 0 0 0 0,1 0 0 0 0,0-1 0 0 0,-1 1 0 0 0,1 0 1 0 0,0 0-1 0 0,0 0 0 0 0,-1 0 0 0 0,1 0 0 0 0,0 0 0 0 0,-1 0 1 0 0,1 0-1 0 0,0 0 0 0 0,0 1 0 0 0,-1-1 0 0 0,1 0 0 0 0,0 0 0 0 0,-1 0 1 0 0,1 0-1 0 0,0 0 0 0 0,0 0 0 0 0,-1 1 0 0 0,1-1 0 0 0,0 0 0 0 0,0 0 1 0 0,-1 0-1 0 0,1 1 0 0 0,0-1 0 0 0,0 0 0 0 0,0 0 0 0 0,-1 1 1 0 0,1-1-1 0 0,0 0 0 0 0,0 0 0 0 0,0 1 0 0 0,0-1 0 0 0,0 0 0 0 0,0 0 1 0 0,0 1-1 0 0,0-1 0 0 0,0 0 0 0 0,-1 1 0 0 0,-10 16 1804 0 0,-19 129 1503 0 0,23-101-5571 0 0,-2 0 0 0 0,-20 59 0 0 0,27-98 1933 0 0,0 0 0 0 0,-1-1 0 0 0,0 1 1 0 0,0-1-1 0 0,0 0 0 0 0,0 1 0 0 0,-1-2 0 0 0,0 1 1 0 0,0 0-1 0 0,-1-1 0 0 0,1 1 0 0 0,-1-1 1 0 0,0-1-1 0 0,-10 7 0 0 0,2-4-67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2:29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569 3715 184 0 0,'-9'20'1641'0'0,"8"-12"7435"0"0,-22-34-6913 0 0,15 5-1726 0 0,-15-41 146 0 0,2 0 0 0 0,-16-82 0 0 0,15 21-520 0 0,-43-281 42 0 0,18-116 66 0 0,29 278-225 0 0,5-439-231 0 0,14 454 280 0 0,24-170-106 0 0,-4 136 54 0 0,-17 177 67 0 0,9-173 86 0 0,-10 85-52 0 0,-3 168-21 0 0,0-2 36 0 0,0-1 0 0 0,0 0 0 0 0,-1 0 0 0 0,1 0 0 0 0,-2 0 0 0 0,-1-6 0 0 0,3 12 629 0 0,-31 38-59 0 0,-14 28-623 0 0,-9 16-26 0 0,-129 146 0 0 0,170-215 111 0 0,12-11-116 0 0,-1 0 0 0 0,1 0 1 0 0,0 0-1 0 0,-1 0 0 0 0,1 0 0 0 0,0 1 1 0 0,0-1-1 0 0,0 0 0 0 0,0 1 0 0 0,0-1 1 0 0,1 1-1 0 0,-1-1 0 0 0,0 1 0 0 0,0 1 1 0 0,2-1-1 0 0,0-1 0 0 0,0 0 0 0 0,1-1 1 0 0,-1 1-1 0 0,1 0 0 0 0,-1 0 0 0 0,1 0 1 0 0,-1-1-1 0 0,1 1 0 0 0,-1-1 0 0 0,1 1 1 0 0,-1-1-1 0 0,1 0 0 0 0,0 0 0 0 0,-1 1 1 0 0,1-1-1 0 0,-1 0 0 0 0,1-1 1 0 0,2 1-1 0 0,24 2-3 0 0,0-2 0 0 0,1 0 0 0 0,-1-2 1 0 0,0-1-1 0 0,0-1 0 0 0,32-10 0 0 0,-46 10 39 0 0,-1 0 0 0 0,0 0 0 0 0,0-1 0 0 0,-1-1 0 0 0,0 0 0 0 0,0-1 0 0 0,0 0 0 0 0,-1-1 0 0 0,1 0 0 0 0,-2-1 0 0 0,0 0 0 0 0,0-1 0 0 0,0 0 0 0 0,13-19 0 0 0,-21 26 29 0 0,-1 1 0 0 0,0 0 0 0 0,0 0-1 0 0,0-1 1 0 0,0 1 0 0 0,0 0 0 0 0,-1-1 0 0 0,1 1 0 0 0,-1-1 0 0 0,1 1 0 0 0,-1-1 0 0 0,0 1 0 0 0,0-1 0 0 0,0 1-1 0 0,-1-1 1 0 0,1 1 0 0 0,0-1 0 0 0,-1 1 0 0 0,0 0 0 0 0,1-1 0 0 0,-3-2 0 0 0,1 0 104 0 0,-1 0 1 0 0,0 0-1 0 0,0 1 1 0 0,-1-1-1 0 0,1 1 1 0 0,-1 0-1 0 0,0 0 0 0 0,0 0 1 0 0,-7-4-1 0 0,2 2-390 0 0,1 0 0 0 0,-1 1-1 0 0,0 0 1 0 0,0 1 0 0 0,0 0-1 0 0,-1 0 1 0 0,1 1 0 0 0,-1 0-1 0 0,0 1 1 0 0,-17-3-1 0 0,25 5-103 0 0,-1 1 0 0 0,1-1 0 0 0,-1 0 0 0 0,1 1 0 0 0,0-1 0 0 0,-1 1 0 0 0,1 0 0 0 0,-1-1 0 0 0,1 1 0 0 0,0 1 0 0 0,0-1 0 0 0,-1 0 0 0 0,1 0 0 0 0,0 1 0 0 0,0-1 0 0 0,0 1 0 0 0,1 0 0 0 0,-1-1 0 0 0,-2 4 0 0 0,1 0-217 0 0,-1 0 0 0 0,1 0 0 0 0,1 0 0 0 0,-1 1 0 0 0,1-1 0 0 0,0 1 0 0 0,-3 11 0 0 0,1 6-305 0 0,1 0-1 0 0,1 0 0 0 0,1 27 1 0 0,1-49 862 0 0,0 24-280 0 0,2 1 39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2:30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363 61 80 0 0,'-16'-42'1451'0'0,"15"40"-1187"0"0,1 1 0 0 0,-1 0 0 0 0,-1-1 0 0 0,1 1 0 0 0,0-1 0 0 0,0 1-1 0 0,0 0 1 0 0,-1 0 0 0 0,1 0 0 0 0,-1 0 0 0 0,1 0 0 0 0,-1 0 0 0 0,1 0 0 0 0,-3 0 0 0 0,3 1-139 0 0,0 0 1 0 0,0 0-1 0 0,-1 0 1 0 0,1 1-1 0 0,0-1 1 0 0,0 0-1 0 0,-1 1 1 0 0,1-1-1 0 0,0 1 1 0 0,0 0-1 0 0,0-1 1 0 0,0 1-1 0 0,0 0 1 0 0,0 0-1 0 0,0-1 1 0 0,0 1-1 0 0,0 0 1 0 0,0 0-1 0 0,0 0 1 0 0,0 0-1 0 0,1 0 0 0 0,-1 1 1 0 0,0-1-1 0 0,1 0 1 0 0,-1 0-1 0 0,1 0 1 0 0,-1 0-1 0 0,1 1 1 0 0,0-1-1 0 0,-1 2 1 0 0,-11 42 774 0 0,11-43-794 0 0,-10 74 785 0 0,3 1 0 0 0,2 93-1 0 0,2-45-273 0 0,-6 691 1000 0 0,76 159-1597 0 0,-50-819 172 0 0,44 278 493 0 0,-53-407-664 0 0,-2-1-184 0 0,-28-51 211 0 0,-14-28 220 0 0,3 2 158 0 0,-1 2 1 0 0,-3 1-1 0 0,-2 3 1 0 0,-67-62-1 0 0,106 106-375 0 0,-37-26 1022 0 0,36 25-928 0 0,0 1 1 0 0,0 0-1 0 0,0 0 1 0 0,0 0-1 0 0,0 0 0 0 0,0 0 1 0 0,0 0-1 0 0,0 0 1 0 0,0 1-1 0 0,0-1 1 0 0,0 1-1 0 0,-1 0 0 0 0,1 0 1 0 0,0-1-1 0 0,0 2 1 0 0,0-1-1 0 0,-5 0 1 0 0,7 1-105 0 0,0-1 0 0 0,-1 0 0 0 0,1 0 0 0 0,0 0 0 0 0,0 0 0 0 0,-1 1 0 0 0,1-1 0 0 0,0 0 0 0 0,0 0 1 0 0,0 0-1 0 0,-1 1 0 0 0,1-1 0 0 0,0 0 0 0 0,0 0 0 0 0,0 1 0 0 0,0-1 0 0 0,-1 0 0 0 0,1 1 0 0 0,0-1 0 0 0,0 0 0 0 0,0 0 1 0 0,0 1-1 0 0,0-1 0 0 0,0 0 0 0 0,0 1 0 0 0,0-1 0 0 0,0 0 0 0 0,0 0 0 0 0,0 1 0 0 0,0-1 0 0 0,0 0 0 0 0,0 1 0 0 0,0-1 1 0 0,0 0-1 0 0,1 1 0 0 0,-1-1 0 0 0,0 0 0 0 0,0 0 0 0 0,0 1 0 0 0,1-1 0 0 0,11 16 181 0 0,20 11-523 0 0,-16-16 278 0 0,1 0 0 0 0,0-2 1 0 0,1 0-1 0 0,-1 0 1 0 0,33 9-1 0 0,95 15 99 0 0,-59-16 28 0 0,-82-17-95 0 0,0 1 1 0 0,0 0 0 0 0,0 1 0 0 0,-1-1-1 0 0,1 0 1 0 0,0 1 0 0 0,0 0 0 0 0,-1 0 0 0 0,1 0-1 0 0,-1 1 1 0 0,0-1 0 0 0,1 1 0 0 0,-1 0-1 0 0,0-1 1 0 0,-1 2 0 0 0,1-1 0 0 0,0 0 0 0 0,-1 0-1 0 0,0 1 1 0 0,0-1 0 0 0,0 1 0 0 0,0 0-1 0 0,0 0 1 0 0,0 3 0 0 0,0 3-7 0 0,0 0 0 0 0,-1-1 1 0 0,0 1-1 0 0,-1 0 0 0 0,0 0 0 0 0,-1-1 1 0 0,0 1-1 0 0,0 0 0 0 0,-4 11 0 0 0,3-13-362 0 0,-17 57 856 0 0,2-37-2562 0 0,-9-9-5281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29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251 476 132 0 0,'-23'6'5216'0'0,"20"-3"-4947"0"0,-1 1 1 0 0,1 1 0 0 0,0-1-1 0 0,0 0 1 0 0,1 1 0 0 0,-1-1-1 0 0,1 1 1 0 0,0 0-1 0 0,1 0 1 0 0,-1 0 0 0 0,-1 9-1 0 0,-7 64 857 0 0,8-51-869 0 0,-29 329 973 0 0,-49 343 251 0 0,52-544-1151 0 0,-14 247 0 0 0,39-279-218 0 0,14 141 1 0 0,-5-211-86 0 0,2 0 0 0 0,2-1 0 0 0,3 0 0 0 0,2-1 0 0 0,26 61 0 0 0,144 255 202 0 0,-155-319-206 0 0,1-2 0 0 0,3 0 0 0 0,2-3 0 0 0,1-1 0 0 0,55 48 0 0 0,-36-45-38 0 0,2-2 0 0 0,2-2-1 0 0,2-3 1 0 0,80 36 0 0 0,-50-35-21 0 0,1-3-1 0 0,147 35 0 0 0,-32-29 273 0 0,1-10 0 0 0,269 8 0 0 0,-351-39-260 0 0,-1-5 0 0 0,0-6 1 0 0,-1-5-1 0 0,178-46 1 0 0,-225 41-76 0 0,-1-3 1 0 0,-1-4 0 0 0,-1-3 0 0 0,111-63 0 0 0,-137 65 169 0 0,-2-3-1 0 0,-1-2 1 0 0,-1-1 0 0 0,-2-3 0 0 0,-1-1-1 0 0,-3-3 1 0 0,48-60 0 0 0,-67 74-3 0 0,-1-1 0 0 0,-2-1 0 0 0,-1-1 0 0 0,-1 0-1 0 0,-1 0 1 0 0,-2-2 0 0 0,-1 0 0 0 0,12-57 0 0 0,-20 73-97 0 0,-1 0 0 0 0,-1 1 1 0 0,0-1-1 0 0,-1 0 0 0 0,-1 0 0 0 0,-1 1 1 0 0,0-1-1 0 0,0 1 0 0 0,-2-1 1 0 0,0 1-1 0 0,-1 0 0 0 0,0 0 0 0 0,-1 1 1 0 0,-1-1-1 0 0,0 1 0 0 0,-1 1 0 0 0,0 0 1 0 0,-2 0-1 0 0,1 0 0 0 0,-20-18 0 0 0,3 7 62 0 0,-1 2-1 0 0,0 2 1 0 0,-2 0-1 0 0,-1 2 1 0 0,0 1 0 0 0,-48-20-1 0 0,-208-61 786 0 0,129 49-378 0 0,96 27-584 0 0,1-2 0 0 0,1-2 1 0 0,1-4-1 0 0,2-1 0 0 0,1-3 1 0 0,2-3-1 0 0,1-1 0 0 0,3-3 0 0 0,0-2 1 0 0,-64-76-1 0 0,98 98 38 0 0,0 0 1 0 0,1-1-1 0 0,1 0 1 0 0,1-1-1 0 0,2-1 1 0 0,-13-39-1 0 0,12 26 310 0 0,1 0-1 0 0,2-1 1 0 0,-4-68-1 0 0,13 72-152 0 0,1 1-1 0 0,2-1 1 0 0,2 1-1 0 0,1 0 0 0 0,1 0 1 0 0,22-53-1 0 0,6-30-246 0 0,-20 56-37 0 0,12-103-1 0 0,-26 136 221 0 0,0 0 0 0 0,-2 1 0 0 0,-1-1 0 0 0,-1 0 0 0 0,-1 1-1 0 0,-10-39 1 0 0,3 40 342 0 0,-1 0-1 0 0,0 0 0 0 0,-2 1 1 0 0,-1 0-1 0 0,-20-25 0 0 0,-20-36 418 0 0,22 29-622 0 0,-2 1 1 0 0,-56-67-1 0 0,66 94-70 0 0,-2 0 1 0 0,-1 2-1 0 0,-1 1 0 0 0,-1 1 0 0 0,-46-29 1 0 0,-173-82-480 0 0,207 117 332 0 0,0 2 0 0 0,-1 1 0 0 0,-1 3 0 0 0,-59-10 0 0 0,40 13 234 0 0,0 3 1 0 0,-118 3 0 0 0,144 6-7 0 0,0 1 0 0 0,0 2-1 0 0,0 2 1 0 0,1 1 0 0 0,0 2 0 0 0,-46 20 0 0 0,36-10-184 0 0,1 2 0 0 0,1 2 1 0 0,2 2-1 0 0,0 2 0 0 0,2 1 0 0 0,1 2 0 0 0,1 2 1 0 0,2 1-1 0 0,2 2 0 0 0,-31 43 0 0 0,-137 209-859 0 0,161-225-2759 0 0,3 0-3420 0 0,36-62 6820 0 0,0 0-1 0 0,0 0 1 0 0,0 0 0 0 0,0 0-1 0 0,0 0 1 0 0,0 0 0 0 0,1 0 0 0 0,-1 0-1 0 0,0 0 1 0 0,1 0 0 0 0,0 0-1 0 0,0 1 1 0 0,0-1 0 0 0,0 0-1 0 0,0 0 1 0 0,0 0 0 0 0,0 1 0 0 0,1-1-1 0 0,-1 0 1 0 0,1 3 0 0 0,2 0 34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2:33.8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2458 188 0 0,'-40'39'2886'0'0,"35"-33"579"0"0,-12-35-2316 0 0,6-4-824 0 0,2 0 0 0 0,1-1 1 0 0,-7-61-1 0 0,7 33-62 0 0,-9-71 202 0 0,0-160-1 0 0,22-138-39 0 0,1 101-290 0 0,-4-558 190 0 0,-12 747 236 0 0,10 141-49 0 0,-3 2-501 0 0,0 0-1 0 0,1 0 1 0 0,-1 0-1 0 0,0 0 1 0 0,1 1-1 0 0,0-1 1 0 0,0 1-1 0 0,0 0 1 0 0,0 0-1 0 0,0 0 1 0 0,0 0-1 0 0,1 0 1 0 0,-2 3-1 0 0,-5 7-30 0 0,-45 64-59 0 0,-91 118 45 0 0,110-156 33 0 0,-74 90-53 0 0,172-142-406 0 0,-26-3 473 0 0,-1-2-1 0 0,-1-1 1 0 0,-1-2-1 0 0,0-1 0 0 0,-2-2 1 0 0,-1-1-1 0 0,0-1 1 0 0,-2-2-1 0 0,-2-2 0 0 0,0 0 1 0 0,29-44-1 0 0,-54 70 26 0 0,1-1 52 0 0,0 0 0 0 0,0 0 0 0 0,-1-1 0 0 0,0 1 0 0 0,0-1 0 0 0,-1 0 0 0 0,1 0 1 0 0,-1 0-1 0 0,2-12 0 0 0,-9 12 88 0 0,0 0 0 0 0,-1 1 1 0 0,0-1-1 0 0,0 1 0 0 0,0 0 1 0 0,-1 1-1 0 0,0 0 0 0 0,-7-4 1 0 0,9 5-234 0 0,8 26-9081 0 0,11 53 5815 0 0,-11-58 2546 0 0,4 26 93 0 0,-3-20 432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2:3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83 64 0 0,'-2'-8'243'0'0,"0"0"0"0"0,-1 0 1 0 0,0 0-1 0 0,0 0 0 0 0,-1 1 0 0 0,-5-10 1 0 0,8 16-131 0 0,0-1 0 0 0,0 1 0 0 0,0 0 1 0 0,0-1-1 0 0,0 1 0 0 0,0 0 1 0 0,0 0-1 0 0,0 0 0 0 0,-1-1 0 0 0,1 1 1 0 0,0 1-1 0 0,-1-1 0 0 0,1 0 1 0 0,-1 0-1 0 0,1 0 0 0 0,-3 0 0 0 0,3 1-45 0 0,0 0-1 0 0,0 1 1 0 0,0-1-1 0 0,0 0 1 0 0,0 1-1 0 0,0-1 1 0 0,0 0-1 0 0,0 1 1 0 0,0-1-1 0 0,0 1 0 0 0,0 0 1 0 0,0-1-1 0 0,0 1 1 0 0,0 0-1 0 0,0-1 1 0 0,0 1-1 0 0,1 0 1 0 0,-1 0-1 0 0,0 0 1 0 0,1 0-1 0 0,-1 0 0 0 0,0 0 1 0 0,1 0-1 0 0,-1 0 1 0 0,1 0-1 0 0,0 0 1 0 0,-1 2-1 0 0,-4 12 40 0 0,1 0 1 0 0,1 1-1 0 0,0-1 0 0 0,1 1 1 0 0,1 0-1 0 0,0 0 0 0 0,1 0 1 0 0,3 21-1 0 0,-2 10-4 0 0,-1 80 190 0 0,5 595 974 0 0,35-3-817 0 0,-15-515-337 0 0,57 227-1 0 0,-75-410-77 0 0,3 15 26 0 0,-10-35 102 0 0,-4-3-80 0 0,0-1 1 0 0,1 1 0 0 0,-1-1 0 0 0,1 1 0 0 0,0-1 0 0 0,0 0 0 0 0,0 0-1 0 0,-4-5 1 0 0,-2-2 30 0 0,-40-35 128 0 0,14 11-166 0 0,-2 2 0 0 0,0 2 0 0 0,-47-29 0 0 0,3 4 333 0 0,81 54-426 0 0,31-8-221 0 0,-4 3 222 0 0,0 1-1 0 0,1 2 0 0 0,-1 0 1 0 0,42 3-1 0 0,109 17 119 0 0,-165-15-26 0 0,0 0-1 0 0,-1 1 1 0 0,0 0 0 0 0,0 1 0 0 0,0 0-1 0 0,0 1 1 0 0,0 1 0 0 0,-1-1 0 0 0,0 2-1 0 0,11 8 1 0 0,-16-10 37 0 0,-1 0-1 0 0,0 0 1 0 0,0 0-1 0 0,-1 1 1 0 0,0 0 0 0 0,0 0-1 0 0,0 0 1 0 0,0 0 0 0 0,-1 1-1 0 0,0 0 1 0 0,-1-1 0 0 0,1 1-1 0 0,-1 0 1 0 0,-1 0-1 0 0,1 0 1 0 0,-1 0 0 0 0,0 0-1 0 0,-1 1 1 0 0,0 7 0 0 0,0-3 9 0 0,0 0 0 0 0,-1 1 1 0 0,0-1-1 0 0,-1 0 0 0 0,-5 21 1 0 0,6-31-270 0 0,0 0-1 0 0,0 0 1 0 0,0 0 0 0 0,0 0 0 0 0,0-1 0 0 0,0 1-1 0 0,0 0 1 0 0,-1 0 0 0 0,1-1 0 0 0,0 1 0 0 0,-1-1 0 0 0,0 1-1 0 0,1-1 1 0 0,-1 0 0 0 0,0 0 0 0 0,-3 2 0 0 0,3-2-270 0 0,0-1 1 0 0,-1 1 0 0 0,1-1-1 0 0,-1 0 1 0 0,1 1 0 0 0,-1-1 0 0 0,1 0-1 0 0,-1-1 1 0 0,1 1 0 0 0,-1 0-1 0 0,1-1 1 0 0,0 1 0 0 0,-1-1-1 0 0,1 0 1 0 0,-1 0 0 0 0,1 0-1 0 0,-4-2 1 0 0,-54-40-3664 0 0,48 35 3773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0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124 1 220 0 0,'0'0'555'0'0,"-19"34"3735"0"0,-22 45-3961 0 0,-2 50-4415 0 0,28-84 3171 0 0,9-30 682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0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126 0 176 0 0,'-6'33'1294'0'0,"-2"-1"0"0"0,-1 0 1 0 0,-27 60-1 0 0,-4 17-3763 0 0,16-42-158 0 0,21-58 2410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1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68 0 0,'-3'64'1980'0'0,"-2"0"1"0"0,-18 85-1 0 0,-16 34-6043 0 0,18-103 2394 0 0,17-65 1452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1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0 180 0 0,'1'21'913'0'0,"-2"1"-1"0"0,0-1 1 0 0,-2 0-1 0 0,0 0 1 0 0,-1 0-1 0 0,-8 22 1 0 0,-8 43-2029 0 0,14-52-609 0 0,2-20 1037 0 0,2 0 0 0 0,0 1-1 0 0,1-1 1 0 0,0 23-1 0 0,3-25 472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1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0 152 0 0,'1'14'671'0'0,"-1"0"-1"0"0,0 0 1 0 0,-1-1-1 0 0,-1 1 1 0 0,0 0-1 0 0,-5 18 1 0 0,-15 37 601 0 0,7-26-4040 0 0,13-40 2400 0 0,-25 58-2405 0 0,24-54 2568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1.5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1 232 0 0,'0'11'481'0'0,"0"0"0"0"0,-1 0-1 0 0,0-1 1 0 0,-1 1 0 0 0,0 0 0 0 0,-1 0-1 0 0,0-1 1 0 0,0 1 0 0 0,-7 11 0 0 0,-6 25 1810 0 0,-14 36-2355 0 0,20-60-1408 0 0,2 0 0 0 0,0 0-1 0 0,-4 27 1 0 0,14-43 327 0 0,-2-7 940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11T00:43:31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0 216 0 0,'1'1'110'0'0,"0"0"1"0"0,0-1-1 0 0,0 1 0 0 0,0 0 1 0 0,0-1-1 0 0,-1 1 0 0 0,1 0 1 0 0,0 0-1 0 0,0 0 0 0 0,-1 0 1 0 0,1 0-1 0 0,-1 0 0 0 0,1 0 1 0 0,-1 0-1 0 0,1 0 0 0 0,-1 0 1 0 0,1 0-1 0 0,-1 0 0 0 0,0 0 1 0 0,0 0-1 0 0,0 0 0 0 0,1 0 1 0 0,-1 0-1 0 0,0 1 0 0 0,0-1 1 0 0,-1 0-1 0 0,1 0 0 0 0,0 0 1 0 0,0 0-1 0 0,0 0 0 0 0,-1 0 1 0 0,1 0-1 0 0,-1 0 0 0 0,0 2 1 0 0,-17 42 5169 0 0,16-40-4349 0 0,-86 148 1034 0 0,88-153-2040 0 0,0 0 0 0 0,-1 1 0 0 0,1-1 0 0 0,0 0 0 0 0,0 1 0 0 0,0-1 0 0 0,0 1 0 0 0,0-1 0 0 0,0 0-1 0 0,0 1 1 0 0,0-1 0 0 0,0 0 0 0 0,0 1 0 0 0,0-1 0 0 0,0 1 0 0 0,0-1 0 0 0,0 0 0 0 0,0 1 0 0 0,0-1-1 0 0,0 0 1 0 0,0 1 0 0 0,0-1 0 0 0,0 1 0 0 0,1-1 0 0 0,-1 0 0 0 0,0 1 0 0 0,0-1 0 0 0,0 0 0 0 0,1 0-1 0 0,-1 1 1 0 0,0-1 0 0 0,0 0 0 0 0,1 1 0 0 0,-1-1 0 0 0,0 0 0 0 0,1 0 0 0 0,-1 0 0 0 0,0 1 0 0 0,1-1-1 0 0,20 2-2277 0 0,20-10-172 0 0,-26 0 2009 0 0,-11 7 314 0 0,-1 0-1 0 0,0 0 1 0 0,0-1-1 0 0,0 0 1 0 0,0 0 0 0 0,0 1-1 0 0,0-2 1 0 0,0 1-1 0 0,-1 0 1 0 0,1-1-1 0 0,-1 1 1 0 0,1-1-1 0 0,-1 1 1 0 0,0-1-1 0 0,0 0 1 0 0,0 0-1 0 0,1-4 1 0 0,-2 1 14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d644e1e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f19d644e1e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19d644e1e_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2f19d644e1e_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19d644e1e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f19d644e1e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19d644e1e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f19d644e1e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19d644e1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f19d644e1e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19d644e1e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2f19d644e1e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19d644e1e_1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g2f19d644e1e_1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f19d644e1e_1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f19d644e1e_1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f19d644e1e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g2f19d644e1e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f19d644e1e_1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2f19d644e1e_1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f19d644e1e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f19d644e1e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f19d644e1e_1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f19d644e1e_1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>
          <a:extLst>
            <a:ext uri="{FF2B5EF4-FFF2-40B4-BE49-F238E27FC236}">
              <a16:creationId xmlns:a16="http://schemas.microsoft.com/office/drawing/2014/main" id="{AE3337C4-64EA-56F1-0AC7-AFECD02B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19d644e1e_1_155:notes">
            <a:extLst>
              <a:ext uri="{FF2B5EF4-FFF2-40B4-BE49-F238E27FC236}">
                <a16:creationId xmlns:a16="http://schemas.microsoft.com/office/drawing/2014/main" id="{4EC2DE8D-99A9-E1D1-95D7-2DF5F02B8A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2f19d644e1e_1_155:notes">
            <a:extLst>
              <a:ext uri="{FF2B5EF4-FFF2-40B4-BE49-F238E27FC236}">
                <a16:creationId xmlns:a16="http://schemas.microsoft.com/office/drawing/2014/main" id="{04F4F4E2-A8BA-534B-AF01-F26320563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11956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19d644e1e_1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2f19d644e1e_1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f19d644e1e_1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2f19d644e1e_1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f19d644e1e_1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g2f19d644e1e_1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19d644e1e_1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2f19d644e1e_1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>
          <a:extLst>
            <a:ext uri="{FF2B5EF4-FFF2-40B4-BE49-F238E27FC236}">
              <a16:creationId xmlns:a16="http://schemas.microsoft.com/office/drawing/2014/main" id="{1E6AF8C4-1E52-79B0-B285-F03EEC9E9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>
            <a:extLst>
              <a:ext uri="{FF2B5EF4-FFF2-40B4-BE49-F238E27FC236}">
                <a16:creationId xmlns:a16="http://schemas.microsoft.com/office/drawing/2014/main" id="{DCD84084-0FA0-0C8A-DFE1-4834767EE6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>
            <a:extLst>
              <a:ext uri="{FF2B5EF4-FFF2-40B4-BE49-F238E27FC236}">
                <a16:creationId xmlns:a16="http://schemas.microsoft.com/office/drawing/2014/main" id="{68478B48-37C1-3743-F09B-F6D4853267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7482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19d644e1e_1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g2f19d644e1e_1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19d644e1e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f19d644e1e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19d644e1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f19d644e1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19d644e1e_1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2f19d644e1e_1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19d644e1e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2f19d644e1e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19d644e1e_1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2f19d644e1e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45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4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4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4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2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52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5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1c03c1d1e6_1_13"/>
          <p:cNvSpPr txBox="1"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65" name="Google Shape;65;g21c03c1d1e6_1_13"/>
          <p:cNvSpPr txBox="1">
            <a:spLocks noGrp="1"/>
          </p:cNvSpPr>
          <p:nvPr>
            <p:ph type="body" idx="1"/>
          </p:nvPr>
        </p:nvSpPr>
        <p:spPr>
          <a:xfrm>
            <a:off x="856059" y="1687115"/>
            <a:ext cx="7429499" cy="2656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3655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1pPr>
            <a:lvl2pPr marL="914400" lvl="1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2pPr>
            <a:lvl3pPr marL="1371600" lvl="2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3pPr>
            <a:lvl4pPr marL="1828800" lvl="3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4pPr>
            <a:lvl5pPr marL="2286000" lvl="4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5pPr>
            <a:lvl6pPr marL="2743200" lvl="5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6pPr>
            <a:lvl7pPr marL="3200400" lvl="6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 sz="1100"/>
            </a:lvl7pPr>
            <a:lvl8pPr marL="3657600" lvl="7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 sz="1100"/>
            </a:lvl8pPr>
            <a:lvl9pPr marL="4114800" lvl="8" indent="-33655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 sz="1100"/>
            </a:lvl9pPr>
          </a:lstStyle>
          <a:p>
            <a:endParaRPr/>
          </a:p>
        </p:txBody>
      </p:sp>
      <p:sp>
        <p:nvSpPr>
          <p:cNvPr id="66" name="Google Shape;66;g21c03c1d1e6_1_13"/>
          <p:cNvSpPr txBox="1">
            <a:spLocks noGrp="1"/>
          </p:cNvSpPr>
          <p:nvPr>
            <p:ph type="dt" idx="10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g21c03c1d1e6_1_13"/>
          <p:cNvSpPr txBox="1">
            <a:spLocks noGrp="1"/>
          </p:cNvSpPr>
          <p:nvPr>
            <p:ph type="ftr" idx="11"/>
          </p:nvPr>
        </p:nvSpPr>
        <p:spPr>
          <a:xfrm>
            <a:off x="856058" y="4412456"/>
            <a:ext cx="4679482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g21c03c1d1e6_1_13"/>
          <p:cNvSpPr txBox="1">
            <a:spLocks noGrp="1"/>
          </p:cNvSpPr>
          <p:nvPr>
            <p:ph type="sldNum" idx="12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1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4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5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5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5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6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8" name="Google Shape;28;p4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47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4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8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8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48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48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4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4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0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0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50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5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5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1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51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5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4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4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36.png"/><Relationship Id="rId7" Type="http://schemas.openxmlformats.org/officeDocument/2006/relationships/customXml" Target="../ink/ink3.xml"/><Relationship Id="rId12" Type="http://schemas.openxmlformats.org/officeDocument/2006/relationships/image" Target="../media/image25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customXml" Target="../ink/ink5.xml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1.png"/><Relationship Id="rId9" Type="http://schemas.openxmlformats.org/officeDocument/2006/relationships/customXml" Target="../ink/ink4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3.xml"/><Relationship Id="rId30" Type="http://schemas.openxmlformats.org/officeDocument/2006/relationships/image" Target="../media/image34.png"/><Relationship Id="rId35" Type="http://schemas.openxmlformats.org/officeDocument/2006/relationships/customXml" Target="../ink/ink17.xml"/><Relationship Id="rId8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rxiv.org/abs/1310.4546v1" TargetMode="Externa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46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19.xml"/><Relationship Id="rId11" Type="http://schemas.openxmlformats.org/officeDocument/2006/relationships/image" Target="../media/image50.png"/><Relationship Id="rId5" Type="http://schemas.openxmlformats.org/officeDocument/2006/relationships/image" Target="../media/image47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>
            <a:spLocks noGrp="1"/>
          </p:cNvSpPr>
          <p:nvPr>
            <p:ph type="ctrTitle"/>
          </p:nvPr>
        </p:nvSpPr>
        <p:spPr>
          <a:xfrm>
            <a:off x="1465500" y="372650"/>
            <a:ext cx="6213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Aprendizaje Profundo</a:t>
            </a:r>
            <a:endParaRPr/>
          </a:p>
        </p:txBody>
      </p:sp>
      <p:sp>
        <p:nvSpPr>
          <p:cNvPr id="74" name="Google Shape;74;p1"/>
          <p:cNvSpPr txBox="1">
            <a:spLocks noGrp="1"/>
          </p:cNvSpPr>
          <p:nvPr>
            <p:ph type="subTitle" idx="1"/>
          </p:nvPr>
        </p:nvSpPr>
        <p:spPr>
          <a:xfrm>
            <a:off x="460950" y="1379610"/>
            <a:ext cx="8222100" cy="1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Facultad de Ingeniería</a:t>
            </a:r>
            <a:endParaRPr sz="290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900"/>
              <a:t>Universidad de Buenos Aires</a:t>
            </a:r>
            <a:endParaRPr sz="2900"/>
          </a:p>
        </p:txBody>
      </p:sp>
      <p:sp>
        <p:nvSpPr>
          <p:cNvPr id="75" name="Google Shape;75;p1"/>
          <p:cNvSpPr txBox="1">
            <a:spLocks noGrp="1"/>
          </p:cNvSpPr>
          <p:nvPr>
            <p:ph type="subTitle" idx="1"/>
          </p:nvPr>
        </p:nvSpPr>
        <p:spPr>
          <a:xfrm>
            <a:off x="198125" y="3661752"/>
            <a:ext cx="8222100" cy="137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600" dirty="0"/>
              <a:t>Profesores: </a:t>
            </a:r>
            <a:endParaRPr sz="2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/>
              <a:t>		</a:t>
            </a:r>
            <a:r>
              <a:rPr lang="pt-BR" sz="2600" dirty="0"/>
              <a:t>Marcos Maillot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</a:t>
            </a:r>
            <a:r>
              <a:rPr lang="pt-BR" sz="2600" dirty="0" err="1"/>
              <a:t>Antonio</a:t>
            </a:r>
            <a:r>
              <a:rPr lang="pt-BR" sz="2600" dirty="0"/>
              <a:t> Zarauz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 dirty="0"/>
              <a:t>		Gerardo </a:t>
            </a:r>
            <a:r>
              <a:rPr lang="pt-BR" sz="2600" dirty="0" err="1"/>
              <a:t>Vilcamiza</a:t>
            </a:r>
            <a:r>
              <a:rPr lang="en" sz="2600" dirty="0"/>
              <a:t>	</a:t>
            </a:r>
            <a:endParaRPr sz="2600" dirty="0"/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21900" y="2437800"/>
            <a:ext cx="1500200" cy="15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19d644e1e_1_4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34" name="Google Shape;134;g2f19d644e1e_1_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22208" y="1044523"/>
            <a:ext cx="3883068" cy="400832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f19d644e1e_1_48"/>
          <p:cNvSpPr txBox="1"/>
          <p:nvPr/>
        </p:nvSpPr>
        <p:spPr>
          <a:xfrm>
            <a:off x="405225" y="3810508"/>
            <a:ext cx="38832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TODAS LAS NN “ENCUENTRAN” EL MANIFOLD DE LOS DATOS</a:t>
            </a:r>
            <a:endParaRPr sz="1500" i="1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6" name="Google Shape;136;g2f19d644e1e_1_48"/>
          <p:cNvSpPr txBox="1"/>
          <p:nvPr/>
        </p:nvSpPr>
        <p:spPr>
          <a:xfrm>
            <a:off x="328526" y="637179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37" name="Google Shape;137;g2f19d644e1e_1_48"/>
          <p:cNvSpPr/>
          <p:nvPr/>
        </p:nvSpPr>
        <p:spPr>
          <a:xfrm>
            <a:off x="186614" y="1210480"/>
            <a:ext cx="46914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 un espacio N-dimensional, de menor dimensión del espacio original donde los datos se concentran.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desplazamos dentro del manifold del MNIST, siempre encontraremos un número MNIST.</a:t>
            </a:r>
            <a:endParaRPr sz="1100" dirty="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nos salimos de dicho </a:t>
            </a:r>
            <a:r>
              <a:rPr lang="en" sz="1800" b="1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, no encontraremos un número MNIST.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138" name="Google Shape;138;g2f19d644e1e_1_48"/>
          <p:cNvSpPr txBox="1"/>
          <p:nvPr/>
        </p:nvSpPr>
        <p:spPr>
          <a:xfrm>
            <a:off x="230939" y="4521936"/>
            <a:ext cx="46914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https://www.youtube.com/watch?v=QHj9uVmwA_0&amp;t=12s&amp;ab_channel=ArtemKirsanov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19d644e1e_1_57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44" name="Google Shape;144;g2f19d644e1e_1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674" y="1264586"/>
            <a:ext cx="3970619" cy="27443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f19d644e1e_1_5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1993" y="1630546"/>
            <a:ext cx="4027870" cy="278396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f19d644e1e_1_57"/>
          <p:cNvSpPr/>
          <p:nvPr/>
        </p:nvSpPr>
        <p:spPr>
          <a:xfrm>
            <a:off x="528033" y="4505045"/>
            <a:ext cx="4572000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https://www.kaggle.com/apapiu/manifold-learning-and-autoencoders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47" name="Google Shape;147;g2f19d644e1e_1_57"/>
          <p:cNvSpPr txBox="1"/>
          <p:nvPr/>
        </p:nvSpPr>
        <p:spPr>
          <a:xfrm>
            <a:off x="338726" y="691266"/>
            <a:ext cx="42435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Manifold learning con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19d644e1e_1_6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53" name="Google Shape;153;g2f19d644e1e_1_65"/>
          <p:cNvSpPr txBox="1"/>
          <p:nvPr/>
        </p:nvSpPr>
        <p:spPr>
          <a:xfrm>
            <a:off x="218939" y="650065"/>
            <a:ext cx="5154935" cy="435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54" name="Google Shape;154;g2f19d644e1e_1_65"/>
          <p:cNvSpPr/>
          <p:nvPr/>
        </p:nvSpPr>
        <p:spPr>
          <a:xfrm>
            <a:off x="539800" y="1805582"/>
            <a:ext cx="2482800" cy="8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 genera el espacio latente bajo una función de densidad de probabilidad.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55" name="Google Shape;155;g2f19d644e1e_1_65"/>
          <p:cNvPicPr preferRelativeResize="0"/>
          <p:nvPr/>
        </p:nvPicPr>
        <p:blipFill rotWithShape="1">
          <a:blip r:embed="rId3">
            <a:alphaModFix/>
          </a:blip>
          <a:srcRect l="22571" b="46639"/>
          <a:stretch/>
        </p:blipFill>
        <p:spPr>
          <a:xfrm>
            <a:off x="3711014" y="1011386"/>
            <a:ext cx="5381934" cy="2294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f19d644e1e_1_65"/>
          <p:cNvSpPr/>
          <p:nvPr/>
        </p:nvSpPr>
        <p:spPr>
          <a:xfrm>
            <a:off x="407551" y="3327723"/>
            <a:ext cx="7904409" cy="1685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Otorga control sobre cómo se distribuye el espacio latent de nuestro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Luego de entrenar, se toma una muesta aleatoria de dicha función de densidad de probabilidad para alimentar al decoder.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952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VAE el espacio latente Z se ve como una variable latent con una probabilidad P(Z) de que dicha variable z pertencezca al manifold de los datos de entrada.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19d644e1e_1_7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62" name="Google Shape;162;g2f19d644e1e_1_74"/>
          <p:cNvSpPr txBox="1"/>
          <p:nvPr/>
        </p:nvSpPr>
        <p:spPr>
          <a:xfrm>
            <a:off x="218939" y="759640"/>
            <a:ext cx="51549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Varationals autoencoder - VAE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63" name="Google Shape;163;g2f19d644e1e_1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774" y="1946405"/>
            <a:ext cx="2501378" cy="12506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f19d644e1e_1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6680" y="759660"/>
            <a:ext cx="4815547" cy="372523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2f19d644e1e_1_74"/>
          <p:cNvSpPr txBox="1"/>
          <p:nvPr/>
        </p:nvSpPr>
        <p:spPr>
          <a:xfrm>
            <a:off x="218951" y="4725575"/>
            <a:ext cx="60108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https://towardsdatascience.com/what-the-heck-are-vae-gans-17b86023588a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19d644e1e_0_2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71" name="Google Shape;171;g2f19d644e1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2025" y="1351825"/>
            <a:ext cx="5003075" cy="301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19d644e1e_0_28"/>
          <p:cNvSpPr txBox="1"/>
          <p:nvPr/>
        </p:nvSpPr>
        <p:spPr>
          <a:xfrm>
            <a:off x="229075" y="4692725"/>
            <a:ext cx="3059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https://lilianweng.github.io/posts/2018-08-12-vae/</a:t>
            </a:r>
            <a:endParaRPr sz="100"/>
          </a:p>
        </p:txBody>
      </p:sp>
      <p:sp>
        <p:nvSpPr>
          <p:cNvPr id="173" name="Google Shape;173;g2f19d644e1e_0_28"/>
          <p:cNvSpPr txBox="1"/>
          <p:nvPr/>
        </p:nvSpPr>
        <p:spPr>
          <a:xfrm>
            <a:off x="169975" y="127110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 b="1"/>
              <a:t>Reparameterization Trick</a:t>
            </a:r>
            <a:endParaRPr sz="1700" b="1"/>
          </a:p>
        </p:txBody>
      </p:sp>
      <p:pic>
        <p:nvPicPr>
          <p:cNvPr id="174" name="Google Shape;174;g2f19d644e1e_0_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8086" y="2174105"/>
            <a:ext cx="2501378" cy="125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19d644e1e_1_8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0" name="Google Shape;180;g2f19d644e1e_1_82"/>
          <p:cNvSpPr txBox="1"/>
          <p:nvPr/>
        </p:nvSpPr>
        <p:spPr>
          <a:xfrm>
            <a:off x="318866" y="782346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Denoising autoencoders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181" name="Google Shape;181;g2f19d644e1e_1_82"/>
          <p:cNvPicPr preferRelativeResize="0"/>
          <p:nvPr/>
        </p:nvPicPr>
        <p:blipFill rotWithShape="1">
          <a:blip r:embed="rId3">
            <a:alphaModFix/>
          </a:blip>
          <a:srcRect l="6202" r="8682"/>
          <a:stretch/>
        </p:blipFill>
        <p:spPr>
          <a:xfrm>
            <a:off x="453981" y="1309306"/>
            <a:ext cx="1854558" cy="2464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2f19d644e1e_1_82"/>
          <p:cNvPicPr preferRelativeResize="0"/>
          <p:nvPr/>
        </p:nvPicPr>
        <p:blipFill rotWithShape="1">
          <a:blip r:embed="rId4">
            <a:alphaModFix/>
          </a:blip>
          <a:srcRect l="8987" r="6948" b="25887"/>
          <a:stretch/>
        </p:blipFill>
        <p:spPr>
          <a:xfrm>
            <a:off x="231820" y="4027868"/>
            <a:ext cx="2849451" cy="689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2f19d644e1e_1_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14014" y="1456315"/>
            <a:ext cx="4986337" cy="3386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19d644e1e_1_90"/>
          <p:cNvSpPr txBox="1"/>
          <p:nvPr/>
        </p:nvSpPr>
        <p:spPr>
          <a:xfrm>
            <a:off x="-129402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89" name="Google Shape;189;g2f19d644e1e_1_90"/>
          <p:cNvSpPr txBox="1"/>
          <p:nvPr/>
        </p:nvSpPr>
        <p:spPr>
          <a:xfrm>
            <a:off x="612588" y="2049328"/>
            <a:ext cx="5327792" cy="317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ver github autoencoder</a:t>
            </a:r>
            <a:endParaRPr sz="21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19d644e1e_1_96"/>
          <p:cNvSpPr txBox="1"/>
          <p:nvPr/>
        </p:nvSpPr>
        <p:spPr>
          <a:xfrm>
            <a:off x="2188593" y="142162"/>
            <a:ext cx="4315200" cy="3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¡Un merecido descanso!</a:t>
            </a:r>
            <a:endParaRPr sz="1100"/>
          </a:p>
        </p:txBody>
      </p:sp>
      <p:pic>
        <p:nvPicPr>
          <p:cNvPr id="195" name="Google Shape;195;g2f19d644e1e_1_9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8867" y="1043643"/>
            <a:ext cx="8080892" cy="3674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f19d644e1e_1_120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2" name="Google Shape;222;g2f19d644e1e_1_120"/>
          <p:cNvSpPr txBox="1"/>
          <p:nvPr/>
        </p:nvSpPr>
        <p:spPr>
          <a:xfrm>
            <a:off x="173979" y="781835"/>
            <a:ext cx="8641496" cy="415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trata de crear espacio continuo de representación de los inputs.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crean ad-hoc o dentro del frame de la NN.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Cada palabra es representada por un vector N-dimensional en un sub-espacio contínuo (en el embedding)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 posición que toma el vector N-dimensional se entrena a partir de su entorno.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3" name="Google Shape;223;g2f19d644e1e_1_120"/>
          <p:cNvSpPr txBox="1"/>
          <p:nvPr/>
        </p:nvSpPr>
        <p:spPr>
          <a:xfrm>
            <a:off x="2183084" y="3429405"/>
            <a:ext cx="3660707" cy="356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b="1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[e1, e2, e3, … eN]</a:t>
            </a:r>
            <a:endParaRPr sz="21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19d644e1e_1_126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29" name="Google Shape;229;g2f19d644e1e_1_126"/>
          <p:cNvSpPr txBox="1"/>
          <p:nvPr/>
        </p:nvSpPr>
        <p:spPr>
          <a:xfrm>
            <a:off x="423857" y="635911"/>
            <a:ext cx="8391617" cy="1719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Ejemplo: vocabulario 4 palabra, embedding dimensión 2: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[ 0.123, 0.541]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[e10, e11] = [ 0.287, 0.459]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[ 0.594, 0.180]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[ 0.251, 0.328]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0" name="Google Shape;230;g2f19d644e1e_1_126"/>
          <p:cNvSpPr/>
          <p:nvPr/>
        </p:nvSpPr>
        <p:spPr>
          <a:xfrm rot="10800000" flipH="1">
            <a:off x="1868554" y="2845883"/>
            <a:ext cx="824950" cy="1439561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accent1"/>
          </a:solidFill>
          <a:ln w="158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1" name="Google Shape;231;g2f19d644e1e_1_126"/>
          <p:cNvSpPr txBox="1"/>
          <p:nvPr/>
        </p:nvSpPr>
        <p:spPr>
          <a:xfrm>
            <a:off x="553064" y="3136463"/>
            <a:ext cx="1454639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supervisado siguiendo una false task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2" name="Google Shape;232;g2f19d644e1e_1_126"/>
          <p:cNvSpPr txBox="1"/>
          <p:nvPr/>
        </p:nvSpPr>
        <p:spPr>
          <a:xfrm>
            <a:off x="2987225" y="3565663"/>
            <a:ext cx="4805618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Perro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[e00, e01] = [ 0.873, 0.241]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Gato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[e10, e11] = [ 0.921, 0.147]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Caballo 	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[e20, e21] = [ 0.723, 0.541]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Árbol de levas 	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 </a:t>
            </a:r>
            <a:r>
              <a:rPr lang="en" sz="15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[e30, e31] = [ 0.003, 0.981]</a:t>
            </a:r>
            <a:endParaRPr sz="15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33" name="Google Shape;233;g2f19d644e1e_1_126"/>
          <p:cNvCxnSpPr/>
          <p:nvPr/>
        </p:nvCxnSpPr>
        <p:spPr>
          <a:xfrm rot="10800000" flipH="1">
            <a:off x="6165499" y="3377803"/>
            <a:ext cx="904460" cy="1298624"/>
          </a:xfrm>
          <a:prstGeom prst="straightConnector1">
            <a:avLst/>
          </a:prstGeom>
          <a:noFill/>
          <a:ln w="57150" cap="flat" cmpd="sng">
            <a:solidFill>
              <a:srgbClr val="FF0000">
                <a:alpha val="49803"/>
              </a:srgbClr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4" name="Google Shape;234;g2f19d644e1e_1_126"/>
          <p:cNvSpPr txBox="1"/>
          <p:nvPr/>
        </p:nvSpPr>
        <p:spPr>
          <a:xfrm>
            <a:off x="5995652" y="3109577"/>
            <a:ext cx="214861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entrenados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5" name="Google Shape;235;g2f19d644e1e_1_126"/>
          <p:cNvSpPr txBox="1"/>
          <p:nvPr/>
        </p:nvSpPr>
        <p:spPr>
          <a:xfrm>
            <a:off x="4315726" y="1116385"/>
            <a:ext cx="2625311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“pesos” inicializados “rand”</a:t>
            </a: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36" name="Google Shape;236;g2f19d644e1e_1_126"/>
          <p:cNvSpPr/>
          <p:nvPr/>
        </p:nvSpPr>
        <p:spPr>
          <a:xfrm>
            <a:off x="3151580" y="1266426"/>
            <a:ext cx="1779104" cy="1576476"/>
          </a:xfrm>
          <a:prstGeom prst="cloud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D9FA1D6-1835-33D9-16E7-3827158B3994}"/>
                  </a:ext>
                </a:extLst>
              </p14:cNvPr>
              <p14:cNvContentPartPr/>
              <p14:nvPr/>
            </p14:nvContentPartPr>
            <p14:xfrm>
              <a:off x="3620173" y="2794238"/>
              <a:ext cx="1958400" cy="225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D9FA1D6-1835-33D9-16E7-3827158B39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14053" y="2788118"/>
                <a:ext cx="1970640" cy="237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F848F3A-48F5-CCA6-BC6E-EB35599213CF}"/>
              </a:ext>
            </a:extLst>
          </p:cNvPr>
          <p:cNvGrpSpPr/>
          <p:nvPr/>
        </p:nvGrpSpPr>
        <p:grpSpPr>
          <a:xfrm>
            <a:off x="214933" y="1247318"/>
            <a:ext cx="1542600" cy="1697400"/>
            <a:chOff x="214933" y="1247318"/>
            <a:chExt cx="1542600" cy="169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C72456B-2051-D521-A06E-4E41FE19FB31}"/>
                    </a:ext>
                  </a:extLst>
                </p14:cNvPr>
                <p14:cNvContentPartPr/>
                <p14:nvPr/>
              </p14:nvContentPartPr>
              <p14:xfrm>
                <a:off x="281893" y="1247318"/>
                <a:ext cx="1475640" cy="15141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C72456B-2051-D521-A06E-4E41FE19FB3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5773" y="1241198"/>
                  <a:ext cx="1487880" cy="152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E06EFA0-1AAD-0834-6FDC-335D21B6B5BC}"/>
                    </a:ext>
                  </a:extLst>
                </p14:cNvPr>
                <p14:cNvContentPartPr/>
                <p14:nvPr/>
              </p14:nvContentPartPr>
              <p14:xfrm>
                <a:off x="284053" y="1563038"/>
                <a:ext cx="44640" cy="1090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E06EFA0-1AAD-0834-6FDC-335D21B6B5B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7933" y="1556918"/>
                  <a:ext cx="568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2EC51D4-2500-EF12-E9EA-C4A5CF151353}"/>
                    </a:ext>
                  </a:extLst>
                </p14:cNvPr>
                <p14:cNvContentPartPr/>
                <p14:nvPr/>
              </p14:nvContentPartPr>
              <p14:xfrm>
                <a:off x="234373" y="1780478"/>
                <a:ext cx="45360" cy="135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2EC51D4-2500-EF12-E9EA-C4A5CF15135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8253" y="1774358"/>
                  <a:ext cx="576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1DD12F-FAD1-422C-7B8D-5A364A78EB13}"/>
                    </a:ext>
                  </a:extLst>
                </p14:cNvPr>
                <p14:cNvContentPartPr/>
                <p14:nvPr/>
              </p14:nvContentPartPr>
              <p14:xfrm>
                <a:off x="214933" y="2006918"/>
                <a:ext cx="34560" cy="20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1DD12F-FAD1-422C-7B8D-5A364A78EB1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08813" y="2000798"/>
                  <a:ext cx="468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F5640B-B450-5BF7-C2EA-C33207B7E2E1}"/>
                    </a:ext>
                  </a:extLst>
                </p14:cNvPr>
                <p14:cNvContentPartPr/>
                <p14:nvPr/>
              </p14:nvContentPartPr>
              <p14:xfrm>
                <a:off x="224653" y="2328038"/>
                <a:ext cx="21960" cy="142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F5640B-B450-5BF7-C2EA-C33207B7E2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8533" y="2321918"/>
                  <a:ext cx="34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E1ED292-C0AE-89DC-8FB2-35F138F57625}"/>
                    </a:ext>
                  </a:extLst>
                </p14:cNvPr>
                <p14:cNvContentPartPr/>
                <p14:nvPr/>
              </p14:nvContentPartPr>
              <p14:xfrm>
                <a:off x="224653" y="2554478"/>
                <a:ext cx="29520" cy="107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E1ED292-C0AE-89DC-8FB2-35F138F5762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8533" y="2548358"/>
                  <a:ext cx="41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89C69DD-0C29-3F0D-9577-298E06A2C258}"/>
                    </a:ext>
                  </a:extLst>
                </p14:cNvPr>
                <p14:cNvContentPartPr/>
                <p14:nvPr/>
              </p14:nvContentPartPr>
              <p14:xfrm>
                <a:off x="241213" y="2718278"/>
                <a:ext cx="39600" cy="1357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89C69DD-0C29-3F0D-9577-298E06A2C25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5093" y="2712158"/>
                  <a:ext cx="5184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3AF7B7-3880-887E-E397-36893BC14E22}"/>
                    </a:ext>
                  </a:extLst>
                </p14:cNvPr>
                <p14:cNvContentPartPr/>
                <p14:nvPr/>
              </p14:nvContentPartPr>
              <p14:xfrm>
                <a:off x="247333" y="2852918"/>
                <a:ext cx="48240" cy="9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3AF7B7-3880-887E-E397-36893BC14E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1213" y="2846798"/>
                  <a:ext cx="6048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3613DD-4AFD-D80A-9313-667DE20AC2C8}"/>
              </a:ext>
            </a:extLst>
          </p:cNvPr>
          <p:cNvGrpSpPr/>
          <p:nvPr/>
        </p:nvGrpSpPr>
        <p:grpSpPr>
          <a:xfrm>
            <a:off x="3637093" y="2790278"/>
            <a:ext cx="1833480" cy="280800"/>
            <a:chOff x="3637093" y="2790278"/>
            <a:chExt cx="1833480" cy="28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D8163F-1867-AF97-979C-E8F99AB9356E}"/>
                    </a:ext>
                  </a:extLst>
                </p14:cNvPr>
                <p14:cNvContentPartPr/>
                <p14:nvPr/>
              </p14:nvContentPartPr>
              <p14:xfrm>
                <a:off x="3637093" y="2837438"/>
                <a:ext cx="41040" cy="191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D8163F-1867-AF97-979C-E8F99AB9356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30973" y="2831318"/>
                  <a:ext cx="532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06369E5-C291-D0A6-7B93-F3FCBF68CF62}"/>
                    </a:ext>
                  </a:extLst>
                </p14:cNvPr>
                <p14:cNvContentPartPr/>
                <p14:nvPr/>
              </p14:nvContentPartPr>
              <p14:xfrm>
                <a:off x="3900253" y="2898998"/>
                <a:ext cx="55080" cy="124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06369E5-C291-D0A6-7B93-F3FCBF68CF6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94133" y="2892878"/>
                  <a:ext cx="673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D8A32C-24AD-753E-ED11-FD76BA20D5AF}"/>
                    </a:ext>
                  </a:extLst>
                </p14:cNvPr>
                <p14:cNvContentPartPr/>
                <p14:nvPr/>
              </p14:nvContentPartPr>
              <p14:xfrm>
                <a:off x="4199413" y="2829878"/>
                <a:ext cx="69120" cy="153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D8A32C-24AD-753E-ED11-FD76BA20D5AF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93293" y="2823758"/>
                  <a:ext cx="813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4CC715D-8AB5-858E-5BCE-7203DE58DE4D}"/>
                    </a:ext>
                  </a:extLst>
                </p14:cNvPr>
                <p14:cNvContentPartPr/>
                <p14:nvPr/>
              </p14:nvContentPartPr>
              <p14:xfrm>
                <a:off x="4505053" y="2812238"/>
                <a:ext cx="75960" cy="184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4CC715D-8AB5-858E-5BCE-7203DE58DE4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98933" y="2806118"/>
                  <a:ext cx="88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9AE97B-AA6F-1C85-ED78-5C18361C8888}"/>
                    </a:ext>
                  </a:extLst>
                </p14:cNvPr>
                <p14:cNvContentPartPr/>
                <p14:nvPr/>
              </p14:nvContentPartPr>
              <p14:xfrm>
                <a:off x="4804933" y="2796398"/>
                <a:ext cx="92880" cy="154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9AE97B-AA6F-1C85-ED78-5C18361C888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98813" y="2790278"/>
                  <a:ext cx="105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4B00B80-5E0C-29EA-DB0E-F152B04FC0E5}"/>
                    </a:ext>
                  </a:extLst>
                </p14:cNvPr>
                <p14:cNvContentPartPr/>
                <p14:nvPr/>
              </p14:nvContentPartPr>
              <p14:xfrm>
                <a:off x="5095453" y="2790278"/>
                <a:ext cx="58680" cy="1717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4B00B80-5E0C-29EA-DB0E-F152B04FC0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089333" y="2784158"/>
                  <a:ext cx="709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B49830-5580-A509-52D3-C028A0725562}"/>
                    </a:ext>
                  </a:extLst>
                </p14:cNvPr>
                <p14:cNvContentPartPr/>
                <p14:nvPr/>
              </p14:nvContentPartPr>
              <p14:xfrm>
                <a:off x="5319013" y="2841398"/>
                <a:ext cx="104040" cy="229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6B49830-5580-A509-52D3-C028A072556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312893" y="2835278"/>
                  <a:ext cx="1162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9E4511E-9A1B-CE02-D5AE-24AE6626BED3}"/>
                    </a:ext>
                  </a:extLst>
                </p14:cNvPr>
                <p14:cNvContentPartPr/>
                <p14:nvPr/>
              </p14:nvContentPartPr>
              <p14:xfrm>
                <a:off x="5407213" y="2829878"/>
                <a:ext cx="63360" cy="162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9E4511E-9A1B-CE02-D5AE-24AE6626BED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01093" y="2823758"/>
                  <a:ext cx="75600" cy="174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>
            <a:spLocks noGrp="1"/>
          </p:cNvSpPr>
          <p:nvPr>
            <p:ph type="title"/>
          </p:nvPr>
        </p:nvSpPr>
        <p:spPr>
          <a:xfrm>
            <a:off x="460950" y="303000"/>
            <a:ext cx="8222100" cy="9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 dirty="0"/>
              <a:t>REPRESENTATION LEARNING </a:t>
            </a:r>
            <a:br>
              <a:rPr lang="en" sz="2100" dirty="0"/>
            </a:br>
            <a:r>
              <a:rPr lang="en" sz="2100" dirty="0"/>
              <a:t>AUTOENCODER / EMBEDDINGS</a:t>
            </a:r>
            <a:endParaRPr sz="2818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"/>
          <p:cNvSpPr txBox="1">
            <a:spLocks noGrp="1"/>
          </p:cNvSpPr>
          <p:nvPr>
            <p:ph type="body" idx="1"/>
          </p:nvPr>
        </p:nvSpPr>
        <p:spPr>
          <a:xfrm>
            <a:off x="403148" y="2776300"/>
            <a:ext cx="3598950" cy="2152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. Autoencoders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s-AR" dirty="0">
                <a:solidFill>
                  <a:schemeClr val="dk2"/>
                </a:solidFill>
              </a:rPr>
              <a:t>U</a:t>
            </a:r>
            <a:r>
              <a:rPr lang="en" dirty="0">
                <a:solidFill>
                  <a:schemeClr val="dk2"/>
                </a:solidFill>
              </a:rPr>
              <a:t>ndercomplete vs regularized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Manifold learning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dirty="0">
                <a:solidFill>
                  <a:schemeClr val="dk2"/>
                </a:solidFill>
              </a:rPr>
              <a:t>Varational AE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dirty="0">
              <a:solidFill>
                <a:schemeClr val="dk2"/>
              </a:solidFill>
            </a:endParaRPr>
          </a:p>
        </p:txBody>
      </p:sp>
      <p:pic>
        <p:nvPicPr>
          <p:cNvPr id="83" name="Google Shape;8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30475" y="4138900"/>
            <a:ext cx="790275" cy="7902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"/>
          <p:cNvSpPr txBox="1">
            <a:spLocks noGrp="1"/>
          </p:cNvSpPr>
          <p:nvPr>
            <p:ph type="body" idx="1"/>
          </p:nvPr>
        </p:nvSpPr>
        <p:spPr>
          <a:xfrm>
            <a:off x="4572000" y="2712242"/>
            <a:ext cx="4302000" cy="234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>
                <a:solidFill>
                  <a:schemeClr val="dk2"/>
                </a:solidFill>
              </a:rPr>
              <a:t>. Embeddings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 err="1">
                <a:solidFill>
                  <a:schemeClr val="dk2"/>
                </a:solidFill>
              </a:rPr>
              <a:t>Embeddings</a:t>
            </a:r>
            <a:r>
              <a:rPr lang="es-ES" dirty="0">
                <a:solidFill>
                  <a:schemeClr val="dk2"/>
                </a:solidFill>
              </a:rPr>
              <a:t> vs </a:t>
            </a:r>
            <a:r>
              <a:rPr lang="es-ES" dirty="0" err="1">
                <a:solidFill>
                  <a:schemeClr val="dk2"/>
                </a:solidFill>
              </a:rPr>
              <a:t>one-hot.encoding</a:t>
            </a:r>
            <a:endParaRPr lang="es-ES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s-ES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 dirty="0">
                <a:solidFill>
                  <a:schemeClr val="dk2"/>
                </a:solidFill>
              </a:rPr>
              <a:t>F</a:t>
            </a:r>
            <a:r>
              <a:rPr lang="en" dirty="0">
                <a:solidFill>
                  <a:schemeClr val="dk2"/>
                </a:solidFill>
              </a:rPr>
              <a:t>alse task training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84D6A6C-4882-7422-E750-B3F7E8634DD0}"/>
              </a:ext>
            </a:extLst>
          </p:cNvPr>
          <p:cNvSpPr txBox="1"/>
          <p:nvPr/>
        </p:nvSpPr>
        <p:spPr>
          <a:xfrm>
            <a:off x="2732887" y="1983377"/>
            <a:ext cx="3104147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800" dirty="0">
                <a:solidFill>
                  <a:schemeClr val="dk2"/>
                </a:solidFill>
              </a:rPr>
              <a:t>Representation learning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f19d644e1e_1_13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2" name="Google Shape;242;g2f19d644e1e_1_138"/>
          <p:cNvSpPr txBox="1"/>
          <p:nvPr/>
        </p:nvSpPr>
        <p:spPr>
          <a:xfrm>
            <a:off x="127118" y="983612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43" name="Google Shape;243;g2f19d644e1e_1_138"/>
          <p:cNvSpPr/>
          <p:nvPr/>
        </p:nvSpPr>
        <p:spPr>
          <a:xfrm>
            <a:off x="200950" y="1798027"/>
            <a:ext cx="3069600" cy="1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One-hot-encoding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!=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Word embedding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</a:t>
            </a:r>
            <a:endParaRPr sz="1100"/>
          </a:p>
        </p:txBody>
      </p:sp>
      <p:pic>
        <p:nvPicPr>
          <p:cNvPr id="244" name="Google Shape;244;g2f19d644e1e_1_138"/>
          <p:cNvPicPr preferRelativeResize="0"/>
          <p:nvPr/>
        </p:nvPicPr>
        <p:blipFill rotWithShape="1">
          <a:blip r:embed="rId3">
            <a:alphaModFix/>
          </a:blip>
          <a:srcRect t="5432" r="20504" b="6596"/>
          <a:stretch/>
        </p:blipFill>
        <p:spPr>
          <a:xfrm>
            <a:off x="4066416" y="743525"/>
            <a:ext cx="4591357" cy="182822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19d644e1e_1_138"/>
          <p:cNvSpPr/>
          <p:nvPr/>
        </p:nvSpPr>
        <p:spPr>
          <a:xfrm>
            <a:off x="270571" y="4776341"/>
            <a:ext cx="819084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https://www.shanelynn.ie/get-busy-with-word-embeddings-introduction/</a:t>
            </a:r>
            <a:endParaRPr sz="1100">
              <a:solidFill>
                <a:schemeClr val="dk2"/>
              </a:solidFill>
            </a:endParaRPr>
          </a:p>
        </p:txBody>
      </p:sp>
      <p:pic>
        <p:nvPicPr>
          <p:cNvPr id="246" name="Google Shape;246;g2f19d644e1e_1_138"/>
          <p:cNvPicPr preferRelativeResize="0"/>
          <p:nvPr/>
        </p:nvPicPr>
        <p:blipFill rotWithShape="1">
          <a:blip r:embed="rId4">
            <a:alphaModFix/>
          </a:blip>
          <a:srcRect t="12665" r="26123" b="6713"/>
          <a:stretch/>
        </p:blipFill>
        <p:spPr>
          <a:xfrm>
            <a:off x="4537105" y="2571750"/>
            <a:ext cx="4190445" cy="21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2f19d644e1e_1_138"/>
          <p:cNvSpPr/>
          <p:nvPr/>
        </p:nvSpPr>
        <p:spPr>
          <a:xfrm>
            <a:off x="537127" y="3159945"/>
            <a:ext cx="3042520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aprenden propiedades intrínsecas de palabas que pertenecen al mismo grupo.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19d644e1e_1_148"/>
          <p:cNvSpPr txBox="1"/>
          <p:nvPr/>
        </p:nvSpPr>
        <p:spPr>
          <a:xfrm>
            <a:off x="-119743" y="0"/>
            <a:ext cx="9383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53" name="Google Shape;253;g2f19d644e1e_1_14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	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54" name="Google Shape;254;g2f19d644e1e_1_148"/>
          <p:cNvPicPr preferRelativeResize="0"/>
          <p:nvPr/>
        </p:nvPicPr>
        <p:blipFill rotWithShape="1">
          <a:blip r:embed="rId3">
            <a:alphaModFix/>
          </a:blip>
          <a:srcRect l="340" t="-1621" r="70116" b="1620"/>
          <a:stretch/>
        </p:blipFill>
        <p:spPr>
          <a:xfrm>
            <a:off x="370290" y="1272474"/>
            <a:ext cx="2515807" cy="297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f19d644e1e_1_148"/>
          <p:cNvSpPr/>
          <p:nvPr/>
        </p:nvSpPr>
        <p:spPr>
          <a:xfrm>
            <a:off x="3488841" y="2838935"/>
            <a:ext cx="4723889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[king] – [man] + [woman] = [queen]</a:t>
            </a:r>
            <a:endParaRPr sz="1100" dirty="0">
              <a:solidFill>
                <a:schemeClr val="dk2"/>
              </a:solidFill>
            </a:endParaRPr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FEF88716-F229-8744-D6A5-DE56D2742278}"/>
              </a:ext>
            </a:extLst>
          </p:cNvPr>
          <p:cNvCxnSpPr/>
          <p:nvPr/>
        </p:nvCxnSpPr>
        <p:spPr>
          <a:xfrm flipH="1" flipV="1">
            <a:off x="882650" y="2571750"/>
            <a:ext cx="266700" cy="54610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C6985B-7AC7-099D-43B8-2A56ED109CC5}"/>
              </a:ext>
            </a:extLst>
          </p:cNvPr>
          <p:cNvCxnSpPr/>
          <p:nvPr/>
        </p:nvCxnSpPr>
        <p:spPr>
          <a:xfrm flipV="1">
            <a:off x="1143000" y="2362200"/>
            <a:ext cx="368300" cy="768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47F2E51-7CFF-0C51-7F57-7328F32A898E}"/>
              </a:ext>
            </a:extLst>
          </p:cNvPr>
          <p:cNvCxnSpPr/>
          <p:nvPr/>
        </p:nvCxnSpPr>
        <p:spPr>
          <a:xfrm flipV="1">
            <a:off x="492395" y="2571750"/>
            <a:ext cx="368300" cy="76835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63766B4A-2686-A4ED-6A12-085B2A710C05}"/>
              </a:ext>
            </a:extLst>
          </p:cNvPr>
          <p:cNvCxnSpPr/>
          <p:nvPr/>
        </p:nvCxnSpPr>
        <p:spPr>
          <a:xfrm flipV="1">
            <a:off x="1149350" y="2679700"/>
            <a:ext cx="1054100" cy="44450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8A270E86-FE07-9BEE-7CAE-188A9E366ED5}"/>
              </a:ext>
            </a:extLst>
          </p:cNvPr>
          <p:cNvCxnSpPr/>
          <p:nvPr/>
        </p:nvCxnSpPr>
        <p:spPr>
          <a:xfrm flipV="1">
            <a:off x="488950" y="2901950"/>
            <a:ext cx="1054100" cy="44450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/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interpretaciones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62" name="Google Shape;262;g2f19d644e1e_1_1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3919" y="1050538"/>
            <a:ext cx="5102504" cy="352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g2f19d644e1e_1_155"/>
          <p:cNvSpPr/>
          <p:nvPr/>
        </p:nvSpPr>
        <p:spPr>
          <a:xfrm>
            <a:off x="359609" y="3903898"/>
            <a:ext cx="39099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[Italy] – [Rome] + [Berlín] = [Germany]</a:t>
            </a:r>
            <a:endParaRPr sz="1100" dirty="0">
              <a:solidFill>
                <a:schemeClr val="dk2"/>
              </a:solidFill>
            </a:endParaRPr>
          </a:p>
        </p:txBody>
      </p:sp>
      <p:pic>
        <p:nvPicPr>
          <p:cNvPr id="265" name="Google Shape;265;g2f19d644e1e_1_1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807" y="1655260"/>
            <a:ext cx="27146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2f19d644e1e_1_155"/>
          <p:cNvSpPr txBox="1"/>
          <p:nvPr/>
        </p:nvSpPr>
        <p:spPr>
          <a:xfrm>
            <a:off x="4012825" y="4578450"/>
            <a:ext cx="505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https://arxiv.org/abs/1310.4546v1</a:t>
            </a:r>
            <a:r>
              <a:rPr lang="en" sz="1100"/>
              <a:t> 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100"/>
              <a:t>Distributed Representations of Words and Phrases and their Compositionality</a:t>
            </a:r>
            <a:endParaRPr sz="1100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47EF9B6D-6751-82C5-5C36-88C1704C4DCC}"/>
              </a:ext>
            </a:extLst>
          </p:cNvPr>
          <p:cNvCxnSpPr>
            <a:cxnSpLocks/>
          </p:cNvCxnSpPr>
          <p:nvPr/>
        </p:nvCxnSpPr>
        <p:spPr>
          <a:xfrm>
            <a:off x="4269509" y="2832567"/>
            <a:ext cx="4302991" cy="1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FA09B14-8071-6395-9CD8-A822CD255FCC}"/>
              </a:ext>
            </a:extLst>
          </p:cNvPr>
          <p:cNvCxnSpPr/>
          <p:nvPr/>
        </p:nvCxnSpPr>
        <p:spPr>
          <a:xfrm>
            <a:off x="6338923" y="935026"/>
            <a:ext cx="0" cy="379510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8657898-21BA-D773-B87F-A70150F076C9}"/>
              </a:ext>
            </a:extLst>
          </p:cNvPr>
          <p:cNvCxnSpPr/>
          <p:nvPr/>
        </p:nvCxnSpPr>
        <p:spPr>
          <a:xfrm flipH="1">
            <a:off x="4654502" y="2832577"/>
            <a:ext cx="1698172" cy="35063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628C978D-6F61-62D2-B9F3-7D10C328F839}"/>
              </a:ext>
            </a:extLst>
          </p:cNvPr>
          <p:cNvCxnSpPr>
            <a:cxnSpLocks/>
          </p:cNvCxnSpPr>
          <p:nvPr/>
        </p:nvCxnSpPr>
        <p:spPr>
          <a:xfrm>
            <a:off x="6335171" y="2832567"/>
            <a:ext cx="1102126" cy="5867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D0FBF5F-F20B-37A1-4A7B-3F98512C4B6D}"/>
              </a:ext>
            </a:extLst>
          </p:cNvPr>
          <p:cNvCxnSpPr/>
          <p:nvPr/>
        </p:nvCxnSpPr>
        <p:spPr>
          <a:xfrm>
            <a:off x="6338923" y="2832577"/>
            <a:ext cx="1313161" cy="2681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0BAA040C-3C61-9255-8E6A-8E0570FE9603}"/>
              </a:ext>
            </a:extLst>
          </p:cNvPr>
          <p:cNvCxnSpPr>
            <a:cxnSpLocks/>
          </p:cNvCxnSpPr>
          <p:nvPr/>
        </p:nvCxnSpPr>
        <p:spPr>
          <a:xfrm>
            <a:off x="3569879" y="2596432"/>
            <a:ext cx="1102126" cy="5867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FDA6DC1-772A-7E15-5362-E1C8050D8EE3}"/>
              </a:ext>
            </a:extLst>
          </p:cNvPr>
          <p:cNvCxnSpPr/>
          <p:nvPr/>
        </p:nvCxnSpPr>
        <p:spPr>
          <a:xfrm>
            <a:off x="3577378" y="2591982"/>
            <a:ext cx="1313161" cy="26813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>
          <a:extLst>
            <a:ext uri="{FF2B5EF4-FFF2-40B4-BE49-F238E27FC236}">
              <a16:creationId xmlns:a16="http://schemas.microsoft.com/office/drawing/2014/main" id="{507C970C-12AA-A108-ADCB-9AA0D4566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19d644e1e_1_155">
            <a:extLst>
              <a:ext uri="{FF2B5EF4-FFF2-40B4-BE49-F238E27FC236}">
                <a16:creationId xmlns:a16="http://schemas.microsoft.com/office/drawing/2014/main" id="{E5D0292D-44F9-7EC8-39F2-5EB9B1CEA9A7}"/>
              </a:ext>
            </a:extLst>
          </p:cNvPr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61" name="Google Shape;261;g2f19d644e1e_1_155">
            <a:extLst>
              <a:ext uri="{FF2B5EF4-FFF2-40B4-BE49-F238E27FC236}">
                <a16:creationId xmlns:a16="http://schemas.microsoft.com/office/drawing/2014/main" id="{B099A186-CC06-00D9-1DAA-4BCF0F5B2B97}"/>
              </a:ext>
            </a:extLst>
          </p:cNvPr>
          <p:cNvSpPr txBox="1"/>
          <p:nvPr/>
        </p:nvSpPr>
        <p:spPr>
          <a:xfrm>
            <a:off x="203554" y="746323"/>
            <a:ext cx="8641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metricas de similitud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261;g2f19d644e1e_1_155">
            <a:extLst>
              <a:ext uri="{FF2B5EF4-FFF2-40B4-BE49-F238E27FC236}">
                <a16:creationId xmlns:a16="http://schemas.microsoft.com/office/drawing/2014/main" id="{FFA1A8F4-5F24-EB3E-C77B-1BFCF13D2D0A}"/>
              </a:ext>
            </a:extLst>
          </p:cNvPr>
          <p:cNvSpPr txBox="1"/>
          <p:nvPr/>
        </p:nvSpPr>
        <p:spPr>
          <a:xfrm>
            <a:off x="272075" y="1797933"/>
            <a:ext cx="2211711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Distancia euclidea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" name="Google Shape;261;g2f19d644e1e_1_155">
            <a:extLst>
              <a:ext uri="{FF2B5EF4-FFF2-40B4-BE49-F238E27FC236}">
                <a16:creationId xmlns:a16="http://schemas.microsoft.com/office/drawing/2014/main" id="{597CEB4E-0671-FD57-0623-8DA3B7214C67}"/>
              </a:ext>
            </a:extLst>
          </p:cNvPr>
          <p:cNvSpPr txBox="1"/>
          <p:nvPr/>
        </p:nvSpPr>
        <p:spPr>
          <a:xfrm>
            <a:off x="173978" y="2720407"/>
            <a:ext cx="2407909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endParaRPr lang="es-ES"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imilitud del coseno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4" name="Google Shape;261;g2f19d644e1e_1_155">
            <a:extLst>
              <a:ext uri="{FF2B5EF4-FFF2-40B4-BE49-F238E27FC236}">
                <a16:creationId xmlns:a16="http://schemas.microsoft.com/office/drawing/2014/main" id="{3E812993-F13A-9DD9-F163-19ACF090FAEA}"/>
              </a:ext>
            </a:extLst>
          </p:cNvPr>
          <p:cNvSpPr txBox="1"/>
          <p:nvPr/>
        </p:nvSpPr>
        <p:spPr>
          <a:xfrm>
            <a:off x="173977" y="4084625"/>
            <a:ext cx="2407909" cy="40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s-ES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Producto punto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CBCE2D1-F48B-0AB4-2AB8-1FFFC9FD8C44}"/>
                  </a:ext>
                </a:extLst>
              </p:cNvPr>
              <p:cNvSpPr txBox="1"/>
              <p:nvPr/>
            </p:nvSpPr>
            <p:spPr>
              <a:xfrm>
                <a:off x="3738376" y="1568966"/>
                <a:ext cx="1213088" cy="838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E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s-E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s-E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s-E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CBCE2D1-F48B-0AB4-2AB8-1FFFC9FD8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76" y="1568966"/>
                <a:ext cx="1213088" cy="838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E4A45-14A2-3BA1-9886-622B2F663931}"/>
                  </a:ext>
                </a:extLst>
              </p:cNvPr>
              <p:cNvSpPr txBox="1"/>
              <p:nvPr/>
            </p:nvSpPr>
            <p:spPr>
              <a:xfrm>
                <a:off x="3738376" y="3911844"/>
                <a:ext cx="944426" cy="58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E6E4A45-14A2-3BA1-9886-622B2F663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376" y="3911844"/>
                <a:ext cx="944426" cy="5883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525B25-E873-2D45-DC8D-F79E0DC1B452}"/>
                  </a:ext>
                </a:extLst>
              </p:cNvPr>
              <p:cNvSpPr txBox="1"/>
              <p:nvPr/>
            </p:nvSpPr>
            <p:spPr>
              <a:xfrm>
                <a:off x="3872707" y="2865311"/>
                <a:ext cx="834844" cy="433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s-E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s-ES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1525B25-E873-2D45-DC8D-F79E0DC1B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707" y="2865311"/>
                <a:ext cx="834844" cy="433580"/>
              </a:xfrm>
              <a:prstGeom prst="rect">
                <a:avLst/>
              </a:prstGeom>
              <a:blipFill>
                <a:blip r:embed="rId5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35963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19d644e1e_1_16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72" name="Google Shape;272;g2f19d644e1e_1_16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73" name="Google Shape;273;g2f19d644e1e_1_1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33488" y="3071373"/>
            <a:ext cx="4681987" cy="2001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2f19d644e1e_1_164"/>
          <p:cNvPicPr preferRelativeResize="0"/>
          <p:nvPr/>
        </p:nvPicPr>
        <p:blipFill rotWithShape="1">
          <a:blip r:embed="rId4">
            <a:alphaModFix/>
          </a:blip>
          <a:srcRect l="4402" t="13530" r="3300" b="17138"/>
          <a:stretch/>
        </p:blipFill>
        <p:spPr>
          <a:xfrm>
            <a:off x="196517" y="1311839"/>
            <a:ext cx="5130621" cy="16221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2f19d644e1e_1_1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7388" y="1457325"/>
            <a:ext cx="5229225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2f19d644e1e_1_17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1" name="Google Shape;281;g2f19d644e1e_1_171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entrenamiento en base del contexto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2" name="Google Shape;282;g2f19d644e1e_1_171"/>
          <p:cNvSpPr/>
          <p:nvPr/>
        </p:nvSpPr>
        <p:spPr>
          <a:xfrm>
            <a:off x="698818" y="4118076"/>
            <a:ext cx="7494105" cy="900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Entrenamiento con predictores, usando esquemas tales como: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Skip Gram o Continuous Bag of Words (CBOW)…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siguiendo una false task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f19d644e1e_1_17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88" name="Google Shape;288;g2f19d644e1e_1_178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CBOW y skip-gram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89" name="Google Shape;289;g2f19d644e1e_1_1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65802" y="1431769"/>
            <a:ext cx="5657850" cy="340042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BEB62F-8CEC-9ABA-505E-4C8F9A4664D6}"/>
                  </a:ext>
                </a:extLst>
              </p14:cNvPr>
              <p14:cNvContentPartPr/>
              <p14:nvPr/>
            </p14:nvContentPartPr>
            <p14:xfrm>
              <a:off x="1412293" y="1331198"/>
              <a:ext cx="204840" cy="1347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BEB62F-8CEC-9ABA-505E-4C8F9A4664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6173" y="1325078"/>
                <a:ext cx="217080" cy="13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B186C97-1C67-BBB1-E855-37DAB8A23615}"/>
                  </a:ext>
                </a:extLst>
              </p14:cNvPr>
              <p14:cNvContentPartPr/>
              <p14:nvPr/>
            </p14:nvContentPartPr>
            <p14:xfrm>
              <a:off x="1513813" y="3432518"/>
              <a:ext cx="178200" cy="1082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B186C97-1C67-BBB1-E855-37DAB8A236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7693" y="3426398"/>
                <a:ext cx="190440" cy="10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D57C7DB-EFB1-88F9-0EF2-A9980A5BF594}"/>
                  </a:ext>
                </a:extLst>
              </p14:cNvPr>
              <p14:cNvContentPartPr/>
              <p14:nvPr/>
            </p14:nvContentPartPr>
            <p14:xfrm>
              <a:off x="7351213" y="1795598"/>
              <a:ext cx="188640" cy="90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D57C7DB-EFB1-88F9-0EF2-A9980A5BF5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45093" y="1789478"/>
                <a:ext cx="200880" cy="9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455F8-6173-F745-4E1C-4015D681A74E}"/>
                  </a:ext>
                </a:extLst>
              </p14:cNvPr>
              <p14:cNvContentPartPr/>
              <p14:nvPr/>
            </p14:nvContentPartPr>
            <p14:xfrm>
              <a:off x="7471813" y="3501278"/>
              <a:ext cx="212400" cy="90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455F8-6173-F745-4E1C-4015D681A7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65693" y="3495158"/>
                <a:ext cx="224640" cy="913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f19d644e1e_1_184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5" name="Google Shape;295;g2f19d644e1e_1_184"/>
          <p:cNvSpPr txBox="1"/>
          <p:nvPr/>
        </p:nvSpPr>
        <p:spPr>
          <a:xfrm>
            <a:off x="173979" y="781835"/>
            <a:ext cx="864149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Embeddings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solo se aplica a palabras….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96" name="Google Shape;296;g2f19d644e1e_1_184"/>
          <p:cNvSpPr/>
          <p:nvPr/>
        </p:nvSpPr>
        <p:spPr>
          <a:xfrm>
            <a:off x="3661676" y="1939493"/>
            <a:ext cx="1492235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ver colab</a:t>
            </a:r>
            <a:endParaRPr sz="240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>
          <a:extLst>
            <a:ext uri="{FF2B5EF4-FFF2-40B4-BE49-F238E27FC236}">
              <a16:creationId xmlns:a16="http://schemas.microsoft.com/office/drawing/2014/main" id="{44912406-6DFA-DCE3-557D-0F143ADF8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>
            <a:extLst>
              <a:ext uri="{FF2B5EF4-FFF2-40B4-BE49-F238E27FC236}">
                <a16:creationId xmlns:a16="http://schemas.microsoft.com/office/drawing/2014/main" id="{BC1D470F-D7B0-7CCC-8DDE-746CEFACBEC0}"/>
              </a:ext>
            </a:extLst>
          </p:cNvPr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2" name="Google Shape;202;g2f19d644e1e_1_101">
            <a:extLst>
              <a:ext uri="{FF2B5EF4-FFF2-40B4-BE49-F238E27FC236}">
                <a16:creationId xmlns:a16="http://schemas.microsoft.com/office/drawing/2014/main" id="{B03FFB50-A0E3-911B-80C4-8D35D952D00D}"/>
              </a:ext>
            </a:extLst>
          </p:cNvPr>
          <p:cNvSpPr/>
          <p:nvPr/>
        </p:nvSpPr>
        <p:spPr>
          <a:xfrm>
            <a:off x="725830" y="1246594"/>
            <a:ext cx="8088161" cy="474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2"/>
                </a:solidFill>
                <a:latin typeface="Twentieth Century"/>
                <a:sym typeface="Twentieth Century"/>
              </a:rPr>
              <a:t>¿Cuantos es 240 divido 6?			Y… ¿Cuánto es CCXL divido VI?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>
            <a:extLst>
              <a:ext uri="{FF2B5EF4-FFF2-40B4-BE49-F238E27FC236}">
                <a16:creationId xmlns:a16="http://schemas.microsoft.com/office/drawing/2014/main" id="{5C0311A7-6656-927A-9642-E4A7614CB47F}"/>
              </a:ext>
            </a:extLst>
          </p:cNvPr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>
            <a:extLst>
              <a:ext uri="{FF2B5EF4-FFF2-40B4-BE49-F238E27FC236}">
                <a16:creationId xmlns:a16="http://schemas.microsoft.com/office/drawing/2014/main" id="{8B93E0BA-8AA4-8C9D-01A2-A423154A6419}"/>
              </a:ext>
            </a:extLst>
          </p:cNvPr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>
            <a:extLst>
              <a:ext uri="{FF2B5EF4-FFF2-40B4-BE49-F238E27FC236}">
                <a16:creationId xmlns:a16="http://schemas.microsoft.com/office/drawing/2014/main" id="{7FE7E7FE-41A8-A56E-609D-CB2E0394C524}"/>
              </a:ext>
            </a:extLst>
          </p:cNvPr>
          <p:cNvSpPr/>
          <p:nvPr/>
        </p:nvSpPr>
        <p:spPr>
          <a:xfrm>
            <a:off x="725830" y="2052377"/>
            <a:ext cx="7861280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Una misma información puede ser representada en distintas maneras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una representación será mejor que otras si la tarea que queremos realizar nos resulta mas facil empleando dicha representación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  <p:extLst>
      <p:ext uri="{BB962C8B-B14F-4D97-AF65-F5344CB8AC3E}">
        <p14:creationId xmlns:p14="http://schemas.microsoft.com/office/powerpoint/2010/main" val="369841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f19d644e1e_1_101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1" name="Google Shape;201;g2f19d644e1e_1_101"/>
          <p:cNvSpPr txBox="1"/>
          <p:nvPr/>
        </p:nvSpPr>
        <p:spPr>
          <a:xfrm>
            <a:off x="836350" y="1001204"/>
            <a:ext cx="7471299" cy="398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 (featuring engineer automático)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2" name="Google Shape;202;g2f19d644e1e_1_101"/>
          <p:cNvSpPr/>
          <p:nvPr/>
        </p:nvSpPr>
        <p:spPr>
          <a:xfrm>
            <a:off x="242887" y="1758061"/>
            <a:ext cx="7861144" cy="1454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features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de unlabeled data siguiendo un entrenamiento supervisado bajo una NN secundaria (autoencoder o semejantes) siguiendo una false task.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Reducción de dimension del input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+ Encontrar latent variables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sym typeface="Twentieth Century"/>
              </a:rPr>
              <a:t>+ Semi supervised learning</a:t>
            </a:r>
            <a:endParaRPr sz="1100" dirty="0">
              <a:solidFill>
                <a:schemeClr val="dk2"/>
              </a:solidFill>
            </a:endParaRPr>
          </a:p>
        </p:txBody>
      </p:sp>
      <p:sp>
        <p:nvSpPr>
          <p:cNvPr id="203" name="Google Shape;203;g2f19d644e1e_1_101"/>
          <p:cNvSpPr/>
          <p:nvPr/>
        </p:nvSpPr>
        <p:spPr>
          <a:xfrm>
            <a:off x="4640975" y="3367300"/>
            <a:ext cx="3973500" cy="1454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Clustering maps 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Reducción de dimensiones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Operdores lógicos (auto &gt; bicicleta?)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Medir distancias (manzana mas cerca que torta?)</a:t>
            </a:r>
            <a:endParaRPr sz="1100">
              <a:solidFill>
                <a:schemeClr val="dk2"/>
              </a:solidFill>
            </a:endParaRPr>
          </a:p>
          <a:p>
            <a:pPr marL="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wentieth Century"/>
              <a:buChar char="•"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Proyecciones o multiplicaciones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04" name="Google Shape;204;g2f19d644e1e_1_101" descr="L_p"/>
          <p:cNvSpPr/>
          <p:nvPr/>
        </p:nvSpPr>
        <p:spPr>
          <a:xfrm>
            <a:off x="107156" y="-617935"/>
            <a:ext cx="135731" cy="12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5" name="Google Shape;205;g2f19d644e1e_1_101" descr="L_p"/>
          <p:cNvSpPr/>
          <p:nvPr/>
        </p:nvSpPr>
        <p:spPr>
          <a:xfrm>
            <a:off x="6439926" y="3200088"/>
            <a:ext cx="1093935" cy="1036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6" name="Google Shape;206;g2f19d644e1e_1_101"/>
          <p:cNvSpPr/>
          <p:nvPr/>
        </p:nvSpPr>
        <p:spPr>
          <a:xfrm>
            <a:off x="544133" y="3718268"/>
            <a:ext cx="3512713" cy="103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complejidad del dataset 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reducen las anomalias y el ruido</a:t>
            </a:r>
            <a:endParaRPr sz="2100" dirty="0">
              <a:solidFill>
                <a:srgbClr val="FF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07" name="Google Shape;207;g2f19d644e1e_1_101"/>
          <p:cNvSpPr/>
          <p:nvPr/>
        </p:nvSpPr>
        <p:spPr>
          <a:xfrm>
            <a:off x="4640976" y="2912223"/>
            <a:ext cx="3365486" cy="30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FF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Hacemos operaciones sobre ellos</a:t>
            </a:r>
            <a:endParaRPr sz="1500" dirty="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f19d644e1e_1_11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4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13" name="Google Shape;213;g2f19d644e1e_1_112"/>
          <p:cNvSpPr txBox="1"/>
          <p:nvPr/>
        </p:nvSpPr>
        <p:spPr>
          <a:xfrm>
            <a:off x="165175" y="737146"/>
            <a:ext cx="8641500" cy="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Representation learning</a:t>
            </a:r>
            <a:endParaRPr sz="21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14" name="Google Shape;214;g2f19d644e1e_1_1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603" y="1188666"/>
            <a:ext cx="7548535" cy="206082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2f19d644e1e_1_112"/>
          <p:cNvSpPr/>
          <p:nvPr/>
        </p:nvSpPr>
        <p:spPr>
          <a:xfrm>
            <a:off x="264630" y="3501019"/>
            <a:ext cx="3879988" cy="1223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Mas datos (de entrenamiento) no necesariamente garantiza llegar a un buen modelo.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 features correctos, las tarea de la red puede ser mejor alcanzada. 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216" name="Google Shape;216;g2f19d644e1e_1_112"/>
          <p:cNvSpPr/>
          <p:nvPr/>
        </p:nvSpPr>
        <p:spPr>
          <a:xfrm>
            <a:off x="4365195" y="3509733"/>
            <a:ext cx="4619683" cy="992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When the learned features are passed into the supervised learning algorithm, it can improve the prediction accuracy up to 17%. 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[https://dl.acm.org/doi/10.1145/3303772.3303795].</a:t>
            </a:r>
            <a:r>
              <a:rPr lang="en" sz="15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 </a:t>
            </a:r>
            <a:endParaRPr sz="15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19d644e1e_1_8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0" name="Google Shape;90;g2f19d644e1e_1_8"/>
          <p:cNvPicPr preferRelativeResize="0"/>
          <p:nvPr/>
        </p:nvPicPr>
        <p:blipFill rotWithShape="1">
          <a:blip r:embed="rId3">
            <a:alphaModFix/>
          </a:blip>
          <a:srcRect l="20812" r="6770"/>
          <a:stretch/>
        </p:blipFill>
        <p:spPr>
          <a:xfrm>
            <a:off x="4419197" y="902371"/>
            <a:ext cx="1996889" cy="1993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2f19d644e1e_1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81604" y="1832010"/>
            <a:ext cx="2499751" cy="70098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f19d644e1e_1_8"/>
          <p:cNvSpPr/>
          <p:nvPr/>
        </p:nvSpPr>
        <p:spPr>
          <a:xfrm>
            <a:off x="6017654" y="3487056"/>
            <a:ext cx="1512017" cy="392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0" i="0" u="none" strike="noStrike" cap="none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PCA??</a:t>
            </a:r>
            <a:endParaRPr sz="2100" b="0" i="0" u="none" strike="noStrike" cap="none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3" name="Google Shape;93;g2f19d644e1e_1_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47927" y="3810796"/>
            <a:ext cx="3191217" cy="781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g2f19d644e1e_1_8"/>
          <p:cNvPicPr preferRelativeResize="0"/>
          <p:nvPr/>
        </p:nvPicPr>
        <p:blipFill rotWithShape="1">
          <a:blip r:embed="rId6">
            <a:alphaModFix/>
          </a:blip>
          <a:srcRect l="24706" t="1523" r="19883" b="12579"/>
          <a:stretch/>
        </p:blipFill>
        <p:spPr>
          <a:xfrm>
            <a:off x="660149" y="754946"/>
            <a:ext cx="3166782" cy="305584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2f19d644e1e_1_8"/>
          <p:cNvSpPr txBox="1"/>
          <p:nvPr/>
        </p:nvSpPr>
        <p:spPr>
          <a:xfrm>
            <a:off x="3392945" y="1705744"/>
            <a:ext cx="736226" cy="535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Arial"/>
              <a:buNone/>
            </a:pPr>
            <a:endParaRPr sz="3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g2f19d644e1e_1_8"/>
          <p:cNvSpPr txBox="1"/>
          <p:nvPr/>
        </p:nvSpPr>
        <p:spPr>
          <a:xfrm>
            <a:off x="1242722" y="4634235"/>
            <a:ext cx="7369650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0" i="0" u="none" strike="noStrike" cap="none" dirty="0">
                <a:solidFill>
                  <a:srgbClr val="434343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autoencoders vs regularized autoencoders</a:t>
            </a:r>
            <a:endParaRPr sz="2100" b="0" i="0" u="none" strike="noStrike" cap="none" dirty="0">
              <a:solidFill>
                <a:srgbClr val="434343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97" name="Google Shape;97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422187" y="1892658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2f19d644e1e_1_8"/>
          <p:cNvPicPr preferRelativeResize="0"/>
          <p:nvPr/>
        </p:nvPicPr>
        <p:blipFill rotWithShape="1">
          <a:blip r:embed="rId7">
            <a:alphaModFix/>
          </a:blip>
          <a:srcRect l="69947" t="928" r="22128" b="24959"/>
          <a:stretch/>
        </p:blipFill>
        <p:spPr>
          <a:xfrm>
            <a:off x="3648196" y="1892645"/>
            <a:ext cx="225741" cy="579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f19d644e1e_1_8"/>
          <p:cNvPicPr preferRelativeResize="0"/>
          <p:nvPr/>
        </p:nvPicPr>
        <p:blipFill rotWithShape="1">
          <a:blip r:embed="rId7">
            <a:alphaModFix/>
          </a:blip>
          <a:srcRect l="69947" t="15321" r="22128" b="40537"/>
          <a:stretch/>
        </p:blipFill>
        <p:spPr>
          <a:xfrm>
            <a:off x="5904783" y="2293144"/>
            <a:ext cx="225741" cy="345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19d644e1e_1_22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5" name="Google Shape;105;g2f19d644e1e_1_22"/>
          <p:cNvSpPr txBox="1"/>
          <p:nvPr/>
        </p:nvSpPr>
        <p:spPr>
          <a:xfrm>
            <a:off x="251252" y="884448"/>
            <a:ext cx="8641496" cy="388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 vs </a:t>
            </a:r>
            <a:r>
              <a:rPr lang="en" sz="21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</a:t>
            </a:r>
            <a:r>
              <a:rPr lang="en" sz="21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autoencoders</a:t>
            </a:r>
            <a:endParaRPr sz="21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6" name="Google Shape;106;g2f19d644e1e_1_22"/>
          <p:cNvSpPr/>
          <p:nvPr/>
        </p:nvSpPr>
        <p:spPr>
          <a:xfrm>
            <a:off x="251252" y="1681799"/>
            <a:ext cx="7505049" cy="2562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Si en autoencoder tiene capacidad suficiente copiará la entrada (aprende la función identidad).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Se reduce la capacidad del autoencoder (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undercomplete …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 para que aprenda los “aspectos relevantes” de la entrada. Aprenden la </a:t>
            </a:r>
            <a:r>
              <a:rPr lang="en" sz="1800" i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latent variable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del dataset.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Otra manera es “regularizar” sus pesos en el entrenamiento…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regularized …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que aprenda otras características del dataset.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07" name="Google Shape;107;g2f19d644e1e_1_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3453" y="4323200"/>
            <a:ext cx="3113222" cy="658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19d644e1e_1_29"/>
          <p:cNvSpPr txBox="1"/>
          <p:nvPr/>
        </p:nvSpPr>
        <p:spPr>
          <a:xfrm>
            <a:off x="-119743" y="0"/>
            <a:ext cx="9383486" cy="81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g2f19d644e1e_1_29"/>
          <p:cNvSpPr txBox="1"/>
          <p:nvPr/>
        </p:nvSpPr>
        <p:spPr>
          <a:xfrm>
            <a:off x="251252" y="814403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limitación de activación neuronas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g2f19d644e1e_1_29"/>
          <p:cNvSpPr/>
          <p:nvPr/>
        </p:nvSpPr>
        <p:spPr>
          <a:xfrm>
            <a:off x="328525" y="2055760"/>
            <a:ext cx="8641496" cy="2377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activation 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– Para una entrada dada, la mayoría de los </a:t>
            </a:r>
            <a:r>
              <a:rPr lang="en" sz="2400" b="0" i="1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2400" b="0" i="1" u="none" strike="noStrike" cap="none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b="0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producirán una activación muy pequeña.</a:t>
            </a:r>
            <a:endParaRPr sz="1100">
              <a:solidFill>
                <a:schemeClr val="dk2"/>
              </a:solidFill>
            </a:endParaRPr>
          </a:p>
          <a:p>
            <a:pPr marL="0" marR="0" lvl="6" indent="1143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una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dada, su activación promedio (sobre todas las muestras) será un valor cercano a cero.</a:t>
            </a:r>
            <a:endParaRPr sz="1100">
              <a:solidFill>
                <a:schemeClr val="dk2"/>
              </a:solidFill>
            </a:endParaRPr>
          </a:p>
          <a:p>
            <a:pPr marL="0" marR="0" lvl="0" indent="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Esto previene que el autoencoder use todas las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al mismo tiempo y fuerza a un uso reducido de </a:t>
            </a:r>
            <a:r>
              <a:rPr lang="en" sz="1800" i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g2f19d644e1e_1_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306" y="1256947"/>
            <a:ext cx="1885950" cy="67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19d644e1e_1_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910" y="1237685"/>
            <a:ext cx="3113222" cy="65838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19d644e1e_1_29"/>
          <p:cNvSpPr txBox="1"/>
          <p:nvPr/>
        </p:nvSpPr>
        <p:spPr>
          <a:xfrm>
            <a:off x="328525" y="4553490"/>
            <a:ext cx="8641496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Sparse autoencodes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para </a:t>
            </a:r>
            <a:r>
              <a:rPr lang="en" sz="21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obtener features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para otra tarea 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21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pre-training.</a:t>
            </a:r>
            <a:endParaRPr sz="21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8" name="Google Shape;118;g2f19d644e1e_1_29"/>
          <p:cNvSpPr/>
          <p:nvPr/>
        </p:nvSpPr>
        <p:spPr>
          <a:xfrm>
            <a:off x="5796430" y="1416637"/>
            <a:ext cx="2133936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6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i="0" u="none" strike="noStrike" cap="none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Regularización L1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19d644e1e_1_39"/>
          <p:cNvSpPr txBox="1"/>
          <p:nvPr/>
        </p:nvSpPr>
        <p:spPr>
          <a:xfrm>
            <a:off x="-119743" y="1"/>
            <a:ext cx="9383486" cy="3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4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Autoencoders</a:t>
            </a:r>
            <a:endParaRPr sz="240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4" name="Google Shape;124;g2f19d644e1e_1_39"/>
          <p:cNvSpPr txBox="1"/>
          <p:nvPr/>
        </p:nvSpPr>
        <p:spPr>
          <a:xfrm>
            <a:off x="328526" y="722229"/>
            <a:ext cx="5327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" sz="21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autoencoders CAE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25" name="Google Shape;125;g2f19d644e1e_1_39"/>
          <p:cNvSpPr txBox="1"/>
          <p:nvPr/>
        </p:nvSpPr>
        <p:spPr>
          <a:xfrm>
            <a:off x="198782" y="4388380"/>
            <a:ext cx="8771239" cy="442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Constractive autoencodes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hace que el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encoder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no varie mucho ante pequeños cambios en </a:t>
            </a:r>
            <a:r>
              <a:rPr lang="en" sz="1800" b="1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x</a:t>
            </a:r>
            <a:endParaRPr sz="1800" b="1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126" name="Google Shape;126;g2f19d644e1e_1_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8526" y="1260902"/>
            <a:ext cx="2000250" cy="735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f19d644e1e_1_39"/>
          <p:cNvSpPr/>
          <p:nvPr/>
        </p:nvSpPr>
        <p:spPr>
          <a:xfrm>
            <a:off x="328525" y="2287394"/>
            <a:ext cx="8364841" cy="2008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Inputs similares tendrán similares representaciones. Se fuerza al modelo a aprender un vecindario reducido de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y mapearlo a un vecindario reducido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254000" marR="0" lvl="0" indent="-254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Undercomplete + constractive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Wingdings" panose="05000000000000000000" pitchFamily="2" charset="2"/>
              </a:rPr>
              <a:t>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aprenden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/dx 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pequeñas. Solo un número pequeño de </a:t>
            </a:r>
            <a:r>
              <a:rPr lang="en" sz="1800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800" i="1" baseline="-250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(que se corresponden con un número reducido de direcciones en </a:t>
            </a:r>
            <a:r>
              <a:rPr lang="en" sz="1500" b="1" i="1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en" sz="1800" dirty="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), pueden tener una derivada considerable.</a:t>
            </a: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8" name="Google Shape;128;g2f19d644e1e_1_39"/>
          <p:cNvSpPr/>
          <p:nvPr/>
        </p:nvSpPr>
        <p:spPr>
          <a:xfrm>
            <a:off x="2769371" y="1391131"/>
            <a:ext cx="5595884" cy="623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El objetivo es aprender un representación que sea </a:t>
            </a:r>
            <a:r>
              <a:rPr lang="en" sz="1800" b="1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poco sensible a pequeñas variaciones </a:t>
            </a:r>
            <a:r>
              <a:rPr lang="en" sz="1800">
                <a:solidFill>
                  <a:schemeClr val="dk2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en los datos de entrada.</a:t>
            </a:r>
            <a:endParaRPr sz="1800" b="1">
              <a:solidFill>
                <a:schemeClr val="dk2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1142</Words>
  <Application>Microsoft Office PowerPoint</Application>
  <PresentationFormat>On-screen Show (16:9)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Roboto</vt:lpstr>
      <vt:lpstr>Cambria Math</vt:lpstr>
      <vt:lpstr>Times New Roman</vt:lpstr>
      <vt:lpstr>Twentieth Century</vt:lpstr>
      <vt:lpstr>Material</vt:lpstr>
      <vt:lpstr>Aprendizaje Profundo</vt:lpstr>
      <vt:lpstr>REPRESENTATION LEARNING  AUTOENCODER / EMBEDDINGS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Marcos Maillot</cp:lastModifiedBy>
  <cp:revision>5</cp:revision>
  <dcterms:modified xsi:type="dcterms:W3CDTF">2025-06-11T00:43:46Z</dcterms:modified>
</cp:coreProperties>
</file>