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23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2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3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6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60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7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2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6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8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9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421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8D2BE1-D986-7E46-8F5D-83F2A3644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7537" y="1961342"/>
            <a:ext cx="4331856" cy="936517"/>
          </a:xfrm>
        </p:spPr>
        <p:txBody>
          <a:bodyPr>
            <a:noAutofit/>
          </a:bodyPr>
          <a:lstStyle/>
          <a:p>
            <a:r>
              <a:rPr lang="es-ES" sz="6600" dirty="0"/>
              <a:t>Canadá</a:t>
            </a:r>
            <a:endParaRPr lang="es-MX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58DF0F-7556-224C-E9BE-D4340A82E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3387" y="4111626"/>
            <a:ext cx="5790853" cy="440496"/>
          </a:xfrm>
        </p:spPr>
        <p:txBody>
          <a:bodyPr>
            <a:normAutofit/>
          </a:bodyPr>
          <a:lstStyle/>
          <a:p>
            <a:r>
              <a:rPr lang="es-ES" sz="1400" dirty="0"/>
              <a:t>Natalia Rivero Cruz</a:t>
            </a:r>
            <a:endParaRPr lang="es-MX" sz="1400" dirty="0"/>
          </a:p>
        </p:txBody>
      </p:sp>
      <p:pic>
        <p:nvPicPr>
          <p:cNvPr id="4" name="Picture 3" descr="Vista de ángulo reducido de las nubes en el cielo">
            <a:extLst>
              <a:ext uri="{FF2B5EF4-FFF2-40B4-BE49-F238E27FC236}">
                <a16:creationId xmlns:a16="http://schemas.microsoft.com/office/drawing/2014/main" id="{88FE2143-4A68-EF11-026F-74C1B0E5FF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478" r="31913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90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5C327-BDCF-8F36-EF9E-AEFFFCE23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116" y="983806"/>
            <a:ext cx="2322068" cy="655637"/>
          </a:xfrm>
        </p:spPr>
        <p:txBody>
          <a:bodyPr/>
          <a:lstStyle/>
          <a:p>
            <a:r>
              <a:rPr lang="es-MX" dirty="0"/>
              <a:t>Bandera</a:t>
            </a:r>
          </a:p>
        </p:txBody>
      </p:sp>
      <p:pic>
        <p:nvPicPr>
          <p:cNvPr id="2050" name="Picture 2" descr="Bandera de Canadá - Wikipedia, la enciclopedia libre">
            <a:extLst>
              <a:ext uri="{FF2B5EF4-FFF2-40B4-BE49-F238E27FC236}">
                <a16:creationId xmlns:a16="http://schemas.microsoft.com/office/drawing/2014/main" id="{B7D36A3B-FCA2-21F7-5173-F6FB42131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036" y="1717964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5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CC0E82-80BB-63A3-9497-641FA845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856" y="1288289"/>
            <a:ext cx="4406400" cy="4257866"/>
          </a:xfrm>
        </p:spPr>
        <p:txBody>
          <a:bodyPr anchor="ctr">
            <a:normAutofit/>
          </a:bodyPr>
          <a:lstStyle/>
          <a:p>
            <a:pPr algn="ctr"/>
            <a:r>
              <a:rPr lang="es-ES" dirty="0"/>
              <a:t>País:</a:t>
            </a:r>
            <a:br>
              <a:rPr lang="es-ES" dirty="0"/>
            </a:br>
            <a:br>
              <a:rPr lang="es-ES" sz="1300" dirty="0"/>
            </a:br>
            <a:r>
              <a:rPr lang="es-ES" sz="13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Su capital es Ottawa, sus idiomas oficiales son inglés y francés, hay aproximadamente 38.93 millones de habitantes (2022)-</a:t>
            </a:r>
            <a:endParaRPr lang="es-MX" sz="1300" dirty="0"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913428" cy="1315264"/>
            <a:chOff x="999771" y="649304"/>
            <a:chExt cx="913428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913428" cy="1032464"/>
              <a:chOff x="999771" y="932104"/>
              <a:chExt cx="913428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47457" y="1290386"/>
                <a:ext cx="865742" cy="628383"/>
                <a:chOff x="558167" y="958515"/>
                <a:chExt cx="865742" cy="628383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59170" y="95851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026" name="Picture 2" descr="Paquetes de vacaciones en Ottawa | KAYAK">
            <a:extLst>
              <a:ext uri="{FF2B5EF4-FFF2-40B4-BE49-F238E27FC236}">
                <a16:creationId xmlns:a16="http://schemas.microsoft.com/office/drawing/2014/main" id="{1865FF7F-362E-2C7E-F6A0-55DA40CEF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055" y="1964568"/>
            <a:ext cx="5576247" cy="313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26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DCFBD7-5612-480F-BED3-7820176A5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BF35CE-F01F-D06B-1F66-CD22EF90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00" y="1493475"/>
            <a:ext cx="4457200" cy="3521075"/>
          </a:xfrm>
        </p:spPr>
        <p:txBody>
          <a:bodyPr anchor="ctr">
            <a:normAutofit/>
          </a:bodyPr>
          <a:lstStyle/>
          <a:p>
            <a:pPr algn="ctr"/>
            <a:r>
              <a:rPr lang="es-ES" dirty="0"/>
              <a:t>Historia:</a:t>
            </a:r>
            <a:br>
              <a:rPr lang="es-ES" dirty="0"/>
            </a:br>
            <a:br>
              <a:rPr lang="es-ES" dirty="0"/>
            </a:br>
            <a:r>
              <a:rPr lang="es-ES" sz="14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Los europeos llegaron por primera vez a Canadá cuando los vikingos se asentaron en l´anse aux Meadows. El 1 de julio 1867 el acta constitucional proclamó oficialmente la confederación canadiense con cuatro provincias: Ontario,Quebeq, Nuevas escocia y Nuevo Brunswick.</a:t>
            </a:r>
            <a:endParaRPr lang="es-MX" sz="1400" dirty="0"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3531A3-FAAF-4F5C-AF87-916460053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671" y="408462"/>
            <a:ext cx="913428" cy="1032464"/>
            <a:chOff x="999771" y="932104"/>
            <a:chExt cx="913428" cy="10324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9EC0F0-36F6-475A-B313-91019F46E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E720176-168D-4875-B380-1FFAD166C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C3DF9F2-65C8-4063-9164-2DBD90E2A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B23F83-9229-4C60-938A-F2CF20C27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ED4C557-D730-47E9-AC8A-884190A4E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AA1D3F0-72CD-4C7B-8C03-2A50531F9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29409EB-5515-4925-83E4-F7C979ED0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2E18C444-B7B2-4918-AD29-D6CD204E58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B974E9A-69BC-4453-9A9D-6036790B37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3511A5-69DC-406F-AFE1-A7248A4CE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27954" y="5402020"/>
            <a:ext cx="912571" cy="1032464"/>
            <a:chOff x="5329995" y="4868671"/>
            <a:chExt cx="912571" cy="103246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1B5CB3-BCAF-4109-B9F9-5FC34D383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V="1">
              <a:off x="5376824" y="5010722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A1D338F-12B9-476D-9D9C-E55E41236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5EF7F9B-7A42-4B15-8511-C2968A4FE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1952DB7-91C4-4C9C-AEC9-7DBA47F2F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 flipV="1">
              <a:off x="5329995" y="4868671"/>
              <a:ext cx="864005" cy="1032464"/>
              <a:chOff x="2207971" y="2384401"/>
              <a:chExt cx="864005" cy="1032464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C2A575A-5190-4DE4-9DFE-F5974353EF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C7150A2-FFA7-4F7C-81C9-2FA3803FA8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7E7BC8E-8EF0-45B0-AE3F-6A6B7316C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B8E09A32-931A-4C38-A558-274FA30070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0988A58-B96D-4381-A625-6822161B21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2050" name="Picture 2" descr="Evolución territorial de Canadá.">
            <a:extLst>
              <a:ext uri="{FF2B5EF4-FFF2-40B4-BE49-F238E27FC236}">
                <a16:creationId xmlns:a16="http://schemas.microsoft.com/office/drawing/2014/main" id="{0C176F63-2985-8847-E988-EA0954F2C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636" y="1357745"/>
            <a:ext cx="4338287" cy="375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13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13BC6D-AA55-C9BD-FDC0-5CA0E3335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15" y="2576686"/>
            <a:ext cx="5982504" cy="3844288"/>
          </a:xfrm>
        </p:spPr>
        <p:txBody>
          <a:bodyPr anchor="ctr">
            <a:normAutofit/>
          </a:bodyPr>
          <a:lstStyle/>
          <a:p>
            <a:pPr algn="ctr"/>
            <a:r>
              <a:rPr lang="es-ES" sz="14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Sirope de arce: Esto es considerado patrimonio cultural canadiense. S</a:t>
            </a:r>
            <a:r>
              <a:rPr lang="es-ES" sz="1400" b="0" i="0" dirty="0">
                <a:effectLst/>
                <a:latin typeface="Dreaming Outloud Pro" panose="03050502040302030504" pitchFamily="66" charset="0"/>
                <a:cs typeface="Dreaming Outloud Pro" panose="03050502040302030504" pitchFamily="66" charset="0"/>
              </a:rPr>
              <a:t>u textura es muy parecida a la de la miel. Los locales lo suelen acompañar con tortitas, gofres, helados o frutas.</a:t>
            </a:r>
            <a:br>
              <a:rPr lang="es-ES" sz="1400" b="0" i="0" dirty="0">
                <a:effectLst/>
                <a:latin typeface="Dreaming Outloud Pro" panose="03050502040302030504" pitchFamily="66" charset="0"/>
                <a:cs typeface="Dreaming Outloud Pro" panose="03050502040302030504" pitchFamily="66" charset="0"/>
              </a:rPr>
            </a:br>
            <a:br>
              <a:rPr lang="es-ES" sz="1400" b="0" i="0" dirty="0">
                <a:effectLst/>
                <a:latin typeface="Dreaming Outloud Pro" panose="03050502040302030504" pitchFamily="66" charset="0"/>
                <a:cs typeface="Dreaming Outloud Pro" panose="03050502040302030504" pitchFamily="66" charset="0"/>
              </a:rPr>
            </a:br>
            <a:br>
              <a:rPr lang="es-ES" sz="1400" b="0" i="0" dirty="0">
                <a:effectLst/>
                <a:latin typeface="Dreaming Outloud Pro" panose="03050502040302030504" pitchFamily="66" charset="0"/>
                <a:cs typeface="Dreaming Outloud Pro" panose="03050502040302030504" pitchFamily="66" charset="0"/>
              </a:rPr>
            </a:br>
            <a:r>
              <a:rPr lang="es-ES" sz="1400" b="0" i="0" dirty="0">
                <a:effectLst/>
                <a:latin typeface="Dreaming Outloud Pro" panose="03050502040302030504" pitchFamily="66" charset="0"/>
                <a:cs typeface="Dreaming Outloud Pro" panose="03050502040302030504" pitchFamily="66" charset="0"/>
              </a:rPr>
              <a:t>Poutine:La versión original son papas fritas, queso en grano y salsa de carne o gravy.</a:t>
            </a:r>
            <a:br>
              <a:rPr lang="es-ES" sz="1400" b="0" i="0" dirty="0">
                <a:effectLst/>
                <a:latin typeface="Dreaming Outloud Pro" panose="03050502040302030504" pitchFamily="66" charset="0"/>
                <a:cs typeface="Dreaming Outloud Pro" panose="03050502040302030504" pitchFamily="66" charset="0"/>
              </a:rPr>
            </a:br>
            <a:br>
              <a:rPr lang="es-ES" sz="1400" b="0" i="0" dirty="0">
                <a:effectLst/>
                <a:latin typeface="Dreaming Outloud Pro" panose="03050502040302030504" pitchFamily="66" charset="0"/>
                <a:cs typeface="Dreaming Outloud Pro" panose="03050502040302030504" pitchFamily="66" charset="0"/>
              </a:rPr>
            </a:br>
            <a:br>
              <a:rPr lang="es-ES" sz="14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</a:br>
            <a:endParaRPr lang="es-MX" sz="1400" dirty="0"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913428" cy="1315264"/>
            <a:chOff x="999771" y="649304"/>
            <a:chExt cx="913428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913428" cy="1032464"/>
              <a:chOff x="999771" y="932104"/>
              <a:chExt cx="913428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47457" y="1290386"/>
                <a:ext cx="865742" cy="628383"/>
                <a:chOff x="558167" y="958515"/>
                <a:chExt cx="865742" cy="628383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59170" y="95851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974F6379-E679-6D2C-360A-1DE25DE03274}"/>
              </a:ext>
            </a:extLst>
          </p:cNvPr>
          <p:cNvSpPr txBox="1">
            <a:spLocks/>
          </p:cNvSpPr>
          <p:nvPr/>
        </p:nvSpPr>
        <p:spPr>
          <a:xfrm>
            <a:off x="903520" y="1726363"/>
            <a:ext cx="5477818" cy="1709737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Comida: </a:t>
            </a:r>
            <a:br>
              <a:rPr lang="es-ES" dirty="0"/>
            </a:br>
            <a:r>
              <a:rPr lang="es-ES" sz="16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Hay varios platillos típicos canadienses, entre ellos los más populares:</a:t>
            </a:r>
            <a:br>
              <a:rPr lang="es-ES" dirty="0"/>
            </a:br>
            <a:br>
              <a:rPr lang="es-ES" dirty="0"/>
            </a:br>
            <a:endParaRPr lang="es-MX" dirty="0"/>
          </a:p>
        </p:txBody>
      </p:sp>
      <p:pic>
        <p:nvPicPr>
          <p:cNvPr id="1026" name="Picture 2" descr="10 Comidas Típicas Canadienses que Tienes que Probrar">
            <a:extLst>
              <a:ext uri="{FF2B5EF4-FFF2-40B4-BE49-F238E27FC236}">
                <a16:creationId xmlns:a16="http://schemas.microsoft.com/office/drawing/2014/main" id="{3B79938A-3B2E-2044-36F9-DA454A731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586" y="1505010"/>
            <a:ext cx="3728478" cy="192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96E2AF-B73A-F5F8-ED9C-B531D1F4C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455" y="3429000"/>
            <a:ext cx="3728478" cy="233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9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1C99D7-FEBB-404D-9467-2655CFB44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FA2DF0B-33A1-B830-7C19-418646A78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678" y="1700733"/>
            <a:ext cx="4887202" cy="3638616"/>
          </a:xfrm>
        </p:spPr>
        <p:txBody>
          <a:bodyPr anchor="ctr">
            <a:normAutofit/>
          </a:bodyPr>
          <a:lstStyle/>
          <a:p>
            <a:pPr algn="ctr"/>
            <a:r>
              <a:rPr lang="es-MX" dirty="0"/>
              <a:t>Economía</a:t>
            </a:r>
            <a:br>
              <a:rPr lang="es-MX" dirty="0"/>
            </a:br>
            <a:br>
              <a:rPr lang="es-MX" dirty="0"/>
            </a:br>
            <a:r>
              <a:rPr lang="es-MX" sz="16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El sector de servicios es el mas importante para la economía de Canadá porque representa el 68% del PIB de este país y emplea más del 79% de la población activa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BBD066-A04F-463E-9842-8CAD7AC56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4538" y="944341"/>
            <a:ext cx="864005" cy="1105345"/>
            <a:chOff x="5283338" y="944341"/>
            <a:chExt cx="864005" cy="110534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6088591-D239-4ED6-A550-44FFEF0F1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 flipH="1" flipV="1">
              <a:off x="5330167" y="1302623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CD2C47D-2B0F-4F3D-BDD0-C8AAF4DD3D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5609BB9-F037-46FF-88F3-9B11331086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CCAF9DC-AA3F-4174-ABE4-2FB2114EF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V="1">
              <a:off x="5283338" y="944341"/>
              <a:ext cx="864005" cy="1032464"/>
              <a:chOff x="2207971" y="2384401"/>
              <a:chExt cx="864005" cy="103246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750E4FA-6809-46D8-B99E-6722FA2B1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8B007AA-8D8C-440F-A7EA-66760703AD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7FC6DDE-29AD-4117-A81C-282D4714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B1E8C43-EE88-493A-8296-A7B32019572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530E88D7-127F-4EC4-B802-C96E419698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1046B5C-4FD5-4C36-B468-E7C110961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501" y="5440856"/>
            <a:ext cx="388541" cy="388541"/>
            <a:chOff x="1079501" y="5440856"/>
            <a:chExt cx="388541" cy="38854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54833BC-CB3A-40E6-8945-357629DAF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27627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794329C-6345-421E-AAD0-12C25E8CF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01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076" name="Picture 4" descr="Infografía de economía de Canadá, presentación de gráficos de datos de  estadísticas económicas de Canadá. | Vector Premium">
            <a:extLst>
              <a:ext uri="{FF2B5EF4-FFF2-40B4-BE49-F238E27FC236}">
                <a16:creationId xmlns:a16="http://schemas.microsoft.com/office/drawing/2014/main" id="{B1F89390-6085-C12A-FD9C-5E9698C23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615" y="1907270"/>
            <a:ext cx="4872649" cy="304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4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DCFBD7-5612-480F-BED3-7820176A5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EBC803-058F-C740-A63A-4794415F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721" y="1816965"/>
            <a:ext cx="4457200" cy="2782467"/>
          </a:xfrm>
        </p:spPr>
        <p:txBody>
          <a:bodyPr anchor="ctr">
            <a:normAutofit/>
          </a:bodyPr>
          <a:lstStyle/>
          <a:p>
            <a:pPr algn="ctr"/>
            <a:r>
              <a:rPr lang="es-MX" dirty="0"/>
              <a:t>Deportes</a:t>
            </a:r>
            <a:br>
              <a:rPr lang="es-MX" dirty="0"/>
            </a:br>
            <a:br>
              <a:rPr lang="es-MX" sz="14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</a:br>
            <a:r>
              <a:rPr lang="es-MX" sz="14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En Canadá practican varios deportes, pero las más populares son:</a:t>
            </a:r>
            <a:br>
              <a:rPr lang="es-MX" sz="14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</a:br>
            <a:r>
              <a:rPr lang="es-MX" sz="14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Hockey sobre Hielo</a:t>
            </a:r>
            <a:br>
              <a:rPr lang="es-MX" sz="14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</a:br>
            <a:r>
              <a:rPr lang="es-MX" sz="14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Futbol Canadiense</a:t>
            </a:r>
            <a:br>
              <a:rPr lang="es-MX" sz="14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</a:br>
            <a:r>
              <a:rPr lang="es-MX" sz="14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Lacrosse </a:t>
            </a:r>
            <a:br>
              <a:rPr lang="es-MX" sz="14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</a:br>
            <a:r>
              <a:rPr lang="es-MX" sz="14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Rugby</a:t>
            </a:r>
            <a:br>
              <a:rPr lang="es-MX" sz="14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</a:br>
            <a:endParaRPr lang="es-MX" sz="1400" dirty="0"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3531A3-FAAF-4F5C-AF87-916460053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671" y="408462"/>
            <a:ext cx="913428" cy="1032464"/>
            <a:chOff x="999771" y="932104"/>
            <a:chExt cx="913428" cy="10324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9EC0F0-36F6-475A-B313-91019F46E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E720176-168D-4875-B380-1FFAD166C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C3DF9F2-65C8-4063-9164-2DBD90E2A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B23F83-9229-4C60-938A-F2CF20C27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ED4C557-D730-47E9-AC8A-884190A4E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AA1D3F0-72CD-4C7B-8C03-2A50531F9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29409EB-5515-4925-83E4-F7C979ED0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2E18C444-B7B2-4918-AD29-D6CD204E58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B974E9A-69BC-4453-9A9D-6036790B37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3511A5-69DC-406F-AFE1-A7248A4CE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27954" y="5402020"/>
            <a:ext cx="912571" cy="1032464"/>
            <a:chOff x="5329995" y="4868671"/>
            <a:chExt cx="912571" cy="103246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1B5CB3-BCAF-4109-B9F9-5FC34D383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V="1">
              <a:off x="5376824" y="5010722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A1D338F-12B9-476D-9D9C-E55E41236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5EF7F9B-7A42-4B15-8511-C2968A4FE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1952DB7-91C4-4C9C-AEC9-7DBA47F2F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 flipV="1">
              <a:off x="5329995" y="4868671"/>
              <a:ext cx="864005" cy="1032464"/>
              <a:chOff x="2207971" y="2384401"/>
              <a:chExt cx="864005" cy="1032464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C2A575A-5190-4DE4-9DFE-F5974353EF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C7150A2-FFA7-4F7C-81C9-2FA3803FA8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7E7BC8E-8EF0-45B0-AE3F-6A6B7316C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B8E09A32-931A-4C38-A558-274FA30070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0988A58-B96D-4381-A625-6822161B21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098" name="Picture 2" descr="Educación Física y Cultura Física: PLANETA DXT (8): EL DEPORTE EN CANADÁ">
            <a:extLst>
              <a:ext uri="{FF2B5EF4-FFF2-40B4-BE49-F238E27FC236}">
                <a16:creationId xmlns:a16="http://schemas.microsoft.com/office/drawing/2014/main" id="{E1A57B02-2D47-D9DA-5DE7-7C7D5476D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18" y="1897785"/>
            <a:ext cx="4605274" cy="306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066868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223</Words>
  <Application>Microsoft Office PowerPoint</Application>
  <PresentationFormat>Panorámica</PresentationFormat>
  <Paragraphs>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Avenir Next LT Pro Light</vt:lpstr>
      <vt:lpstr>Dreaming Outloud Pro</vt:lpstr>
      <vt:lpstr>Rockwell Nova Light</vt:lpstr>
      <vt:lpstr>Wingdings</vt:lpstr>
      <vt:lpstr>LeafVTI</vt:lpstr>
      <vt:lpstr>Canadá</vt:lpstr>
      <vt:lpstr>Bandera</vt:lpstr>
      <vt:lpstr>País:  Su capital es Ottawa, sus idiomas oficiales son inglés y francés, hay aproximadamente 38.93 millones de habitantes (2022)-</vt:lpstr>
      <vt:lpstr>Historia:  Los europeos llegaron por primera vez a Canadá cuando los vikingos se asentaron en l´anse aux Meadows. El 1 de julio 1867 el acta constitucional proclamó oficialmente la confederación canadiense con cuatro provincias: Ontario,Quebeq, Nuevas escocia y Nuevo Brunswick.</vt:lpstr>
      <vt:lpstr>Sirope de arce: Esto es considerado patrimonio cultural canadiense. Su textura es muy parecida a la de la miel. Los locales lo suelen acompañar con tortitas, gofres, helados o frutas.   Poutine:La versión original son papas fritas, queso en grano y salsa de carne o gravy.   </vt:lpstr>
      <vt:lpstr>Economía  El sector de servicios es el mas importante para la economía de Canadá porque representa el 68% del PIB de este país y emplea más del 79% de la población activa</vt:lpstr>
      <vt:lpstr>Deportes  En Canadá practican varios deportes, pero las más populares son: Hockey sobre Hielo Futbol Canadiense Lacrosse  Rugby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Estudiante Middle School</dc:creator>
  <cp:lastModifiedBy>Estudiante Middle School</cp:lastModifiedBy>
  <cp:revision>2</cp:revision>
  <dcterms:created xsi:type="dcterms:W3CDTF">2024-08-26T15:21:20Z</dcterms:created>
  <dcterms:modified xsi:type="dcterms:W3CDTF">2024-08-30T14:41:44Z</dcterms:modified>
</cp:coreProperties>
</file>