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p:regular r:id="rId33"/>
      <p:bold r:id="rId34"/>
      <p:italic r:id="rId35"/>
      <p:boldItalic r:id="rId36"/>
    </p:embeddedFont>
    <p:embeddedFont>
      <p:font typeface="Montserrat"/>
      <p:regular r:id="rId37"/>
      <p:bold r:id="rId38"/>
      <p:italic r:id="rId39"/>
      <p:boldItalic r:id="rId40"/>
    </p:embeddedFont>
    <p:embeddedFont>
      <p:font typeface="Montserrat Black"/>
      <p:bold r:id="rId41"/>
      <p:boldItalic r:id="rId42"/>
    </p:embeddedFont>
    <p:embeddedFont>
      <p:font typeface="Anaheim"/>
      <p:regular r:id="rId43"/>
      <p:bold r:id="rId44"/>
    </p:embeddedFont>
    <p:embeddedFont>
      <p:font typeface="Quicksand"/>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716E4D9-39BC-4219-801A-11A3C882DB83}">
  <a:tblStyle styleId="{C716E4D9-39BC-4219-801A-11A3C882DB83}"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5.xml"/><Relationship Id="rId42" Type="http://schemas.openxmlformats.org/officeDocument/2006/relationships/font" Target="fonts/MontserratBlack-boldItalic.fntdata"/><Relationship Id="rId41" Type="http://schemas.openxmlformats.org/officeDocument/2006/relationships/font" Target="fonts/MontserratBlack-bold.fntdata"/><Relationship Id="rId22" Type="http://schemas.openxmlformats.org/officeDocument/2006/relationships/slide" Target="slides/slide17.xml"/><Relationship Id="rId44" Type="http://schemas.openxmlformats.org/officeDocument/2006/relationships/font" Target="fonts/Anaheim-bold.fntdata"/><Relationship Id="rId21" Type="http://schemas.openxmlformats.org/officeDocument/2006/relationships/slide" Target="slides/slide16.xml"/><Relationship Id="rId43" Type="http://schemas.openxmlformats.org/officeDocument/2006/relationships/font" Target="fonts/Anaheim-regular.fntdata"/><Relationship Id="rId24" Type="http://schemas.openxmlformats.org/officeDocument/2006/relationships/slide" Target="slides/slide19.xml"/><Relationship Id="rId46" Type="http://schemas.openxmlformats.org/officeDocument/2006/relationships/font" Target="fonts/Quicksand-bold.fntdata"/><Relationship Id="rId23" Type="http://schemas.openxmlformats.org/officeDocument/2006/relationships/slide" Target="slides/slide18.xml"/><Relationship Id="rId45" Type="http://schemas.openxmlformats.org/officeDocument/2006/relationships/font" Target="fonts/Quicksand-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Montserrat-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Montserrat-italic.fntdata"/><Relationship Id="rId16" Type="http://schemas.openxmlformats.org/officeDocument/2006/relationships/slide" Target="slides/slide11.xml"/><Relationship Id="rId38" Type="http://schemas.openxmlformats.org/officeDocument/2006/relationships/font" Target="fonts/Montserra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f0673c71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f0673c71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g35624697701_1_28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8" name="Google Shape;888;g35624697701_1_28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35624697701_1_2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35624697701_1_2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35624697701_1_28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35624697701_1_2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35624697701_2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35624697701_2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g35624697701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8" name="Google Shape;918;g35624697701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g35624697701_2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9" name="Google Shape;939;g35624697701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g35624697701_2_1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35624697701_2_1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g35624697701_1_1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3" name="Google Shape;953;g35624697701_1_1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35624697701_1_2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0" name="Google Shape;960;g35624697701_1_2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35624697701_2_1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35624697701_2_1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35624697701_1_2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35624697701_1_2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35624697701_2_1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2" name="Google Shape;972;g35624697701_2_1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35624697701_1_29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35624697701_1_29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g35624697701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4" name="Google Shape;984;g35624697701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35624697701_7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35624697701_7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g35624697701_7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6" name="Google Shape;996;g35624697701_7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g35624697701_7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2" name="Google Shape;1002;g35624697701_7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g35624697701_1_1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8" name="Google Shape;1008;g35624697701_1_1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g35624697701_1_1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5" name="Google Shape;1025;g35624697701_1_1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35624697701_1_2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35624697701_1_2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35624697701_1_2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35624697701_1_2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35624697701_1_2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35624697701_1_2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35624697701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35624697701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3562469770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3562469770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35624697701_1_2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35624697701_1_2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35624697701_1_2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35624697701_1_2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 name="Shape 8"/>
        <p:cNvGrpSpPr/>
        <p:nvPr/>
      </p:nvGrpSpPr>
      <p:grpSpPr>
        <a:xfrm>
          <a:off x="0" y="0"/>
          <a:ext cx="0" cy="0"/>
          <a:chOff x="0" y="0"/>
          <a:chExt cx="0" cy="0"/>
        </a:xfrm>
      </p:grpSpPr>
      <p:sp>
        <p:nvSpPr>
          <p:cNvPr id="9" name="Google Shape;9;p2"/>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2831375" y="-141300"/>
            <a:ext cx="6411366" cy="6132485"/>
          </a:xfrm>
          <a:custGeom>
            <a:rect b="b" l="l" r="r" t="t"/>
            <a:pathLst>
              <a:path extrusionOk="0" h="208517" w="183878">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550750" y="1138875"/>
            <a:ext cx="3718200" cy="2041200"/>
          </a:xfrm>
          <a:prstGeom prst="rect">
            <a:avLst/>
          </a:prstGeom>
        </p:spPr>
        <p:txBody>
          <a:bodyPr anchorCtr="0" anchor="ctr" bIns="91425" lIns="91425" spcFirstLastPara="1" rIns="91425" wrap="square" tIns="91425">
            <a:noAutofit/>
          </a:bodyPr>
          <a:lstStyle>
            <a:lvl1pPr lvl="0" algn="l">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550750" y="3391100"/>
            <a:ext cx="3718200" cy="6372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p:nvPr/>
        </p:nvSpPr>
        <p:spPr>
          <a:xfrm>
            <a:off x="7166761" y="3224384"/>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5467773" y="185829"/>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4550">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250460" y="4528504"/>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4550">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20489" y="-687154"/>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4362285" y="2854866"/>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4550">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2"/>
          <p:cNvGrpSpPr/>
          <p:nvPr/>
        </p:nvGrpSpPr>
        <p:grpSpPr>
          <a:xfrm>
            <a:off x="3414750" y="81650"/>
            <a:ext cx="947533" cy="947533"/>
            <a:chOff x="3912750" y="637550"/>
            <a:chExt cx="947533" cy="947533"/>
          </a:xfrm>
        </p:grpSpPr>
        <p:sp>
          <p:nvSpPr>
            <p:cNvPr id="19" name="Google Shape;19;p2"/>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2877525" y="4755200"/>
            <a:ext cx="693132" cy="694353"/>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7" name="Shape 127"/>
        <p:cNvGrpSpPr/>
        <p:nvPr/>
      </p:nvGrpSpPr>
      <p:grpSpPr>
        <a:xfrm>
          <a:off x="0" y="0"/>
          <a:ext cx="0" cy="0"/>
          <a:chOff x="0" y="0"/>
          <a:chExt cx="0" cy="0"/>
        </a:xfrm>
      </p:grpSpPr>
      <p:sp>
        <p:nvSpPr>
          <p:cNvPr id="128" name="Google Shape;128;p11"/>
          <p:cNvSpPr/>
          <p:nvPr/>
        </p:nvSpPr>
        <p:spPr>
          <a:xfrm flipH="1">
            <a:off x="794"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1"/>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1"/>
          <p:cNvSpPr txBox="1"/>
          <p:nvPr>
            <p:ph idx="1" type="subTitle"/>
          </p:nvPr>
        </p:nvSpPr>
        <p:spPr>
          <a:xfrm>
            <a:off x="2026575" y="3231975"/>
            <a:ext cx="5081700" cy="328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1" name="Google Shape;131;p11"/>
          <p:cNvSpPr txBox="1"/>
          <p:nvPr>
            <p:ph hasCustomPrompt="1" type="title"/>
          </p:nvPr>
        </p:nvSpPr>
        <p:spPr>
          <a:xfrm>
            <a:off x="1142700" y="1173300"/>
            <a:ext cx="6858600" cy="19635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9800">
                <a:solidFill>
                  <a:schemeClr val="dk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32" name="Google Shape;132;p11"/>
          <p:cNvSpPr/>
          <p:nvPr/>
        </p:nvSpPr>
        <p:spPr>
          <a:xfrm rot="10800000">
            <a:off x="3787264" y="-1056324"/>
            <a:ext cx="7570971" cy="4973410"/>
          </a:xfrm>
          <a:custGeom>
            <a:rect b="b" l="l" r="r" t="t"/>
            <a:pathLst>
              <a:path extrusionOk="0" h="67363" w="102546">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1"/>
          <p:cNvSpPr/>
          <p:nvPr/>
        </p:nvSpPr>
        <p:spPr>
          <a:xfrm flipH="1" rot="5400000">
            <a:off x="-3290186" y="-562549"/>
            <a:ext cx="7570971" cy="4973410"/>
          </a:xfrm>
          <a:custGeom>
            <a:rect b="b" l="l" r="r" t="t"/>
            <a:pathLst>
              <a:path extrusionOk="0" h="67363" w="102546">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1"/>
          <p:cNvSpPr/>
          <p:nvPr/>
        </p:nvSpPr>
        <p:spPr>
          <a:xfrm rot="10800000">
            <a:off x="472704" y="-730609"/>
            <a:ext cx="1144520" cy="1145687"/>
          </a:xfrm>
          <a:custGeom>
            <a:rect b="b" l="l" r="r" t="t"/>
            <a:pathLst>
              <a:path extrusionOk="0" fill="none" h="29454" w="29424">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1"/>
          <p:cNvSpPr/>
          <p:nvPr/>
        </p:nvSpPr>
        <p:spPr>
          <a:xfrm rot="10800000">
            <a:off x="-823764" y="1573116"/>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1"/>
          <p:cNvSpPr/>
          <p:nvPr/>
        </p:nvSpPr>
        <p:spPr>
          <a:xfrm rot="10800000">
            <a:off x="462593" y="4691786"/>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4550">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1"/>
          <p:cNvSpPr/>
          <p:nvPr/>
        </p:nvSpPr>
        <p:spPr>
          <a:xfrm rot="10800000">
            <a:off x="3459729" y="4344791"/>
            <a:ext cx="1144520" cy="1145687"/>
          </a:xfrm>
          <a:custGeom>
            <a:rect b="b" l="l" r="r" t="t"/>
            <a:pathLst>
              <a:path extrusionOk="0" fill="none" h="29454" w="29424">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1"/>
          <p:cNvSpPr/>
          <p:nvPr/>
        </p:nvSpPr>
        <p:spPr>
          <a:xfrm rot="10800000">
            <a:off x="8607386" y="-402521"/>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1"/>
          <p:cNvSpPr/>
          <p:nvPr/>
        </p:nvSpPr>
        <p:spPr>
          <a:xfrm flipH="1">
            <a:off x="8776662" y="2415913"/>
            <a:ext cx="693132" cy="694353"/>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4550">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11"/>
          <p:cNvGrpSpPr/>
          <p:nvPr/>
        </p:nvGrpSpPr>
        <p:grpSpPr>
          <a:xfrm flipH="1">
            <a:off x="7149694" y="4426795"/>
            <a:ext cx="1265051" cy="1265051"/>
            <a:chOff x="3912750" y="637550"/>
            <a:chExt cx="947533" cy="947533"/>
          </a:xfrm>
        </p:grpSpPr>
        <p:sp>
          <p:nvSpPr>
            <p:cNvPr id="141" name="Google Shape;141;p11"/>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43" name="Shape 14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5">
    <p:spTree>
      <p:nvGrpSpPr>
        <p:cNvPr id="144" name="Shape 144"/>
        <p:cNvGrpSpPr/>
        <p:nvPr/>
      </p:nvGrpSpPr>
      <p:grpSpPr>
        <a:xfrm>
          <a:off x="0" y="0"/>
          <a:ext cx="0" cy="0"/>
          <a:chOff x="0" y="0"/>
          <a:chExt cx="0" cy="0"/>
        </a:xfrm>
      </p:grpSpPr>
      <p:sp>
        <p:nvSpPr>
          <p:cNvPr id="145" name="Google Shape;145;p13"/>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flipH="1">
            <a:off x="975451" y="-231496"/>
            <a:ext cx="8428467" cy="5606479"/>
          </a:xfrm>
          <a:custGeom>
            <a:rect b="b" l="l" r="r" t="t"/>
            <a:pathLst>
              <a:path extrusionOk="0" h="69676" w="104747">
                <a:moveTo>
                  <a:pt x="0" y="1"/>
                </a:moveTo>
                <a:lnTo>
                  <a:pt x="0" y="69676"/>
                </a:lnTo>
                <a:lnTo>
                  <a:pt x="1799" y="69676"/>
                </a:lnTo>
                <a:cubicBezTo>
                  <a:pt x="5385" y="68581"/>
                  <a:pt x="10134" y="66536"/>
                  <a:pt x="15229" y="62693"/>
                </a:cubicBezTo>
                <a:cubicBezTo>
                  <a:pt x="25977" y="54592"/>
                  <a:pt x="20111" y="44816"/>
                  <a:pt x="30871" y="30850"/>
                </a:cubicBezTo>
                <a:cubicBezTo>
                  <a:pt x="41619" y="16883"/>
                  <a:pt x="59776" y="24984"/>
                  <a:pt x="85194" y="12973"/>
                </a:cubicBezTo>
                <a:cubicBezTo>
                  <a:pt x="96859" y="7464"/>
                  <a:pt x="102289" y="3978"/>
                  <a:pt x="104747" y="1822"/>
                </a:cubicBezTo>
                <a:lnTo>
                  <a:pt x="104747" y="1"/>
                </a:lnTo>
                <a:close/>
              </a:path>
            </a:pathLst>
          </a:custGeom>
          <a:solidFill>
            <a:srgbClr val="D6D7D7">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txBox="1"/>
          <p:nvPr>
            <p:ph type="title"/>
          </p:nvPr>
        </p:nvSpPr>
        <p:spPr>
          <a:xfrm>
            <a:off x="1991575" y="1754100"/>
            <a:ext cx="2580300" cy="434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400"/>
              <a:buFont typeface="Montserrat Black"/>
              <a:buNone/>
              <a:defRPr sz="2200"/>
            </a:lvl1pPr>
            <a:lvl2pPr lvl="1" rtl="0" algn="ctr">
              <a:spcBef>
                <a:spcPts val="0"/>
              </a:spcBef>
              <a:spcAft>
                <a:spcPts val="0"/>
              </a:spcAft>
              <a:buSzPts val="2400"/>
              <a:buFont typeface="Montserrat Black"/>
              <a:buNone/>
              <a:defRPr sz="2400">
                <a:latin typeface="Montserrat Black"/>
                <a:ea typeface="Montserrat Black"/>
                <a:cs typeface="Montserrat Black"/>
                <a:sym typeface="Montserrat Black"/>
              </a:defRPr>
            </a:lvl2pPr>
            <a:lvl3pPr lvl="2" rtl="0" algn="ctr">
              <a:spcBef>
                <a:spcPts val="0"/>
              </a:spcBef>
              <a:spcAft>
                <a:spcPts val="0"/>
              </a:spcAft>
              <a:buSzPts val="2400"/>
              <a:buFont typeface="Montserrat Black"/>
              <a:buNone/>
              <a:defRPr sz="2400">
                <a:latin typeface="Montserrat Black"/>
                <a:ea typeface="Montserrat Black"/>
                <a:cs typeface="Montserrat Black"/>
                <a:sym typeface="Montserrat Black"/>
              </a:defRPr>
            </a:lvl3pPr>
            <a:lvl4pPr lvl="3" rtl="0" algn="ctr">
              <a:spcBef>
                <a:spcPts val="0"/>
              </a:spcBef>
              <a:spcAft>
                <a:spcPts val="0"/>
              </a:spcAft>
              <a:buSzPts val="2400"/>
              <a:buFont typeface="Montserrat Black"/>
              <a:buNone/>
              <a:defRPr sz="2400">
                <a:latin typeface="Montserrat Black"/>
                <a:ea typeface="Montserrat Black"/>
                <a:cs typeface="Montserrat Black"/>
                <a:sym typeface="Montserrat Black"/>
              </a:defRPr>
            </a:lvl4pPr>
            <a:lvl5pPr lvl="4" rtl="0" algn="ctr">
              <a:spcBef>
                <a:spcPts val="0"/>
              </a:spcBef>
              <a:spcAft>
                <a:spcPts val="0"/>
              </a:spcAft>
              <a:buSzPts val="2400"/>
              <a:buFont typeface="Montserrat Black"/>
              <a:buNone/>
              <a:defRPr sz="2400">
                <a:latin typeface="Montserrat Black"/>
                <a:ea typeface="Montserrat Black"/>
                <a:cs typeface="Montserrat Black"/>
                <a:sym typeface="Montserrat Black"/>
              </a:defRPr>
            </a:lvl5pPr>
            <a:lvl6pPr lvl="5" rtl="0" algn="ctr">
              <a:spcBef>
                <a:spcPts val="0"/>
              </a:spcBef>
              <a:spcAft>
                <a:spcPts val="0"/>
              </a:spcAft>
              <a:buSzPts val="2400"/>
              <a:buFont typeface="Montserrat Black"/>
              <a:buNone/>
              <a:defRPr sz="2400">
                <a:latin typeface="Montserrat Black"/>
                <a:ea typeface="Montserrat Black"/>
                <a:cs typeface="Montserrat Black"/>
                <a:sym typeface="Montserrat Black"/>
              </a:defRPr>
            </a:lvl6pPr>
            <a:lvl7pPr lvl="6" rtl="0" algn="ctr">
              <a:spcBef>
                <a:spcPts val="0"/>
              </a:spcBef>
              <a:spcAft>
                <a:spcPts val="0"/>
              </a:spcAft>
              <a:buSzPts val="2400"/>
              <a:buFont typeface="Montserrat Black"/>
              <a:buNone/>
              <a:defRPr sz="2400">
                <a:latin typeface="Montserrat Black"/>
                <a:ea typeface="Montserrat Black"/>
                <a:cs typeface="Montserrat Black"/>
                <a:sym typeface="Montserrat Black"/>
              </a:defRPr>
            </a:lvl7pPr>
            <a:lvl8pPr lvl="7" rtl="0" algn="ctr">
              <a:spcBef>
                <a:spcPts val="0"/>
              </a:spcBef>
              <a:spcAft>
                <a:spcPts val="0"/>
              </a:spcAft>
              <a:buSzPts val="2400"/>
              <a:buFont typeface="Montserrat Black"/>
              <a:buNone/>
              <a:defRPr sz="2400">
                <a:latin typeface="Montserrat Black"/>
                <a:ea typeface="Montserrat Black"/>
                <a:cs typeface="Montserrat Black"/>
                <a:sym typeface="Montserrat Black"/>
              </a:defRPr>
            </a:lvl8pPr>
            <a:lvl9pPr lvl="8" rtl="0" algn="ctr">
              <a:spcBef>
                <a:spcPts val="0"/>
              </a:spcBef>
              <a:spcAft>
                <a:spcPts val="0"/>
              </a:spcAft>
              <a:buSzPts val="2400"/>
              <a:buFont typeface="Montserrat Black"/>
              <a:buNone/>
              <a:defRPr sz="2400">
                <a:latin typeface="Montserrat Black"/>
                <a:ea typeface="Montserrat Black"/>
                <a:cs typeface="Montserrat Black"/>
                <a:sym typeface="Montserrat Black"/>
              </a:defRPr>
            </a:lvl9pPr>
          </a:lstStyle>
          <a:p/>
        </p:txBody>
      </p:sp>
      <p:sp>
        <p:nvSpPr>
          <p:cNvPr id="148" name="Google Shape;148;p13"/>
          <p:cNvSpPr txBox="1"/>
          <p:nvPr>
            <p:ph idx="1" type="subTitle"/>
          </p:nvPr>
        </p:nvSpPr>
        <p:spPr>
          <a:xfrm>
            <a:off x="1991575" y="2116975"/>
            <a:ext cx="2580300" cy="47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 name="Google Shape;149;p13"/>
          <p:cNvSpPr txBox="1"/>
          <p:nvPr>
            <p:ph idx="2" type="title"/>
          </p:nvPr>
        </p:nvSpPr>
        <p:spPr>
          <a:xfrm>
            <a:off x="5786525" y="1754100"/>
            <a:ext cx="2580300" cy="434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400"/>
              <a:buFont typeface="Montserrat Black"/>
              <a:buNone/>
              <a:defRPr sz="2200"/>
            </a:lvl1pPr>
            <a:lvl2pPr lvl="1" rtl="0" algn="ctr">
              <a:spcBef>
                <a:spcPts val="0"/>
              </a:spcBef>
              <a:spcAft>
                <a:spcPts val="0"/>
              </a:spcAft>
              <a:buSzPts val="2400"/>
              <a:buFont typeface="Montserrat Black"/>
              <a:buNone/>
              <a:defRPr sz="2400">
                <a:latin typeface="Montserrat Black"/>
                <a:ea typeface="Montserrat Black"/>
                <a:cs typeface="Montserrat Black"/>
                <a:sym typeface="Montserrat Black"/>
              </a:defRPr>
            </a:lvl2pPr>
            <a:lvl3pPr lvl="2" rtl="0" algn="ctr">
              <a:spcBef>
                <a:spcPts val="0"/>
              </a:spcBef>
              <a:spcAft>
                <a:spcPts val="0"/>
              </a:spcAft>
              <a:buSzPts val="2400"/>
              <a:buFont typeface="Montserrat Black"/>
              <a:buNone/>
              <a:defRPr sz="2400">
                <a:latin typeface="Montserrat Black"/>
                <a:ea typeface="Montserrat Black"/>
                <a:cs typeface="Montserrat Black"/>
                <a:sym typeface="Montserrat Black"/>
              </a:defRPr>
            </a:lvl3pPr>
            <a:lvl4pPr lvl="3" rtl="0" algn="ctr">
              <a:spcBef>
                <a:spcPts val="0"/>
              </a:spcBef>
              <a:spcAft>
                <a:spcPts val="0"/>
              </a:spcAft>
              <a:buSzPts val="2400"/>
              <a:buFont typeface="Montserrat Black"/>
              <a:buNone/>
              <a:defRPr sz="2400">
                <a:latin typeface="Montserrat Black"/>
                <a:ea typeface="Montserrat Black"/>
                <a:cs typeface="Montserrat Black"/>
                <a:sym typeface="Montserrat Black"/>
              </a:defRPr>
            </a:lvl4pPr>
            <a:lvl5pPr lvl="4" rtl="0" algn="ctr">
              <a:spcBef>
                <a:spcPts val="0"/>
              </a:spcBef>
              <a:spcAft>
                <a:spcPts val="0"/>
              </a:spcAft>
              <a:buSzPts val="2400"/>
              <a:buFont typeface="Montserrat Black"/>
              <a:buNone/>
              <a:defRPr sz="2400">
                <a:latin typeface="Montserrat Black"/>
                <a:ea typeface="Montserrat Black"/>
                <a:cs typeface="Montserrat Black"/>
                <a:sym typeface="Montserrat Black"/>
              </a:defRPr>
            </a:lvl5pPr>
            <a:lvl6pPr lvl="5" rtl="0" algn="ctr">
              <a:spcBef>
                <a:spcPts val="0"/>
              </a:spcBef>
              <a:spcAft>
                <a:spcPts val="0"/>
              </a:spcAft>
              <a:buSzPts val="2400"/>
              <a:buFont typeface="Montserrat Black"/>
              <a:buNone/>
              <a:defRPr sz="2400">
                <a:latin typeface="Montserrat Black"/>
                <a:ea typeface="Montserrat Black"/>
                <a:cs typeface="Montserrat Black"/>
                <a:sym typeface="Montserrat Black"/>
              </a:defRPr>
            </a:lvl6pPr>
            <a:lvl7pPr lvl="6" rtl="0" algn="ctr">
              <a:spcBef>
                <a:spcPts val="0"/>
              </a:spcBef>
              <a:spcAft>
                <a:spcPts val="0"/>
              </a:spcAft>
              <a:buSzPts val="2400"/>
              <a:buFont typeface="Montserrat Black"/>
              <a:buNone/>
              <a:defRPr sz="2400">
                <a:latin typeface="Montserrat Black"/>
                <a:ea typeface="Montserrat Black"/>
                <a:cs typeface="Montserrat Black"/>
                <a:sym typeface="Montserrat Black"/>
              </a:defRPr>
            </a:lvl7pPr>
            <a:lvl8pPr lvl="7" rtl="0" algn="ctr">
              <a:spcBef>
                <a:spcPts val="0"/>
              </a:spcBef>
              <a:spcAft>
                <a:spcPts val="0"/>
              </a:spcAft>
              <a:buSzPts val="2400"/>
              <a:buFont typeface="Montserrat Black"/>
              <a:buNone/>
              <a:defRPr sz="2400">
                <a:latin typeface="Montserrat Black"/>
                <a:ea typeface="Montserrat Black"/>
                <a:cs typeface="Montserrat Black"/>
                <a:sym typeface="Montserrat Black"/>
              </a:defRPr>
            </a:lvl8pPr>
            <a:lvl9pPr lvl="8" rtl="0" algn="ctr">
              <a:spcBef>
                <a:spcPts val="0"/>
              </a:spcBef>
              <a:spcAft>
                <a:spcPts val="0"/>
              </a:spcAft>
              <a:buSzPts val="2400"/>
              <a:buFont typeface="Montserrat Black"/>
              <a:buNone/>
              <a:defRPr sz="2400">
                <a:latin typeface="Montserrat Black"/>
                <a:ea typeface="Montserrat Black"/>
                <a:cs typeface="Montserrat Black"/>
                <a:sym typeface="Montserrat Black"/>
              </a:defRPr>
            </a:lvl9pPr>
          </a:lstStyle>
          <a:p/>
        </p:txBody>
      </p:sp>
      <p:sp>
        <p:nvSpPr>
          <p:cNvPr id="150" name="Google Shape;150;p13"/>
          <p:cNvSpPr txBox="1"/>
          <p:nvPr>
            <p:ph idx="3" type="subTitle"/>
          </p:nvPr>
        </p:nvSpPr>
        <p:spPr>
          <a:xfrm>
            <a:off x="5786525" y="2116975"/>
            <a:ext cx="2580300" cy="47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1" name="Google Shape;151;p13"/>
          <p:cNvSpPr txBox="1"/>
          <p:nvPr>
            <p:ph idx="4" type="title"/>
          </p:nvPr>
        </p:nvSpPr>
        <p:spPr>
          <a:xfrm>
            <a:off x="1991575" y="3094050"/>
            <a:ext cx="2580300" cy="434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400"/>
              <a:buFont typeface="Montserrat Black"/>
              <a:buNone/>
              <a:defRPr sz="2200"/>
            </a:lvl1pPr>
            <a:lvl2pPr lvl="1" rtl="0" algn="ctr">
              <a:spcBef>
                <a:spcPts val="0"/>
              </a:spcBef>
              <a:spcAft>
                <a:spcPts val="0"/>
              </a:spcAft>
              <a:buSzPts val="2400"/>
              <a:buFont typeface="Montserrat Black"/>
              <a:buNone/>
              <a:defRPr sz="2400">
                <a:latin typeface="Montserrat Black"/>
                <a:ea typeface="Montserrat Black"/>
                <a:cs typeface="Montserrat Black"/>
                <a:sym typeface="Montserrat Black"/>
              </a:defRPr>
            </a:lvl2pPr>
            <a:lvl3pPr lvl="2" rtl="0" algn="ctr">
              <a:spcBef>
                <a:spcPts val="0"/>
              </a:spcBef>
              <a:spcAft>
                <a:spcPts val="0"/>
              </a:spcAft>
              <a:buSzPts val="2400"/>
              <a:buFont typeface="Montserrat Black"/>
              <a:buNone/>
              <a:defRPr sz="2400">
                <a:latin typeface="Montserrat Black"/>
                <a:ea typeface="Montserrat Black"/>
                <a:cs typeface="Montserrat Black"/>
                <a:sym typeface="Montserrat Black"/>
              </a:defRPr>
            </a:lvl3pPr>
            <a:lvl4pPr lvl="3" rtl="0" algn="ctr">
              <a:spcBef>
                <a:spcPts val="0"/>
              </a:spcBef>
              <a:spcAft>
                <a:spcPts val="0"/>
              </a:spcAft>
              <a:buSzPts val="2400"/>
              <a:buFont typeface="Montserrat Black"/>
              <a:buNone/>
              <a:defRPr sz="2400">
                <a:latin typeface="Montserrat Black"/>
                <a:ea typeface="Montserrat Black"/>
                <a:cs typeface="Montserrat Black"/>
                <a:sym typeface="Montserrat Black"/>
              </a:defRPr>
            </a:lvl4pPr>
            <a:lvl5pPr lvl="4" rtl="0" algn="ctr">
              <a:spcBef>
                <a:spcPts val="0"/>
              </a:spcBef>
              <a:spcAft>
                <a:spcPts val="0"/>
              </a:spcAft>
              <a:buSzPts val="2400"/>
              <a:buFont typeface="Montserrat Black"/>
              <a:buNone/>
              <a:defRPr sz="2400">
                <a:latin typeface="Montserrat Black"/>
                <a:ea typeface="Montserrat Black"/>
                <a:cs typeface="Montserrat Black"/>
                <a:sym typeface="Montserrat Black"/>
              </a:defRPr>
            </a:lvl5pPr>
            <a:lvl6pPr lvl="5" rtl="0" algn="ctr">
              <a:spcBef>
                <a:spcPts val="0"/>
              </a:spcBef>
              <a:spcAft>
                <a:spcPts val="0"/>
              </a:spcAft>
              <a:buSzPts val="2400"/>
              <a:buFont typeface="Montserrat Black"/>
              <a:buNone/>
              <a:defRPr sz="2400">
                <a:latin typeface="Montserrat Black"/>
                <a:ea typeface="Montserrat Black"/>
                <a:cs typeface="Montserrat Black"/>
                <a:sym typeface="Montserrat Black"/>
              </a:defRPr>
            </a:lvl6pPr>
            <a:lvl7pPr lvl="6" rtl="0" algn="ctr">
              <a:spcBef>
                <a:spcPts val="0"/>
              </a:spcBef>
              <a:spcAft>
                <a:spcPts val="0"/>
              </a:spcAft>
              <a:buSzPts val="2400"/>
              <a:buFont typeface="Montserrat Black"/>
              <a:buNone/>
              <a:defRPr sz="2400">
                <a:latin typeface="Montserrat Black"/>
                <a:ea typeface="Montserrat Black"/>
                <a:cs typeface="Montserrat Black"/>
                <a:sym typeface="Montserrat Black"/>
              </a:defRPr>
            </a:lvl7pPr>
            <a:lvl8pPr lvl="7" rtl="0" algn="ctr">
              <a:spcBef>
                <a:spcPts val="0"/>
              </a:spcBef>
              <a:spcAft>
                <a:spcPts val="0"/>
              </a:spcAft>
              <a:buSzPts val="2400"/>
              <a:buFont typeface="Montserrat Black"/>
              <a:buNone/>
              <a:defRPr sz="2400">
                <a:latin typeface="Montserrat Black"/>
                <a:ea typeface="Montserrat Black"/>
                <a:cs typeface="Montserrat Black"/>
                <a:sym typeface="Montserrat Black"/>
              </a:defRPr>
            </a:lvl8pPr>
            <a:lvl9pPr lvl="8" rtl="0" algn="ctr">
              <a:spcBef>
                <a:spcPts val="0"/>
              </a:spcBef>
              <a:spcAft>
                <a:spcPts val="0"/>
              </a:spcAft>
              <a:buSzPts val="2400"/>
              <a:buFont typeface="Montserrat Black"/>
              <a:buNone/>
              <a:defRPr sz="2400">
                <a:latin typeface="Montserrat Black"/>
                <a:ea typeface="Montserrat Black"/>
                <a:cs typeface="Montserrat Black"/>
                <a:sym typeface="Montserrat Black"/>
              </a:defRPr>
            </a:lvl9pPr>
          </a:lstStyle>
          <a:p/>
        </p:txBody>
      </p:sp>
      <p:sp>
        <p:nvSpPr>
          <p:cNvPr id="152" name="Google Shape;152;p13"/>
          <p:cNvSpPr txBox="1"/>
          <p:nvPr>
            <p:ph idx="5" type="title"/>
          </p:nvPr>
        </p:nvSpPr>
        <p:spPr>
          <a:xfrm>
            <a:off x="5786525" y="3094050"/>
            <a:ext cx="2580300" cy="434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400"/>
              <a:buFont typeface="Montserrat Black"/>
              <a:buNone/>
              <a:defRPr sz="2200"/>
            </a:lvl1pPr>
            <a:lvl2pPr lvl="1" rtl="0" algn="ctr">
              <a:spcBef>
                <a:spcPts val="0"/>
              </a:spcBef>
              <a:spcAft>
                <a:spcPts val="0"/>
              </a:spcAft>
              <a:buSzPts val="2400"/>
              <a:buFont typeface="Montserrat Black"/>
              <a:buNone/>
              <a:defRPr sz="2400">
                <a:latin typeface="Montserrat Black"/>
                <a:ea typeface="Montserrat Black"/>
                <a:cs typeface="Montserrat Black"/>
                <a:sym typeface="Montserrat Black"/>
              </a:defRPr>
            </a:lvl2pPr>
            <a:lvl3pPr lvl="2" rtl="0" algn="ctr">
              <a:spcBef>
                <a:spcPts val="0"/>
              </a:spcBef>
              <a:spcAft>
                <a:spcPts val="0"/>
              </a:spcAft>
              <a:buSzPts val="2400"/>
              <a:buFont typeface="Montserrat Black"/>
              <a:buNone/>
              <a:defRPr sz="2400">
                <a:latin typeface="Montserrat Black"/>
                <a:ea typeface="Montserrat Black"/>
                <a:cs typeface="Montserrat Black"/>
                <a:sym typeface="Montserrat Black"/>
              </a:defRPr>
            </a:lvl3pPr>
            <a:lvl4pPr lvl="3" rtl="0" algn="ctr">
              <a:spcBef>
                <a:spcPts val="0"/>
              </a:spcBef>
              <a:spcAft>
                <a:spcPts val="0"/>
              </a:spcAft>
              <a:buSzPts val="2400"/>
              <a:buFont typeface="Montserrat Black"/>
              <a:buNone/>
              <a:defRPr sz="2400">
                <a:latin typeface="Montserrat Black"/>
                <a:ea typeface="Montserrat Black"/>
                <a:cs typeface="Montserrat Black"/>
                <a:sym typeface="Montserrat Black"/>
              </a:defRPr>
            </a:lvl4pPr>
            <a:lvl5pPr lvl="4" rtl="0" algn="ctr">
              <a:spcBef>
                <a:spcPts val="0"/>
              </a:spcBef>
              <a:spcAft>
                <a:spcPts val="0"/>
              </a:spcAft>
              <a:buSzPts val="2400"/>
              <a:buFont typeface="Montserrat Black"/>
              <a:buNone/>
              <a:defRPr sz="2400">
                <a:latin typeface="Montserrat Black"/>
                <a:ea typeface="Montserrat Black"/>
                <a:cs typeface="Montserrat Black"/>
                <a:sym typeface="Montserrat Black"/>
              </a:defRPr>
            </a:lvl5pPr>
            <a:lvl6pPr lvl="5" rtl="0" algn="ctr">
              <a:spcBef>
                <a:spcPts val="0"/>
              </a:spcBef>
              <a:spcAft>
                <a:spcPts val="0"/>
              </a:spcAft>
              <a:buSzPts val="2400"/>
              <a:buFont typeface="Montserrat Black"/>
              <a:buNone/>
              <a:defRPr sz="2400">
                <a:latin typeface="Montserrat Black"/>
                <a:ea typeface="Montserrat Black"/>
                <a:cs typeface="Montserrat Black"/>
                <a:sym typeface="Montserrat Black"/>
              </a:defRPr>
            </a:lvl6pPr>
            <a:lvl7pPr lvl="6" rtl="0" algn="ctr">
              <a:spcBef>
                <a:spcPts val="0"/>
              </a:spcBef>
              <a:spcAft>
                <a:spcPts val="0"/>
              </a:spcAft>
              <a:buSzPts val="2400"/>
              <a:buFont typeface="Montserrat Black"/>
              <a:buNone/>
              <a:defRPr sz="2400">
                <a:latin typeface="Montserrat Black"/>
                <a:ea typeface="Montserrat Black"/>
                <a:cs typeface="Montserrat Black"/>
                <a:sym typeface="Montserrat Black"/>
              </a:defRPr>
            </a:lvl7pPr>
            <a:lvl8pPr lvl="7" rtl="0" algn="ctr">
              <a:spcBef>
                <a:spcPts val="0"/>
              </a:spcBef>
              <a:spcAft>
                <a:spcPts val="0"/>
              </a:spcAft>
              <a:buSzPts val="2400"/>
              <a:buFont typeface="Montserrat Black"/>
              <a:buNone/>
              <a:defRPr sz="2400">
                <a:latin typeface="Montserrat Black"/>
                <a:ea typeface="Montserrat Black"/>
                <a:cs typeface="Montserrat Black"/>
                <a:sym typeface="Montserrat Black"/>
              </a:defRPr>
            </a:lvl8pPr>
            <a:lvl9pPr lvl="8" rtl="0" algn="ctr">
              <a:spcBef>
                <a:spcPts val="0"/>
              </a:spcBef>
              <a:spcAft>
                <a:spcPts val="0"/>
              </a:spcAft>
              <a:buSzPts val="2400"/>
              <a:buFont typeface="Montserrat Black"/>
              <a:buNone/>
              <a:defRPr sz="2400">
                <a:latin typeface="Montserrat Black"/>
                <a:ea typeface="Montserrat Black"/>
                <a:cs typeface="Montserrat Black"/>
                <a:sym typeface="Montserrat Black"/>
              </a:defRPr>
            </a:lvl9pPr>
          </a:lstStyle>
          <a:p/>
        </p:txBody>
      </p:sp>
      <p:sp>
        <p:nvSpPr>
          <p:cNvPr id="153" name="Google Shape;153;p13"/>
          <p:cNvSpPr txBox="1"/>
          <p:nvPr>
            <p:ph idx="6" type="subTitle"/>
          </p:nvPr>
        </p:nvSpPr>
        <p:spPr>
          <a:xfrm>
            <a:off x="5786525" y="3455900"/>
            <a:ext cx="2580300" cy="47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4" name="Google Shape;154;p13"/>
          <p:cNvSpPr txBox="1"/>
          <p:nvPr>
            <p:ph hasCustomPrompt="1" idx="7" type="title"/>
          </p:nvPr>
        </p:nvSpPr>
        <p:spPr>
          <a:xfrm>
            <a:off x="1068700" y="1852888"/>
            <a:ext cx="822900" cy="64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4700"/>
              <a:buNone/>
              <a:defRPr sz="3600">
                <a:solidFill>
                  <a:schemeClr val="dk1"/>
                </a:solidFill>
              </a:defRPr>
            </a:lvl1pPr>
            <a:lvl2pPr lvl="1" rtl="0" algn="ctr">
              <a:spcBef>
                <a:spcPts val="0"/>
              </a:spcBef>
              <a:spcAft>
                <a:spcPts val="0"/>
              </a:spcAft>
              <a:buSzPts val="4700"/>
              <a:buNone/>
              <a:defRPr sz="4700"/>
            </a:lvl2pPr>
            <a:lvl3pPr lvl="2" rtl="0" algn="ctr">
              <a:spcBef>
                <a:spcPts val="0"/>
              </a:spcBef>
              <a:spcAft>
                <a:spcPts val="0"/>
              </a:spcAft>
              <a:buSzPts val="4700"/>
              <a:buNone/>
              <a:defRPr sz="4700"/>
            </a:lvl3pPr>
            <a:lvl4pPr lvl="3" rtl="0" algn="ctr">
              <a:spcBef>
                <a:spcPts val="0"/>
              </a:spcBef>
              <a:spcAft>
                <a:spcPts val="0"/>
              </a:spcAft>
              <a:buSzPts val="4700"/>
              <a:buNone/>
              <a:defRPr sz="4700"/>
            </a:lvl4pPr>
            <a:lvl5pPr lvl="4" rtl="0" algn="ctr">
              <a:spcBef>
                <a:spcPts val="0"/>
              </a:spcBef>
              <a:spcAft>
                <a:spcPts val="0"/>
              </a:spcAft>
              <a:buSzPts val="4700"/>
              <a:buNone/>
              <a:defRPr sz="4700"/>
            </a:lvl5pPr>
            <a:lvl6pPr lvl="5" rtl="0" algn="ctr">
              <a:spcBef>
                <a:spcPts val="0"/>
              </a:spcBef>
              <a:spcAft>
                <a:spcPts val="0"/>
              </a:spcAft>
              <a:buSzPts val="4700"/>
              <a:buNone/>
              <a:defRPr sz="4700"/>
            </a:lvl6pPr>
            <a:lvl7pPr lvl="6" rtl="0" algn="ctr">
              <a:spcBef>
                <a:spcPts val="0"/>
              </a:spcBef>
              <a:spcAft>
                <a:spcPts val="0"/>
              </a:spcAft>
              <a:buSzPts val="4700"/>
              <a:buNone/>
              <a:defRPr sz="4700"/>
            </a:lvl7pPr>
            <a:lvl8pPr lvl="7" rtl="0" algn="ctr">
              <a:spcBef>
                <a:spcPts val="0"/>
              </a:spcBef>
              <a:spcAft>
                <a:spcPts val="0"/>
              </a:spcAft>
              <a:buSzPts val="4700"/>
              <a:buNone/>
              <a:defRPr sz="4700"/>
            </a:lvl8pPr>
            <a:lvl9pPr lvl="8" rtl="0" algn="ctr">
              <a:spcBef>
                <a:spcPts val="0"/>
              </a:spcBef>
              <a:spcAft>
                <a:spcPts val="0"/>
              </a:spcAft>
              <a:buSzPts val="4700"/>
              <a:buNone/>
              <a:defRPr sz="4700"/>
            </a:lvl9pPr>
          </a:lstStyle>
          <a:p>
            <a:r>
              <a:t>xx%</a:t>
            </a:r>
          </a:p>
        </p:txBody>
      </p:sp>
      <p:sp>
        <p:nvSpPr>
          <p:cNvPr id="155" name="Google Shape;155;p13"/>
          <p:cNvSpPr txBox="1"/>
          <p:nvPr>
            <p:ph hasCustomPrompt="1" idx="8" type="title"/>
          </p:nvPr>
        </p:nvSpPr>
        <p:spPr>
          <a:xfrm>
            <a:off x="4868250" y="1858800"/>
            <a:ext cx="822900" cy="64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4700"/>
              <a:buNone/>
              <a:defRPr sz="3600">
                <a:solidFill>
                  <a:schemeClr val="dk1"/>
                </a:solidFill>
              </a:defRPr>
            </a:lvl1pPr>
            <a:lvl2pPr lvl="1" rtl="0" algn="ctr">
              <a:spcBef>
                <a:spcPts val="0"/>
              </a:spcBef>
              <a:spcAft>
                <a:spcPts val="0"/>
              </a:spcAft>
              <a:buSzPts val="4700"/>
              <a:buNone/>
              <a:defRPr sz="4700"/>
            </a:lvl2pPr>
            <a:lvl3pPr lvl="2" rtl="0" algn="ctr">
              <a:spcBef>
                <a:spcPts val="0"/>
              </a:spcBef>
              <a:spcAft>
                <a:spcPts val="0"/>
              </a:spcAft>
              <a:buSzPts val="4700"/>
              <a:buNone/>
              <a:defRPr sz="4700"/>
            </a:lvl3pPr>
            <a:lvl4pPr lvl="3" rtl="0" algn="ctr">
              <a:spcBef>
                <a:spcPts val="0"/>
              </a:spcBef>
              <a:spcAft>
                <a:spcPts val="0"/>
              </a:spcAft>
              <a:buSzPts val="4700"/>
              <a:buNone/>
              <a:defRPr sz="4700"/>
            </a:lvl4pPr>
            <a:lvl5pPr lvl="4" rtl="0" algn="ctr">
              <a:spcBef>
                <a:spcPts val="0"/>
              </a:spcBef>
              <a:spcAft>
                <a:spcPts val="0"/>
              </a:spcAft>
              <a:buSzPts val="4700"/>
              <a:buNone/>
              <a:defRPr sz="4700"/>
            </a:lvl5pPr>
            <a:lvl6pPr lvl="5" rtl="0" algn="ctr">
              <a:spcBef>
                <a:spcPts val="0"/>
              </a:spcBef>
              <a:spcAft>
                <a:spcPts val="0"/>
              </a:spcAft>
              <a:buSzPts val="4700"/>
              <a:buNone/>
              <a:defRPr sz="4700"/>
            </a:lvl6pPr>
            <a:lvl7pPr lvl="6" rtl="0" algn="ctr">
              <a:spcBef>
                <a:spcPts val="0"/>
              </a:spcBef>
              <a:spcAft>
                <a:spcPts val="0"/>
              </a:spcAft>
              <a:buSzPts val="4700"/>
              <a:buNone/>
              <a:defRPr sz="4700"/>
            </a:lvl7pPr>
            <a:lvl8pPr lvl="7" rtl="0" algn="ctr">
              <a:spcBef>
                <a:spcPts val="0"/>
              </a:spcBef>
              <a:spcAft>
                <a:spcPts val="0"/>
              </a:spcAft>
              <a:buSzPts val="4700"/>
              <a:buNone/>
              <a:defRPr sz="4700"/>
            </a:lvl8pPr>
            <a:lvl9pPr lvl="8" rtl="0" algn="ctr">
              <a:spcBef>
                <a:spcPts val="0"/>
              </a:spcBef>
              <a:spcAft>
                <a:spcPts val="0"/>
              </a:spcAft>
              <a:buSzPts val="4700"/>
              <a:buNone/>
              <a:defRPr sz="4700"/>
            </a:lvl9pPr>
          </a:lstStyle>
          <a:p>
            <a:r>
              <a:t>xx%</a:t>
            </a:r>
          </a:p>
        </p:txBody>
      </p:sp>
      <p:sp>
        <p:nvSpPr>
          <p:cNvPr id="156" name="Google Shape;156;p13"/>
          <p:cNvSpPr txBox="1"/>
          <p:nvPr>
            <p:ph hasCustomPrompt="1" idx="9" type="title"/>
          </p:nvPr>
        </p:nvSpPr>
        <p:spPr>
          <a:xfrm>
            <a:off x="1068700" y="3193550"/>
            <a:ext cx="822900" cy="64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4700"/>
              <a:buNone/>
              <a:defRPr sz="3600">
                <a:solidFill>
                  <a:schemeClr val="dk1"/>
                </a:solidFill>
              </a:defRPr>
            </a:lvl1pPr>
            <a:lvl2pPr lvl="1" rtl="0" algn="ctr">
              <a:spcBef>
                <a:spcPts val="0"/>
              </a:spcBef>
              <a:spcAft>
                <a:spcPts val="0"/>
              </a:spcAft>
              <a:buSzPts val="4700"/>
              <a:buNone/>
              <a:defRPr sz="4700"/>
            </a:lvl2pPr>
            <a:lvl3pPr lvl="2" rtl="0" algn="ctr">
              <a:spcBef>
                <a:spcPts val="0"/>
              </a:spcBef>
              <a:spcAft>
                <a:spcPts val="0"/>
              </a:spcAft>
              <a:buSzPts val="4700"/>
              <a:buNone/>
              <a:defRPr sz="4700"/>
            </a:lvl3pPr>
            <a:lvl4pPr lvl="3" rtl="0" algn="ctr">
              <a:spcBef>
                <a:spcPts val="0"/>
              </a:spcBef>
              <a:spcAft>
                <a:spcPts val="0"/>
              </a:spcAft>
              <a:buSzPts val="4700"/>
              <a:buNone/>
              <a:defRPr sz="4700"/>
            </a:lvl4pPr>
            <a:lvl5pPr lvl="4" rtl="0" algn="ctr">
              <a:spcBef>
                <a:spcPts val="0"/>
              </a:spcBef>
              <a:spcAft>
                <a:spcPts val="0"/>
              </a:spcAft>
              <a:buSzPts val="4700"/>
              <a:buNone/>
              <a:defRPr sz="4700"/>
            </a:lvl5pPr>
            <a:lvl6pPr lvl="5" rtl="0" algn="ctr">
              <a:spcBef>
                <a:spcPts val="0"/>
              </a:spcBef>
              <a:spcAft>
                <a:spcPts val="0"/>
              </a:spcAft>
              <a:buSzPts val="4700"/>
              <a:buNone/>
              <a:defRPr sz="4700"/>
            </a:lvl6pPr>
            <a:lvl7pPr lvl="6" rtl="0" algn="ctr">
              <a:spcBef>
                <a:spcPts val="0"/>
              </a:spcBef>
              <a:spcAft>
                <a:spcPts val="0"/>
              </a:spcAft>
              <a:buSzPts val="4700"/>
              <a:buNone/>
              <a:defRPr sz="4700"/>
            </a:lvl7pPr>
            <a:lvl8pPr lvl="7" rtl="0" algn="ctr">
              <a:spcBef>
                <a:spcPts val="0"/>
              </a:spcBef>
              <a:spcAft>
                <a:spcPts val="0"/>
              </a:spcAft>
              <a:buSzPts val="4700"/>
              <a:buNone/>
              <a:defRPr sz="4700"/>
            </a:lvl8pPr>
            <a:lvl9pPr lvl="8" rtl="0" algn="ctr">
              <a:spcBef>
                <a:spcPts val="0"/>
              </a:spcBef>
              <a:spcAft>
                <a:spcPts val="0"/>
              </a:spcAft>
              <a:buSzPts val="4700"/>
              <a:buNone/>
              <a:defRPr sz="4700"/>
            </a:lvl9pPr>
          </a:lstStyle>
          <a:p>
            <a:r>
              <a:t>xx%</a:t>
            </a:r>
          </a:p>
        </p:txBody>
      </p:sp>
      <p:sp>
        <p:nvSpPr>
          <p:cNvPr id="157" name="Google Shape;157;p13"/>
          <p:cNvSpPr txBox="1"/>
          <p:nvPr>
            <p:ph hasCustomPrompt="1" idx="13" type="title"/>
          </p:nvPr>
        </p:nvSpPr>
        <p:spPr>
          <a:xfrm>
            <a:off x="4868250" y="3198175"/>
            <a:ext cx="822900" cy="64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4700"/>
              <a:buNone/>
              <a:defRPr sz="3600">
                <a:solidFill>
                  <a:schemeClr val="dk1"/>
                </a:solidFill>
              </a:defRPr>
            </a:lvl1pPr>
            <a:lvl2pPr lvl="1" rtl="0" algn="ctr">
              <a:spcBef>
                <a:spcPts val="0"/>
              </a:spcBef>
              <a:spcAft>
                <a:spcPts val="0"/>
              </a:spcAft>
              <a:buSzPts val="4700"/>
              <a:buNone/>
              <a:defRPr sz="4700"/>
            </a:lvl2pPr>
            <a:lvl3pPr lvl="2" rtl="0" algn="ctr">
              <a:spcBef>
                <a:spcPts val="0"/>
              </a:spcBef>
              <a:spcAft>
                <a:spcPts val="0"/>
              </a:spcAft>
              <a:buSzPts val="4700"/>
              <a:buNone/>
              <a:defRPr sz="4700"/>
            </a:lvl3pPr>
            <a:lvl4pPr lvl="3" rtl="0" algn="ctr">
              <a:spcBef>
                <a:spcPts val="0"/>
              </a:spcBef>
              <a:spcAft>
                <a:spcPts val="0"/>
              </a:spcAft>
              <a:buSzPts val="4700"/>
              <a:buNone/>
              <a:defRPr sz="4700"/>
            </a:lvl4pPr>
            <a:lvl5pPr lvl="4" rtl="0" algn="ctr">
              <a:spcBef>
                <a:spcPts val="0"/>
              </a:spcBef>
              <a:spcAft>
                <a:spcPts val="0"/>
              </a:spcAft>
              <a:buSzPts val="4700"/>
              <a:buNone/>
              <a:defRPr sz="4700"/>
            </a:lvl5pPr>
            <a:lvl6pPr lvl="5" rtl="0" algn="ctr">
              <a:spcBef>
                <a:spcPts val="0"/>
              </a:spcBef>
              <a:spcAft>
                <a:spcPts val="0"/>
              </a:spcAft>
              <a:buSzPts val="4700"/>
              <a:buNone/>
              <a:defRPr sz="4700"/>
            </a:lvl6pPr>
            <a:lvl7pPr lvl="6" rtl="0" algn="ctr">
              <a:spcBef>
                <a:spcPts val="0"/>
              </a:spcBef>
              <a:spcAft>
                <a:spcPts val="0"/>
              </a:spcAft>
              <a:buSzPts val="4700"/>
              <a:buNone/>
              <a:defRPr sz="4700"/>
            </a:lvl7pPr>
            <a:lvl8pPr lvl="7" rtl="0" algn="ctr">
              <a:spcBef>
                <a:spcPts val="0"/>
              </a:spcBef>
              <a:spcAft>
                <a:spcPts val="0"/>
              </a:spcAft>
              <a:buSzPts val="4700"/>
              <a:buNone/>
              <a:defRPr sz="4700"/>
            </a:lvl8pPr>
            <a:lvl9pPr lvl="8" rtl="0" algn="ctr">
              <a:spcBef>
                <a:spcPts val="0"/>
              </a:spcBef>
              <a:spcAft>
                <a:spcPts val="0"/>
              </a:spcAft>
              <a:buSzPts val="4700"/>
              <a:buNone/>
              <a:defRPr sz="4700"/>
            </a:lvl9pPr>
          </a:lstStyle>
          <a:p>
            <a:r>
              <a:t>xx%</a:t>
            </a:r>
          </a:p>
        </p:txBody>
      </p:sp>
      <p:sp>
        <p:nvSpPr>
          <p:cNvPr id="158" name="Google Shape;158;p13"/>
          <p:cNvSpPr txBox="1"/>
          <p:nvPr>
            <p:ph idx="14" type="subTitle"/>
          </p:nvPr>
        </p:nvSpPr>
        <p:spPr>
          <a:xfrm>
            <a:off x="1991575" y="3455900"/>
            <a:ext cx="2580300" cy="47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9" name="Google Shape;159;p13"/>
          <p:cNvSpPr txBox="1"/>
          <p:nvPr>
            <p:ph idx="15" type="title"/>
          </p:nvPr>
        </p:nvSpPr>
        <p:spPr>
          <a:xfrm>
            <a:off x="713225" y="657995"/>
            <a:ext cx="7717500" cy="3630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0" name="Google Shape;160;p13"/>
          <p:cNvSpPr/>
          <p:nvPr/>
        </p:nvSpPr>
        <p:spPr>
          <a:xfrm flipH="1">
            <a:off x="-354865" y="3768934"/>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flipH="1">
            <a:off x="8038179" y="4"/>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4550">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flipH="1">
            <a:off x="1439917" y="-212621"/>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4550">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flipH="1">
            <a:off x="4166028" y="-814459"/>
            <a:ext cx="1144520" cy="1145687"/>
          </a:xfrm>
          <a:custGeom>
            <a:rect b="b" l="l" r="r" t="t"/>
            <a:pathLst>
              <a:path extrusionOk="0" fill="none" h="29454" w="29424">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flipH="1">
            <a:off x="4296960" y="4597121"/>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
          <p:cNvSpPr/>
          <p:nvPr/>
        </p:nvSpPr>
        <p:spPr>
          <a:xfrm flipH="1">
            <a:off x="815942" y="4691779"/>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4550">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p:nvPr/>
        </p:nvSpPr>
        <p:spPr>
          <a:xfrm>
            <a:off x="-300650" y="1059750"/>
            <a:ext cx="822888" cy="824337"/>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 name="Google Shape;167;p13"/>
          <p:cNvGrpSpPr/>
          <p:nvPr/>
        </p:nvGrpSpPr>
        <p:grpSpPr>
          <a:xfrm>
            <a:off x="7878949" y="4237907"/>
            <a:ext cx="1265051" cy="1265051"/>
            <a:chOff x="3912750" y="637550"/>
            <a:chExt cx="947533" cy="947533"/>
          </a:xfrm>
        </p:grpSpPr>
        <p:sp>
          <p:nvSpPr>
            <p:cNvPr id="168" name="Google Shape;168;p13"/>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0">
    <p:spTree>
      <p:nvGrpSpPr>
        <p:cNvPr id="170" name="Shape 170"/>
        <p:cNvGrpSpPr/>
        <p:nvPr/>
      </p:nvGrpSpPr>
      <p:grpSpPr>
        <a:xfrm>
          <a:off x="0" y="0"/>
          <a:ext cx="0" cy="0"/>
          <a:chOff x="0" y="0"/>
          <a:chExt cx="0" cy="0"/>
        </a:xfrm>
      </p:grpSpPr>
      <p:sp>
        <p:nvSpPr>
          <p:cNvPr id="171" name="Google Shape;171;p14"/>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p:nvPr/>
        </p:nvSpPr>
        <p:spPr>
          <a:xfrm rot="-7572997">
            <a:off x="-207075" y="161699"/>
            <a:ext cx="1423590" cy="1423551"/>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p:nvPr/>
        </p:nvSpPr>
        <p:spPr>
          <a:xfrm rot="10800000">
            <a:off x="4488413" y="-269325"/>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
          <p:cNvSpPr/>
          <p:nvPr/>
        </p:nvSpPr>
        <p:spPr>
          <a:xfrm rot="-7572997">
            <a:off x="1036036" y="941999"/>
            <a:ext cx="451684" cy="451723"/>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4550">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flipH="1" rot="10800000">
            <a:off x="2447728" y="538240"/>
            <a:ext cx="822888" cy="824337"/>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6" name="Google Shape;176;p14"/>
          <p:cNvGrpSpPr/>
          <p:nvPr/>
        </p:nvGrpSpPr>
        <p:grpSpPr>
          <a:xfrm flipH="1" rot="10800000">
            <a:off x="8132126" y="-5"/>
            <a:ext cx="1265051" cy="1265051"/>
            <a:chOff x="3912750" y="637550"/>
            <a:chExt cx="947533" cy="947533"/>
          </a:xfrm>
        </p:grpSpPr>
        <p:sp>
          <p:nvSpPr>
            <p:cNvPr id="177" name="Google Shape;177;p14"/>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 name="Google Shape;179;p14"/>
          <p:cNvSpPr txBox="1"/>
          <p:nvPr>
            <p:ph type="title"/>
          </p:nvPr>
        </p:nvSpPr>
        <p:spPr>
          <a:xfrm>
            <a:off x="4788150" y="2932725"/>
            <a:ext cx="3567000" cy="589500"/>
          </a:xfrm>
          <a:prstGeom prst="rect">
            <a:avLst/>
          </a:prstGeom>
        </p:spPr>
        <p:txBody>
          <a:bodyPr anchorCtr="0" anchor="ctr" bIns="91425" lIns="91425" spcFirstLastPara="1" rIns="91425" wrap="square" tIns="91425">
            <a:noAutofit/>
          </a:bodyPr>
          <a:lstStyle>
            <a:lvl1pPr lvl="0" rtl="0">
              <a:spcBef>
                <a:spcPts val="0"/>
              </a:spcBef>
              <a:spcAft>
                <a:spcPts val="0"/>
              </a:spcAft>
              <a:buSzPts val="22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80" name="Google Shape;180;p14"/>
          <p:cNvSpPr txBox="1"/>
          <p:nvPr>
            <p:ph idx="1" type="body"/>
          </p:nvPr>
        </p:nvSpPr>
        <p:spPr>
          <a:xfrm>
            <a:off x="4761600" y="1621275"/>
            <a:ext cx="3620100" cy="1229700"/>
          </a:xfrm>
          <a:prstGeom prst="rect">
            <a:avLst/>
          </a:prstGeom>
        </p:spPr>
        <p:txBody>
          <a:bodyPr anchorCtr="0" anchor="t" bIns="91425" lIns="91425" spcFirstLastPara="1" rIns="91425" wrap="square" tIns="91425">
            <a:noAutofit/>
          </a:bodyPr>
          <a:lstStyle>
            <a:lvl1pPr indent="-330200" lvl="0" marL="457200" rtl="0" algn="ctr">
              <a:lnSpc>
                <a:spcPct val="100000"/>
              </a:lnSpc>
              <a:spcBef>
                <a:spcPts val="0"/>
              </a:spcBef>
              <a:spcAft>
                <a:spcPts val="0"/>
              </a:spcAft>
              <a:buSzPts val="1600"/>
              <a:buChar char="●"/>
              <a:defRPr/>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181" name="Google Shape;181;p14"/>
          <p:cNvSpPr/>
          <p:nvPr/>
        </p:nvSpPr>
        <p:spPr>
          <a:xfrm flipH="1">
            <a:off x="-346512" y="-725638"/>
            <a:ext cx="6411366" cy="6132485"/>
          </a:xfrm>
          <a:custGeom>
            <a:rect b="b" l="l" r="r" t="t"/>
            <a:pathLst>
              <a:path extrusionOk="0" h="208517" w="183878">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82" name="Shape 182"/>
        <p:cNvGrpSpPr/>
        <p:nvPr/>
      </p:nvGrpSpPr>
      <p:grpSpPr>
        <a:xfrm>
          <a:off x="0" y="0"/>
          <a:ext cx="0" cy="0"/>
          <a:chOff x="0" y="0"/>
          <a:chExt cx="0" cy="0"/>
        </a:xfrm>
      </p:grpSpPr>
      <p:sp>
        <p:nvSpPr>
          <p:cNvPr id="183" name="Google Shape;183;p15"/>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txBox="1"/>
          <p:nvPr>
            <p:ph idx="1" type="subTitle"/>
          </p:nvPr>
        </p:nvSpPr>
        <p:spPr>
          <a:xfrm>
            <a:off x="3406188" y="2642660"/>
            <a:ext cx="2331600" cy="535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2000"/>
              <a:buFont typeface="Montserrat"/>
              <a:buNone/>
              <a:defRPr b="1" sz="2200">
                <a:latin typeface="Montserrat"/>
                <a:ea typeface="Montserrat"/>
                <a:cs typeface="Montserrat"/>
                <a:sym typeface="Montserrat"/>
              </a:defRPr>
            </a:lvl1pPr>
            <a:lvl2pPr lvl="1" rtl="0" algn="ctr">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2pPr>
            <a:lvl3pPr lvl="2" rtl="0" algn="ctr">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3pPr>
            <a:lvl4pPr lvl="3" rtl="0" algn="ctr">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4pPr>
            <a:lvl5pPr lvl="4" rtl="0" algn="ctr">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5pPr>
            <a:lvl6pPr lvl="5" rtl="0" algn="ctr">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6pPr>
            <a:lvl7pPr lvl="6" rtl="0" algn="ctr">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7pPr>
            <a:lvl8pPr lvl="7" rtl="0" algn="ctr">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8pPr>
            <a:lvl9pPr lvl="8" rtl="0" algn="ctr">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9pPr>
          </a:lstStyle>
          <a:p/>
        </p:txBody>
      </p:sp>
      <p:sp>
        <p:nvSpPr>
          <p:cNvPr id="185" name="Google Shape;185;p15"/>
          <p:cNvSpPr txBox="1"/>
          <p:nvPr>
            <p:ph idx="2" type="subTitle"/>
          </p:nvPr>
        </p:nvSpPr>
        <p:spPr>
          <a:xfrm>
            <a:off x="1048988" y="2642660"/>
            <a:ext cx="2331600" cy="535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2000"/>
              <a:buFont typeface="Montserrat"/>
              <a:buNone/>
              <a:defRPr b="1" sz="2200">
                <a:latin typeface="Montserrat"/>
                <a:ea typeface="Montserrat"/>
                <a:cs typeface="Montserrat"/>
                <a:sym typeface="Montserrat"/>
              </a:defRPr>
            </a:lvl1pPr>
            <a:lvl2pPr lvl="1" rtl="0" algn="ctr">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2pPr>
            <a:lvl3pPr lvl="2" rtl="0" algn="ctr">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3pPr>
            <a:lvl4pPr lvl="3" rtl="0" algn="ctr">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4pPr>
            <a:lvl5pPr lvl="4" rtl="0" algn="ctr">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5pPr>
            <a:lvl6pPr lvl="5" rtl="0" algn="ctr">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6pPr>
            <a:lvl7pPr lvl="6" rtl="0" algn="ctr">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7pPr>
            <a:lvl8pPr lvl="7" rtl="0" algn="ctr">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8pPr>
            <a:lvl9pPr lvl="8" rtl="0" algn="ctr">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9pPr>
          </a:lstStyle>
          <a:p/>
        </p:txBody>
      </p:sp>
      <p:sp>
        <p:nvSpPr>
          <p:cNvPr id="186" name="Google Shape;186;p15"/>
          <p:cNvSpPr txBox="1"/>
          <p:nvPr>
            <p:ph idx="3" type="subTitle"/>
          </p:nvPr>
        </p:nvSpPr>
        <p:spPr>
          <a:xfrm>
            <a:off x="5763401" y="2642660"/>
            <a:ext cx="2331600" cy="535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2"/>
              </a:buClr>
              <a:buSzPts val="2000"/>
              <a:buFont typeface="Montserrat"/>
              <a:buNone/>
              <a:defRPr b="1" sz="2200">
                <a:latin typeface="Montserrat"/>
                <a:ea typeface="Montserrat"/>
                <a:cs typeface="Montserrat"/>
                <a:sym typeface="Montserrat"/>
              </a:defRPr>
            </a:lvl1pPr>
            <a:lvl2pPr lvl="1" rtl="0" algn="ctr">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2pPr>
            <a:lvl3pPr lvl="2" rtl="0" algn="ctr">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3pPr>
            <a:lvl4pPr lvl="3" rtl="0" algn="ctr">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4pPr>
            <a:lvl5pPr lvl="4" rtl="0" algn="ctr">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5pPr>
            <a:lvl6pPr lvl="5" rtl="0" algn="ctr">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6pPr>
            <a:lvl7pPr lvl="6" rtl="0" algn="ctr">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7pPr>
            <a:lvl8pPr lvl="7" rtl="0" algn="ctr">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8pPr>
            <a:lvl9pPr lvl="8" rtl="0" algn="ctr">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9pPr>
          </a:lstStyle>
          <a:p/>
        </p:txBody>
      </p:sp>
      <p:sp>
        <p:nvSpPr>
          <p:cNvPr id="187" name="Google Shape;187;p15"/>
          <p:cNvSpPr txBox="1"/>
          <p:nvPr>
            <p:ph idx="4" type="subTitle"/>
          </p:nvPr>
        </p:nvSpPr>
        <p:spPr>
          <a:xfrm>
            <a:off x="1049000" y="3349701"/>
            <a:ext cx="2331600" cy="86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88" name="Google Shape;188;p15"/>
          <p:cNvSpPr txBox="1"/>
          <p:nvPr>
            <p:ph idx="5" type="subTitle"/>
          </p:nvPr>
        </p:nvSpPr>
        <p:spPr>
          <a:xfrm>
            <a:off x="3406200" y="3351499"/>
            <a:ext cx="2331600" cy="86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89" name="Google Shape;189;p15"/>
          <p:cNvSpPr txBox="1"/>
          <p:nvPr>
            <p:ph idx="6" type="subTitle"/>
          </p:nvPr>
        </p:nvSpPr>
        <p:spPr>
          <a:xfrm>
            <a:off x="5763400" y="3350875"/>
            <a:ext cx="2331600" cy="86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190" name="Google Shape;190;p15"/>
          <p:cNvSpPr/>
          <p:nvPr/>
        </p:nvSpPr>
        <p:spPr>
          <a:xfrm flipH="1" rot="5400000">
            <a:off x="-711137" y="-2501813"/>
            <a:ext cx="6411366" cy="6132485"/>
          </a:xfrm>
          <a:custGeom>
            <a:rect b="b" l="l" r="r" t="t"/>
            <a:pathLst>
              <a:path extrusionOk="0" h="208517" w="183878">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flipH="1" rot="-4592020">
            <a:off x="7848941" y="81971"/>
            <a:ext cx="6411577" cy="6132638"/>
          </a:xfrm>
          <a:custGeom>
            <a:rect b="b" l="l" r="r" t="t"/>
            <a:pathLst>
              <a:path extrusionOk="0" h="208517" w="183878">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rot="1586888">
            <a:off x="7312589" y="4479536"/>
            <a:ext cx="1423615" cy="1423576"/>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320678" y="4298004"/>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4550">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7720415" y="-212621"/>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4550">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1061012" y="-906584"/>
            <a:ext cx="1144520" cy="1145687"/>
          </a:xfrm>
          <a:custGeom>
            <a:rect b="b" l="l" r="r" t="t"/>
            <a:pathLst>
              <a:path extrusionOk="0" fill="none" h="29454" w="29424">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a:off x="2451854" y="4691771"/>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p:nvPr/>
        </p:nvSpPr>
        <p:spPr>
          <a:xfrm rot="1586888">
            <a:off x="6990750" y="5051613"/>
            <a:ext cx="451692" cy="451731"/>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4550">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5"/>
          <p:cNvSpPr/>
          <p:nvPr/>
        </p:nvSpPr>
        <p:spPr>
          <a:xfrm flipH="1">
            <a:off x="8636922" y="1627125"/>
            <a:ext cx="822888" cy="824337"/>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 name="Google Shape;199;p15"/>
          <p:cNvGrpSpPr/>
          <p:nvPr/>
        </p:nvGrpSpPr>
        <p:grpSpPr>
          <a:xfrm flipH="1">
            <a:off x="-700240" y="1939232"/>
            <a:ext cx="1265051" cy="1265051"/>
            <a:chOff x="3912750" y="637550"/>
            <a:chExt cx="947533" cy="947533"/>
          </a:xfrm>
        </p:grpSpPr>
        <p:sp>
          <p:nvSpPr>
            <p:cNvPr id="200" name="Google Shape;200;p15"/>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 name="Google Shape;202;p15"/>
          <p:cNvSpPr txBox="1"/>
          <p:nvPr>
            <p:ph type="title"/>
          </p:nvPr>
        </p:nvSpPr>
        <p:spPr>
          <a:xfrm>
            <a:off x="713225" y="657995"/>
            <a:ext cx="7717500" cy="3630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6">
    <p:spTree>
      <p:nvGrpSpPr>
        <p:cNvPr id="203" name="Shape 203"/>
        <p:cNvGrpSpPr/>
        <p:nvPr/>
      </p:nvGrpSpPr>
      <p:grpSpPr>
        <a:xfrm>
          <a:off x="0" y="0"/>
          <a:ext cx="0" cy="0"/>
          <a:chOff x="0" y="0"/>
          <a:chExt cx="0" cy="0"/>
        </a:xfrm>
      </p:grpSpPr>
      <p:sp>
        <p:nvSpPr>
          <p:cNvPr id="204" name="Google Shape;204;p16"/>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p:nvPr/>
        </p:nvSpPr>
        <p:spPr>
          <a:xfrm rot="-1910737">
            <a:off x="381301" y="2193721"/>
            <a:ext cx="8381397" cy="5505783"/>
          </a:xfrm>
          <a:custGeom>
            <a:rect b="b" l="l" r="r" t="t"/>
            <a:pathLst>
              <a:path extrusionOk="0" h="67363" w="102546">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
          <p:cNvSpPr/>
          <p:nvPr/>
        </p:nvSpPr>
        <p:spPr>
          <a:xfrm flipH="1" rot="10800000">
            <a:off x="-3279640" y="-1060475"/>
            <a:ext cx="7437684" cy="3930907"/>
          </a:xfrm>
          <a:custGeom>
            <a:rect b="b" l="l" r="r" t="t"/>
            <a:pathLst>
              <a:path extrusionOk="0" h="48936" w="92592">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txBox="1"/>
          <p:nvPr>
            <p:ph type="title"/>
          </p:nvPr>
        </p:nvSpPr>
        <p:spPr>
          <a:xfrm>
            <a:off x="922254" y="2625075"/>
            <a:ext cx="1892400" cy="4914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08" name="Google Shape;208;p16"/>
          <p:cNvSpPr txBox="1"/>
          <p:nvPr>
            <p:ph idx="1" type="subTitle"/>
          </p:nvPr>
        </p:nvSpPr>
        <p:spPr>
          <a:xfrm>
            <a:off x="922254" y="3230011"/>
            <a:ext cx="1892400" cy="78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Char char="●"/>
              <a:defRPr sz="15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09" name="Google Shape;209;p16"/>
          <p:cNvSpPr txBox="1"/>
          <p:nvPr>
            <p:ph idx="2" type="title"/>
          </p:nvPr>
        </p:nvSpPr>
        <p:spPr>
          <a:xfrm>
            <a:off x="3535624" y="2625075"/>
            <a:ext cx="1894800" cy="4914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10" name="Google Shape;210;p16"/>
          <p:cNvSpPr txBox="1"/>
          <p:nvPr>
            <p:ph idx="3" type="subTitle"/>
          </p:nvPr>
        </p:nvSpPr>
        <p:spPr>
          <a:xfrm>
            <a:off x="3535624" y="3230013"/>
            <a:ext cx="1894800" cy="78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Char char="●"/>
              <a:defRPr sz="15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11" name="Google Shape;211;p16"/>
          <p:cNvSpPr txBox="1"/>
          <p:nvPr>
            <p:ph idx="4" type="title"/>
          </p:nvPr>
        </p:nvSpPr>
        <p:spPr>
          <a:xfrm>
            <a:off x="6151396" y="2623175"/>
            <a:ext cx="1892400" cy="4914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12" name="Google Shape;212;p16"/>
          <p:cNvSpPr txBox="1"/>
          <p:nvPr>
            <p:ph idx="5" type="subTitle"/>
          </p:nvPr>
        </p:nvSpPr>
        <p:spPr>
          <a:xfrm>
            <a:off x="6151396" y="3228113"/>
            <a:ext cx="1892400" cy="78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Char char="●"/>
              <a:defRPr sz="15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13" name="Google Shape;213;p16"/>
          <p:cNvSpPr txBox="1"/>
          <p:nvPr>
            <p:ph idx="6" type="title"/>
          </p:nvPr>
        </p:nvSpPr>
        <p:spPr>
          <a:xfrm>
            <a:off x="713225" y="657995"/>
            <a:ext cx="7717500" cy="3630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4" name="Google Shape;214;p16"/>
          <p:cNvSpPr/>
          <p:nvPr/>
        </p:nvSpPr>
        <p:spPr>
          <a:xfrm flipH="1">
            <a:off x="-222265" y="4373766"/>
            <a:ext cx="1144520" cy="1145687"/>
          </a:xfrm>
          <a:custGeom>
            <a:rect b="b" l="l" r="r" t="t"/>
            <a:pathLst>
              <a:path extrusionOk="0" fill="none" h="29454" w="29424">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6"/>
          <p:cNvSpPr/>
          <p:nvPr/>
        </p:nvSpPr>
        <p:spPr>
          <a:xfrm flipH="1">
            <a:off x="8430736" y="4"/>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4550">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6"/>
          <p:cNvSpPr/>
          <p:nvPr/>
        </p:nvSpPr>
        <p:spPr>
          <a:xfrm flipH="1">
            <a:off x="-466875" y="206279"/>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4550">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6"/>
          <p:cNvSpPr/>
          <p:nvPr/>
        </p:nvSpPr>
        <p:spPr>
          <a:xfrm flipH="1">
            <a:off x="7651236" y="4815729"/>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4550">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6"/>
          <p:cNvSpPr/>
          <p:nvPr/>
        </p:nvSpPr>
        <p:spPr>
          <a:xfrm flipH="1">
            <a:off x="-952832" y="656409"/>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6"/>
          <p:cNvSpPr/>
          <p:nvPr/>
        </p:nvSpPr>
        <p:spPr>
          <a:xfrm flipH="1">
            <a:off x="8900668" y="2521700"/>
            <a:ext cx="693132" cy="694353"/>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0" name="Google Shape;220;p16"/>
          <p:cNvGrpSpPr/>
          <p:nvPr/>
        </p:nvGrpSpPr>
        <p:grpSpPr>
          <a:xfrm flipH="1">
            <a:off x="4886351" y="4720557"/>
            <a:ext cx="1265051" cy="1265051"/>
            <a:chOff x="3912750" y="637550"/>
            <a:chExt cx="947533" cy="947533"/>
          </a:xfrm>
        </p:grpSpPr>
        <p:sp>
          <p:nvSpPr>
            <p:cNvPr id="221" name="Google Shape;221;p16"/>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6"/>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30">
    <p:spTree>
      <p:nvGrpSpPr>
        <p:cNvPr id="223" name="Shape 223"/>
        <p:cNvGrpSpPr/>
        <p:nvPr/>
      </p:nvGrpSpPr>
      <p:grpSpPr>
        <a:xfrm>
          <a:off x="0" y="0"/>
          <a:ext cx="0" cy="0"/>
          <a:chOff x="0" y="0"/>
          <a:chExt cx="0" cy="0"/>
        </a:xfrm>
      </p:grpSpPr>
      <p:sp>
        <p:nvSpPr>
          <p:cNvPr id="224" name="Google Shape;224;p17"/>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7"/>
          <p:cNvSpPr/>
          <p:nvPr/>
        </p:nvSpPr>
        <p:spPr>
          <a:xfrm rot="-613286">
            <a:off x="4362205" y="-109768"/>
            <a:ext cx="6411529" cy="6132281"/>
          </a:xfrm>
          <a:custGeom>
            <a:rect b="b" l="l" r="r" t="t"/>
            <a:pathLst>
              <a:path extrusionOk="0" h="208517" w="183878">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7"/>
          <p:cNvSpPr txBox="1"/>
          <p:nvPr>
            <p:ph type="title"/>
          </p:nvPr>
        </p:nvSpPr>
        <p:spPr>
          <a:xfrm>
            <a:off x="3403083" y="2033125"/>
            <a:ext cx="1698600" cy="491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27" name="Google Shape;227;p17"/>
          <p:cNvSpPr txBox="1"/>
          <p:nvPr>
            <p:ph idx="1" type="subTitle"/>
          </p:nvPr>
        </p:nvSpPr>
        <p:spPr>
          <a:xfrm>
            <a:off x="5101675" y="2033125"/>
            <a:ext cx="3387000" cy="49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28" name="Google Shape;228;p17"/>
          <p:cNvSpPr txBox="1"/>
          <p:nvPr>
            <p:ph idx="2" type="title"/>
          </p:nvPr>
        </p:nvSpPr>
        <p:spPr>
          <a:xfrm>
            <a:off x="3400925" y="2721475"/>
            <a:ext cx="1700700" cy="491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29" name="Google Shape;229;p17"/>
          <p:cNvSpPr txBox="1"/>
          <p:nvPr>
            <p:ph idx="3" type="subTitle"/>
          </p:nvPr>
        </p:nvSpPr>
        <p:spPr>
          <a:xfrm>
            <a:off x="5101675" y="2721475"/>
            <a:ext cx="3387000" cy="491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30" name="Google Shape;230;p17"/>
          <p:cNvSpPr txBox="1"/>
          <p:nvPr>
            <p:ph idx="4" type="title"/>
          </p:nvPr>
        </p:nvSpPr>
        <p:spPr>
          <a:xfrm>
            <a:off x="3401999" y="3415050"/>
            <a:ext cx="1698600" cy="491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31" name="Google Shape;231;p17"/>
          <p:cNvSpPr txBox="1"/>
          <p:nvPr>
            <p:ph idx="5" type="subTitle"/>
          </p:nvPr>
        </p:nvSpPr>
        <p:spPr>
          <a:xfrm>
            <a:off x="5101675" y="3404550"/>
            <a:ext cx="3387000" cy="512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32" name="Google Shape;232;p17"/>
          <p:cNvSpPr txBox="1"/>
          <p:nvPr>
            <p:ph idx="6" type="title"/>
          </p:nvPr>
        </p:nvSpPr>
        <p:spPr>
          <a:xfrm>
            <a:off x="713225" y="657995"/>
            <a:ext cx="7717500" cy="3630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3" name="Google Shape;233;p17"/>
          <p:cNvSpPr/>
          <p:nvPr/>
        </p:nvSpPr>
        <p:spPr>
          <a:xfrm>
            <a:off x="13623" y="4587654"/>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4550">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7"/>
          <p:cNvSpPr/>
          <p:nvPr/>
        </p:nvSpPr>
        <p:spPr>
          <a:xfrm>
            <a:off x="2861435" y="4941991"/>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4550">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
          <p:cNvSpPr/>
          <p:nvPr/>
        </p:nvSpPr>
        <p:spPr>
          <a:xfrm>
            <a:off x="8265511" y="-402529"/>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6" name="Google Shape;236;p17"/>
          <p:cNvGrpSpPr/>
          <p:nvPr/>
        </p:nvGrpSpPr>
        <p:grpSpPr>
          <a:xfrm>
            <a:off x="-234300" y="637550"/>
            <a:ext cx="947533" cy="947533"/>
            <a:chOff x="3912750" y="637550"/>
            <a:chExt cx="947533" cy="947533"/>
          </a:xfrm>
        </p:grpSpPr>
        <p:sp>
          <p:nvSpPr>
            <p:cNvPr id="237" name="Google Shape;237;p17"/>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7"/>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17"/>
          <p:cNvSpPr/>
          <p:nvPr/>
        </p:nvSpPr>
        <p:spPr>
          <a:xfrm>
            <a:off x="6099475" y="4791700"/>
            <a:ext cx="693132" cy="694353"/>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7"/>
          <p:cNvSpPr/>
          <p:nvPr/>
        </p:nvSpPr>
        <p:spPr>
          <a:xfrm flipH="1" rot="8100000">
            <a:off x="-5159185" y="3273313"/>
            <a:ext cx="7437668" cy="3930898"/>
          </a:xfrm>
          <a:custGeom>
            <a:rect b="b" l="l" r="r" t="t"/>
            <a:pathLst>
              <a:path extrusionOk="0" h="48936" w="92592">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2">
    <p:spTree>
      <p:nvGrpSpPr>
        <p:cNvPr id="241" name="Shape 241"/>
        <p:cNvGrpSpPr/>
        <p:nvPr/>
      </p:nvGrpSpPr>
      <p:grpSpPr>
        <a:xfrm>
          <a:off x="0" y="0"/>
          <a:ext cx="0" cy="0"/>
          <a:chOff x="0" y="0"/>
          <a:chExt cx="0" cy="0"/>
        </a:xfrm>
      </p:grpSpPr>
      <p:sp>
        <p:nvSpPr>
          <p:cNvPr id="242" name="Google Shape;242;p18"/>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8"/>
          <p:cNvSpPr/>
          <p:nvPr/>
        </p:nvSpPr>
        <p:spPr>
          <a:xfrm flipH="1">
            <a:off x="1277285" y="2213150"/>
            <a:ext cx="7437684" cy="3930907"/>
          </a:xfrm>
          <a:custGeom>
            <a:rect b="b" l="l" r="r" t="t"/>
            <a:pathLst>
              <a:path extrusionOk="0" h="48936" w="92592">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8"/>
          <p:cNvSpPr txBox="1"/>
          <p:nvPr>
            <p:ph type="title"/>
          </p:nvPr>
        </p:nvSpPr>
        <p:spPr>
          <a:xfrm>
            <a:off x="821350" y="2706000"/>
            <a:ext cx="1745400" cy="461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6"/>
              </a:buClr>
              <a:buSzPts val="2800"/>
              <a:buNone/>
              <a:defRPr sz="2200"/>
            </a:lvl1pPr>
            <a:lvl2pPr lvl="1" rtl="0" algn="ctr">
              <a:spcBef>
                <a:spcPts val="0"/>
              </a:spcBef>
              <a:spcAft>
                <a:spcPts val="0"/>
              </a:spcAft>
              <a:buClr>
                <a:schemeClr val="accent6"/>
              </a:buClr>
              <a:buSzPts val="2800"/>
              <a:buNone/>
              <a:defRPr>
                <a:solidFill>
                  <a:schemeClr val="accent6"/>
                </a:solidFill>
              </a:defRPr>
            </a:lvl2pPr>
            <a:lvl3pPr lvl="2" rtl="0" algn="ctr">
              <a:spcBef>
                <a:spcPts val="0"/>
              </a:spcBef>
              <a:spcAft>
                <a:spcPts val="0"/>
              </a:spcAft>
              <a:buClr>
                <a:schemeClr val="accent6"/>
              </a:buClr>
              <a:buSzPts val="2800"/>
              <a:buNone/>
              <a:defRPr>
                <a:solidFill>
                  <a:schemeClr val="accent6"/>
                </a:solidFill>
              </a:defRPr>
            </a:lvl3pPr>
            <a:lvl4pPr lvl="3" rtl="0" algn="ctr">
              <a:spcBef>
                <a:spcPts val="0"/>
              </a:spcBef>
              <a:spcAft>
                <a:spcPts val="0"/>
              </a:spcAft>
              <a:buClr>
                <a:schemeClr val="accent6"/>
              </a:buClr>
              <a:buSzPts val="2800"/>
              <a:buNone/>
              <a:defRPr>
                <a:solidFill>
                  <a:schemeClr val="accent6"/>
                </a:solidFill>
              </a:defRPr>
            </a:lvl4pPr>
            <a:lvl5pPr lvl="4" rtl="0" algn="ctr">
              <a:spcBef>
                <a:spcPts val="0"/>
              </a:spcBef>
              <a:spcAft>
                <a:spcPts val="0"/>
              </a:spcAft>
              <a:buClr>
                <a:schemeClr val="accent6"/>
              </a:buClr>
              <a:buSzPts val="2800"/>
              <a:buNone/>
              <a:defRPr>
                <a:solidFill>
                  <a:schemeClr val="accent6"/>
                </a:solidFill>
              </a:defRPr>
            </a:lvl5pPr>
            <a:lvl6pPr lvl="5" rtl="0" algn="ctr">
              <a:spcBef>
                <a:spcPts val="0"/>
              </a:spcBef>
              <a:spcAft>
                <a:spcPts val="0"/>
              </a:spcAft>
              <a:buClr>
                <a:schemeClr val="accent6"/>
              </a:buClr>
              <a:buSzPts val="2800"/>
              <a:buNone/>
              <a:defRPr>
                <a:solidFill>
                  <a:schemeClr val="accent6"/>
                </a:solidFill>
              </a:defRPr>
            </a:lvl6pPr>
            <a:lvl7pPr lvl="6" rtl="0" algn="ctr">
              <a:spcBef>
                <a:spcPts val="0"/>
              </a:spcBef>
              <a:spcAft>
                <a:spcPts val="0"/>
              </a:spcAft>
              <a:buClr>
                <a:schemeClr val="accent6"/>
              </a:buClr>
              <a:buSzPts val="2800"/>
              <a:buNone/>
              <a:defRPr>
                <a:solidFill>
                  <a:schemeClr val="accent6"/>
                </a:solidFill>
              </a:defRPr>
            </a:lvl7pPr>
            <a:lvl8pPr lvl="7" rtl="0" algn="ctr">
              <a:spcBef>
                <a:spcPts val="0"/>
              </a:spcBef>
              <a:spcAft>
                <a:spcPts val="0"/>
              </a:spcAft>
              <a:buClr>
                <a:schemeClr val="accent6"/>
              </a:buClr>
              <a:buSzPts val="2800"/>
              <a:buNone/>
              <a:defRPr>
                <a:solidFill>
                  <a:schemeClr val="accent6"/>
                </a:solidFill>
              </a:defRPr>
            </a:lvl8pPr>
            <a:lvl9pPr lvl="8" rtl="0" algn="ctr">
              <a:spcBef>
                <a:spcPts val="0"/>
              </a:spcBef>
              <a:spcAft>
                <a:spcPts val="0"/>
              </a:spcAft>
              <a:buClr>
                <a:schemeClr val="accent6"/>
              </a:buClr>
              <a:buSzPts val="2800"/>
              <a:buNone/>
              <a:defRPr>
                <a:solidFill>
                  <a:schemeClr val="accent6"/>
                </a:solidFill>
              </a:defRPr>
            </a:lvl9pPr>
          </a:lstStyle>
          <a:p/>
        </p:txBody>
      </p:sp>
      <p:sp>
        <p:nvSpPr>
          <p:cNvPr id="245" name="Google Shape;245;p18"/>
          <p:cNvSpPr txBox="1"/>
          <p:nvPr>
            <p:ph idx="2" type="title"/>
          </p:nvPr>
        </p:nvSpPr>
        <p:spPr>
          <a:xfrm>
            <a:off x="2739967" y="2706000"/>
            <a:ext cx="1745400" cy="461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6"/>
              </a:buClr>
              <a:buSzPts val="2800"/>
              <a:buNone/>
              <a:defRPr sz="2200"/>
            </a:lvl1pPr>
            <a:lvl2pPr lvl="1" rtl="0" algn="ctr">
              <a:spcBef>
                <a:spcPts val="0"/>
              </a:spcBef>
              <a:spcAft>
                <a:spcPts val="0"/>
              </a:spcAft>
              <a:buClr>
                <a:schemeClr val="accent6"/>
              </a:buClr>
              <a:buSzPts val="2800"/>
              <a:buNone/>
              <a:defRPr>
                <a:solidFill>
                  <a:schemeClr val="accent6"/>
                </a:solidFill>
              </a:defRPr>
            </a:lvl2pPr>
            <a:lvl3pPr lvl="2" rtl="0" algn="ctr">
              <a:spcBef>
                <a:spcPts val="0"/>
              </a:spcBef>
              <a:spcAft>
                <a:spcPts val="0"/>
              </a:spcAft>
              <a:buClr>
                <a:schemeClr val="accent6"/>
              </a:buClr>
              <a:buSzPts val="2800"/>
              <a:buNone/>
              <a:defRPr>
                <a:solidFill>
                  <a:schemeClr val="accent6"/>
                </a:solidFill>
              </a:defRPr>
            </a:lvl3pPr>
            <a:lvl4pPr lvl="3" rtl="0" algn="ctr">
              <a:spcBef>
                <a:spcPts val="0"/>
              </a:spcBef>
              <a:spcAft>
                <a:spcPts val="0"/>
              </a:spcAft>
              <a:buClr>
                <a:schemeClr val="accent6"/>
              </a:buClr>
              <a:buSzPts val="2800"/>
              <a:buNone/>
              <a:defRPr>
                <a:solidFill>
                  <a:schemeClr val="accent6"/>
                </a:solidFill>
              </a:defRPr>
            </a:lvl4pPr>
            <a:lvl5pPr lvl="4" rtl="0" algn="ctr">
              <a:spcBef>
                <a:spcPts val="0"/>
              </a:spcBef>
              <a:spcAft>
                <a:spcPts val="0"/>
              </a:spcAft>
              <a:buClr>
                <a:schemeClr val="accent6"/>
              </a:buClr>
              <a:buSzPts val="2800"/>
              <a:buNone/>
              <a:defRPr>
                <a:solidFill>
                  <a:schemeClr val="accent6"/>
                </a:solidFill>
              </a:defRPr>
            </a:lvl5pPr>
            <a:lvl6pPr lvl="5" rtl="0" algn="ctr">
              <a:spcBef>
                <a:spcPts val="0"/>
              </a:spcBef>
              <a:spcAft>
                <a:spcPts val="0"/>
              </a:spcAft>
              <a:buClr>
                <a:schemeClr val="accent6"/>
              </a:buClr>
              <a:buSzPts val="2800"/>
              <a:buNone/>
              <a:defRPr>
                <a:solidFill>
                  <a:schemeClr val="accent6"/>
                </a:solidFill>
              </a:defRPr>
            </a:lvl6pPr>
            <a:lvl7pPr lvl="6" rtl="0" algn="ctr">
              <a:spcBef>
                <a:spcPts val="0"/>
              </a:spcBef>
              <a:spcAft>
                <a:spcPts val="0"/>
              </a:spcAft>
              <a:buClr>
                <a:schemeClr val="accent6"/>
              </a:buClr>
              <a:buSzPts val="2800"/>
              <a:buNone/>
              <a:defRPr>
                <a:solidFill>
                  <a:schemeClr val="accent6"/>
                </a:solidFill>
              </a:defRPr>
            </a:lvl7pPr>
            <a:lvl8pPr lvl="7" rtl="0" algn="ctr">
              <a:spcBef>
                <a:spcPts val="0"/>
              </a:spcBef>
              <a:spcAft>
                <a:spcPts val="0"/>
              </a:spcAft>
              <a:buClr>
                <a:schemeClr val="accent6"/>
              </a:buClr>
              <a:buSzPts val="2800"/>
              <a:buNone/>
              <a:defRPr>
                <a:solidFill>
                  <a:schemeClr val="accent6"/>
                </a:solidFill>
              </a:defRPr>
            </a:lvl8pPr>
            <a:lvl9pPr lvl="8" rtl="0" algn="ctr">
              <a:spcBef>
                <a:spcPts val="0"/>
              </a:spcBef>
              <a:spcAft>
                <a:spcPts val="0"/>
              </a:spcAft>
              <a:buClr>
                <a:schemeClr val="accent6"/>
              </a:buClr>
              <a:buSzPts val="2800"/>
              <a:buNone/>
              <a:defRPr>
                <a:solidFill>
                  <a:schemeClr val="accent6"/>
                </a:solidFill>
              </a:defRPr>
            </a:lvl9pPr>
          </a:lstStyle>
          <a:p/>
        </p:txBody>
      </p:sp>
      <p:sp>
        <p:nvSpPr>
          <p:cNvPr id="246" name="Google Shape;246;p18"/>
          <p:cNvSpPr txBox="1"/>
          <p:nvPr>
            <p:ph idx="3" type="title"/>
          </p:nvPr>
        </p:nvSpPr>
        <p:spPr>
          <a:xfrm>
            <a:off x="4658583" y="2706000"/>
            <a:ext cx="1745400" cy="461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6"/>
              </a:buClr>
              <a:buSzPts val="2800"/>
              <a:buNone/>
              <a:defRPr sz="2200"/>
            </a:lvl1pPr>
            <a:lvl2pPr lvl="1" rtl="0" algn="ctr">
              <a:spcBef>
                <a:spcPts val="0"/>
              </a:spcBef>
              <a:spcAft>
                <a:spcPts val="0"/>
              </a:spcAft>
              <a:buClr>
                <a:schemeClr val="accent6"/>
              </a:buClr>
              <a:buSzPts val="2800"/>
              <a:buNone/>
              <a:defRPr>
                <a:solidFill>
                  <a:schemeClr val="accent6"/>
                </a:solidFill>
              </a:defRPr>
            </a:lvl2pPr>
            <a:lvl3pPr lvl="2" rtl="0" algn="ctr">
              <a:spcBef>
                <a:spcPts val="0"/>
              </a:spcBef>
              <a:spcAft>
                <a:spcPts val="0"/>
              </a:spcAft>
              <a:buClr>
                <a:schemeClr val="accent6"/>
              </a:buClr>
              <a:buSzPts val="2800"/>
              <a:buNone/>
              <a:defRPr>
                <a:solidFill>
                  <a:schemeClr val="accent6"/>
                </a:solidFill>
              </a:defRPr>
            </a:lvl3pPr>
            <a:lvl4pPr lvl="3" rtl="0" algn="ctr">
              <a:spcBef>
                <a:spcPts val="0"/>
              </a:spcBef>
              <a:spcAft>
                <a:spcPts val="0"/>
              </a:spcAft>
              <a:buClr>
                <a:schemeClr val="accent6"/>
              </a:buClr>
              <a:buSzPts val="2800"/>
              <a:buNone/>
              <a:defRPr>
                <a:solidFill>
                  <a:schemeClr val="accent6"/>
                </a:solidFill>
              </a:defRPr>
            </a:lvl4pPr>
            <a:lvl5pPr lvl="4" rtl="0" algn="ctr">
              <a:spcBef>
                <a:spcPts val="0"/>
              </a:spcBef>
              <a:spcAft>
                <a:spcPts val="0"/>
              </a:spcAft>
              <a:buClr>
                <a:schemeClr val="accent6"/>
              </a:buClr>
              <a:buSzPts val="2800"/>
              <a:buNone/>
              <a:defRPr>
                <a:solidFill>
                  <a:schemeClr val="accent6"/>
                </a:solidFill>
              </a:defRPr>
            </a:lvl5pPr>
            <a:lvl6pPr lvl="5" rtl="0" algn="ctr">
              <a:spcBef>
                <a:spcPts val="0"/>
              </a:spcBef>
              <a:spcAft>
                <a:spcPts val="0"/>
              </a:spcAft>
              <a:buClr>
                <a:schemeClr val="accent6"/>
              </a:buClr>
              <a:buSzPts val="2800"/>
              <a:buNone/>
              <a:defRPr>
                <a:solidFill>
                  <a:schemeClr val="accent6"/>
                </a:solidFill>
              </a:defRPr>
            </a:lvl6pPr>
            <a:lvl7pPr lvl="6" rtl="0" algn="ctr">
              <a:spcBef>
                <a:spcPts val="0"/>
              </a:spcBef>
              <a:spcAft>
                <a:spcPts val="0"/>
              </a:spcAft>
              <a:buClr>
                <a:schemeClr val="accent6"/>
              </a:buClr>
              <a:buSzPts val="2800"/>
              <a:buNone/>
              <a:defRPr>
                <a:solidFill>
                  <a:schemeClr val="accent6"/>
                </a:solidFill>
              </a:defRPr>
            </a:lvl7pPr>
            <a:lvl8pPr lvl="7" rtl="0" algn="ctr">
              <a:spcBef>
                <a:spcPts val="0"/>
              </a:spcBef>
              <a:spcAft>
                <a:spcPts val="0"/>
              </a:spcAft>
              <a:buClr>
                <a:schemeClr val="accent6"/>
              </a:buClr>
              <a:buSzPts val="2800"/>
              <a:buNone/>
              <a:defRPr>
                <a:solidFill>
                  <a:schemeClr val="accent6"/>
                </a:solidFill>
              </a:defRPr>
            </a:lvl8pPr>
            <a:lvl9pPr lvl="8" rtl="0" algn="ctr">
              <a:spcBef>
                <a:spcPts val="0"/>
              </a:spcBef>
              <a:spcAft>
                <a:spcPts val="0"/>
              </a:spcAft>
              <a:buClr>
                <a:schemeClr val="accent6"/>
              </a:buClr>
              <a:buSzPts val="2800"/>
              <a:buNone/>
              <a:defRPr>
                <a:solidFill>
                  <a:schemeClr val="accent6"/>
                </a:solidFill>
              </a:defRPr>
            </a:lvl9pPr>
          </a:lstStyle>
          <a:p/>
        </p:txBody>
      </p:sp>
      <p:sp>
        <p:nvSpPr>
          <p:cNvPr id="247" name="Google Shape;247;p18"/>
          <p:cNvSpPr txBox="1"/>
          <p:nvPr>
            <p:ph idx="4" type="title"/>
          </p:nvPr>
        </p:nvSpPr>
        <p:spPr>
          <a:xfrm>
            <a:off x="6577200" y="2706000"/>
            <a:ext cx="1745400" cy="461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6"/>
              </a:buClr>
              <a:buSzPts val="2800"/>
              <a:buNone/>
              <a:defRPr sz="2200"/>
            </a:lvl1pPr>
            <a:lvl2pPr lvl="1" rtl="0" algn="ctr">
              <a:spcBef>
                <a:spcPts val="0"/>
              </a:spcBef>
              <a:spcAft>
                <a:spcPts val="0"/>
              </a:spcAft>
              <a:buClr>
                <a:schemeClr val="accent6"/>
              </a:buClr>
              <a:buSzPts val="2800"/>
              <a:buNone/>
              <a:defRPr>
                <a:solidFill>
                  <a:schemeClr val="accent6"/>
                </a:solidFill>
              </a:defRPr>
            </a:lvl2pPr>
            <a:lvl3pPr lvl="2" rtl="0" algn="ctr">
              <a:spcBef>
                <a:spcPts val="0"/>
              </a:spcBef>
              <a:spcAft>
                <a:spcPts val="0"/>
              </a:spcAft>
              <a:buClr>
                <a:schemeClr val="accent6"/>
              </a:buClr>
              <a:buSzPts val="2800"/>
              <a:buNone/>
              <a:defRPr>
                <a:solidFill>
                  <a:schemeClr val="accent6"/>
                </a:solidFill>
              </a:defRPr>
            </a:lvl3pPr>
            <a:lvl4pPr lvl="3" rtl="0" algn="ctr">
              <a:spcBef>
                <a:spcPts val="0"/>
              </a:spcBef>
              <a:spcAft>
                <a:spcPts val="0"/>
              </a:spcAft>
              <a:buClr>
                <a:schemeClr val="accent6"/>
              </a:buClr>
              <a:buSzPts val="2800"/>
              <a:buNone/>
              <a:defRPr>
                <a:solidFill>
                  <a:schemeClr val="accent6"/>
                </a:solidFill>
              </a:defRPr>
            </a:lvl4pPr>
            <a:lvl5pPr lvl="4" rtl="0" algn="ctr">
              <a:spcBef>
                <a:spcPts val="0"/>
              </a:spcBef>
              <a:spcAft>
                <a:spcPts val="0"/>
              </a:spcAft>
              <a:buClr>
                <a:schemeClr val="accent6"/>
              </a:buClr>
              <a:buSzPts val="2800"/>
              <a:buNone/>
              <a:defRPr>
                <a:solidFill>
                  <a:schemeClr val="accent6"/>
                </a:solidFill>
              </a:defRPr>
            </a:lvl5pPr>
            <a:lvl6pPr lvl="5" rtl="0" algn="ctr">
              <a:spcBef>
                <a:spcPts val="0"/>
              </a:spcBef>
              <a:spcAft>
                <a:spcPts val="0"/>
              </a:spcAft>
              <a:buClr>
                <a:schemeClr val="accent6"/>
              </a:buClr>
              <a:buSzPts val="2800"/>
              <a:buNone/>
              <a:defRPr>
                <a:solidFill>
                  <a:schemeClr val="accent6"/>
                </a:solidFill>
              </a:defRPr>
            </a:lvl6pPr>
            <a:lvl7pPr lvl="6" rtl="0" algn="ctr">
              <a:spcBef>
                <a:spcPts val="0"/>
              </a:spcBef>
              <a:spcAft>
                <a:spcPts val="0"/>
              </a:spcAft>
              <a:buClr>
                <a:schemeClr val="accent6"/>
              </a:buClr>
              <a:buSzPts val="2800"/>
              <a:buNone/>
              <a:defRPr>
                <a:solidFill>
                  <a:schemeClr val="accent6"/>
                </a:solidFill>
              </a:defRPr>
            </a:lvl7pPr>
            <a:lvl8pPr lvl="7" rtl="0" algn="ctr">
              <a:spcBef>
                <a:spcPts val="0"/>
              </a:spcBef>
              <a:spcAft>
                <a:spcPts val="0"/>
              </a:spcAft>
              <a:buClr>
                <a:schemeClr val="accent6"/>
              </a:buClr>
              <a:buSzPts val="2800"/>
              <a:buNone/>
              <a:defRPr>
                <a:solidFill>
                  <a:schemeClr val="accent6"/>
                </a:solidFill>
              </a:defRPr>
            </a:lvl8pPr>
            <a:lvl9pPr lvl="8" rtl="0" algn="ctr">
              <a:spcBef>
                <a:spcPts val="0"/>
              </a:spcBef>
              <a:spcAft>
                <a:spcPts val="0"/>
              </a:spcAft>
              <a:buClr>
                <a:schemeClr val="accent6"/>
              </a:buClr>
              <a:buSzPts val="2800"/>
              <a:buNone/>
              <a:defRPr>
                <a:solidFill>
                  <a:schemeClr val="accent6"/>
                </a:solidFill>
              </a:defRPr>
            </a:lvl9pPr>
          </a:lstStyle>
          <a:p/>
        </p:txBody>
      </p:sp>
      <p:sp>
        <p:nvSpPr>
          <p:cNvPr id="248" name="Google Shape;248;p18"/>
          <p:cNvSpPr txBox="1"/>
          <p:nvPr>
            <p:ph idx="1" type="subTitle"/>
          </p:nvPr>
        </p:nvSpPr>
        <p:spPr>
          <a:xfrm>
            <a:off x="779800" y="3317074"/>
            <a:ext cx="1828500" cy="766800"/>
          </a:xfrm>
          <a:prstGeom prst="rect">
            <a:avLst/>
          </a:prstGeom>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249" name="Google Shape;249;p18"/>
          <p:cNvSpPr txBox="1"/>
          <p:nvPr>
            <p:ph idx="5" type="subTitle"/>
          </p:nvPr>
        </p:nvSpPr>
        <p:spPr>
          <a:xfrm>
            <a:off x="2698417" y="3317085"/>
            <a:ext cx="1828500" cy="766800"/>
          </a:xfrm>
          <a:prstGeom prst="rect">
            <a:avLst/>
          </a:prstGeom>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250" name="Google Shape;250;p18"/>
          <p:cNvSpPr txBox="1"/>
          <p:nvPr>
            <p:ph idx="6" type="subTitle"/>
          </p:nvPr>
        </p:nvSpPr>
        <p:spPr>
          <a:xfrm>
            <a:off x="4617033" y="3317085"/>
            <a:ext cx="1828500" cy="766800"/>
          </a:xfrm>
          <a:prstGeom prst="rect">
            <a:avLst/>
          </a:prstGeom>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251" name="Google Shape;251;p18"/>
          <p:cNvSpPr txBox="1"/>
          <p:nvPr>
            <p:ph idx="7" type="subTitle"/>
          </p:nvPr>
        </p:nvSpPr>
        <p:spPr>
          <a:xfrm>
            <a:off x="6535650" y="3317084"/>
            <a:ext cx="1828500" cy="766800"/>
          </a:xfrm>
          <a:prstGeom prst="rect">
            <a:avLst/>
          </a:prstGeom>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252" name="Google Shape;252;p18"/>
          <p:cNvSpPr txBox="1"/>
          <p:nvPr>
            <p:ph idx="8" type="title"/>
          </p:nvPr>
        </p:nvSpPr>
        <p:spPr>
          <a:xfrm>
            <a:off x="713225" y="657995"/>
            <a:ext cx="7717500" cy="3630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3" name="Google Shape;253;p18"/>
          <p:cNvSpPr/>
          <p:nvPr/>
        </p:nvSpPr>
        <p:spPr>
          <a:xfrm flipH="1" rot="10800000">
            <a:off x="172253" y="423948"/>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4550">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8"/>
          <p:cNvSpPr/>
          <p:nvPr/>
        </p:nvSpPr>
        <p:spPr>
          <a:xfrm flipH="1" rot="10800000">
            <a:off x="7870940" y="4652966"/>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4550">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8"/>
          <p:cNvSpPr/>
          <p:nvPr/>
        </p:nvSpPr>
        <p:spPr>
          <a:xfrm flipH="1" rot="10800000">
            <a:off x="1463812" y="4652984"/>
            <a:ext cx="1144520" cy="1145687"/>
          </a:xfrm>
          <a:custGeom>
            <a:rect b="b" l="l" r="r" t="t"/>
            <a:pathLst>
              <a:path extrusionOk="0" fill="none" h="29454" w="29424">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8"/>
          <p:cNvSpPr/>
          <p:nvPr/>
        </p:nvSpPr>
        <p:spPr>
          <a:xfrm flipH="1" rot="10800000">
            <a:off x="2739179" y="-1090566"/>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8"/>
          <p:cNvSpPr/>
          <p:nvPr/>
        </p:nvSpPr>
        <p:spPr>
          <a:xfrm rot="10800000">
            <a:off x="8579147" y="-1"/>
            <a:ext cx="822888" cy="824337"/>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8" name="Google Shape;258;p18"/>
          <p:cNvGrpSpPr/>
          <p:nvPr/>
        </p:nvGrpSpPr>
        <p:grpSpPr>
          <a:xfrm rot="10800000">
            <a:off x="-700240" y="2410654"/>
            <a:ext cx="1265051" cy="1265051"/>
            <a:chOff x="3912750" y="637550"/>
            <a:chExt cx="947533" cy="947533"/>
          </a:xfrm>
        </p:grpSpPr>
        <p:sp>
          <p:nvSpPr>
            <p:cNvPr id="259" name="Google Shape;259;p18"/>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8"/>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261" name="Shape 261"/>
        <p:cNvGrpSpPr/>
        <p:nvPr/>
      </p:nvGrpSpPr>
      <p:grpSpPr>
        <a:xfrm>
          <a:off x="0" y="0"/>
          <a:ext cx="0" cy="0"/>
          <a:chOff x="0" y="0"/>
          <a:chExt cx="0" cy="0"/>
        </a:xfrm>
      </p:grpSpPr>
      <p:sp>
        <p:nvSpPr>
          <p:cNvPr id="262" name="Google Shape;262;p19"/>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flipH="1" rot="-10647322">
            <a:off x="-312023" y="-681653"/>
            <a:ext cx="9221569" cy="6057697"/>
          </a:xfrm>
          <a:custGeom>
            <a:rect b="b" l="l" r="r" t="t"/>
            <a:pathLst>
              <a:path extrusionOk="0" h="67363" w="102546">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txBox="1"/>
          <p:nvPr>
            <p:ph type="title"/>
          </p:nvPr>
        </p:nvSpPr>
        <p:spPr>
          <a:xfrm>
            <a:off x="1248453" y="1612465"/>
            <a:ext cx="1828800" cy="3081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accent6"/>
              </a:buClr>
              <a:buSzPts val="2200"/>
              <a:buNone/>
              <a:defRPr sz="2000"/>
            </a:lvl1pPr>
            <a:lvl2pPr lvl="1" rtl="0" algn="ctr">
              <a:spcBef>
                <a:spcPts val="0"/>
              </a:spcBef>
              <a:spcAft>
                <a:spcPts val="0"/>
              </a:spcAft>
              <a:buClr>
                <a:schemeClr val="accent6"/>
              </a:buClr>
              <a:buSzPts val="2800"/>
              <a:buNone/>
              <a:defRPr>
                <a:solidFill>
                  <a:schemeClr val="accent6"/>
                </a:solidFill>
                <a:latin typeface="Roboto"/>
                <a:ea typeface="Roboto"/>
                <a:cs typeface="Roboto"/>
                <a:sym typeface="Roboto"/>
              </a:defRPr>
            </a:lvl2pPr>
            <a:lvl3pPr lvl="2" rtl="0" algn="ctr">
              <a:spcBef>
                <a:spcPts val="0"/>
              </a:spcBef>
              <a:spcAft>
                <a:spcPts val="0"/>
              </a:spcAft>
              <a:buClr>
                <a:schemeClr val="accent6"/>
              </a:buClr>
              <a:buSzPts val="2800"/>
              <a:buNone/>
              <a:defRPr>
                <a:solidFill>
                  <a:schemeClr val="accent6"/>
                </a:solidFill>
                <a:latin typeface="Roboto"/>
                <a:ea typeface="Roboto"/>
                <a:cs typeface="Roboto"/>
                <a:sym typeface="Roboto"/>
              </a:defRPr>
            </a:lvl3pPr>
            <a:lvl4pPr lvl="3" rtl="0" algn="ctr">
              <a:spcBef>
                <a:spcPts val="0"/>
              </a:spcBef>
              <a:spcAft>
                <a:spcPts val="0"/>
              </a:spcAft>
              <a:buClr>
                <a:schemeClr val="accent6"/>
              </a:buClr>
              <a:buSzPts val="2800"/>
              <a:buNone/>
              <a:defRPr>
                <a:solidFill>
                  <a:schemeClr val="accent6"/>
                </a:solidFill>
                <a:latin typeface="Roboto"/>
                <a:ea typeface="Roboto"/>
                <a:cs typeface="Roboto"/>
                <a:sym typeface="Roboto"/>
              </a:defRPr>
            </a:lvl4pPr>
            <a:lvl5pPr lvl="4" rtl="0" algn="ctr">
              <a:spcBef>
                <a:spcPts val="0"/>
              </a:spcBef>
              <a:spcAft>
                <a:spcPts val="0"/>
              </a:spcAft>
              <a:buClr>
                <a:schemeClr val="accent6"/>
              </a:buClr>
              <a:buSzPts val="2800"/>
              <a:buNone/>
              <a:defRPr>
                <a:solidFill>
                  <a:schemeClr val="accent6"/>
                </a:solidFill>
                <a:latin typeface="Roboto"/>
                <a:ea typeface="Roboto"/>
                <a:cs typeface="Roboto"/>
                <a:sym typeface="Roboto"/>
              </a:defRPr>
            </a:lvl5pPr>
            <a:lvl6pPr lvl="5" rtl="0" algn="ctr">
              <a:spcBef>
                <a:spcPts val="0"/>
              </a:spcBef>
              <a:spcAft>
                <a:spcPts val="0"/>
              </a:spcAft>
              <a:buClr>
                <a:schemeClr val="accent6"/>
              </a:buClr>
              <a:buSzPts val="2800"/>
              <a:buNone/>
              <a:defRPr>
                <a:solidFill>
                  <a:schemeClr val="accent6"/>
                </a:solidFill>
                <a:latin typeface="Roboto"/>
                <a:ea typeface="Roboto"/>
                <a:cs typeface="Roboto"/>
                <a:sym typeface="Roboto"/>
              </a:defRPr>
            </a:lvl6pPr>
            <a:lvl7pPr lvl="6" rtl="0" algn="ctr">
              <a:spcBef>
                <a:spcPts val="0"/>
              </a:spcBef>
              <a:spcAft>
                <a:spcPts val="0"/>
              </a:spcAft>
              <a:buClr>
                <a:schemeClr val="accent6"/>
              </a:buClr>
              <a:buSzPts val="2800"/>
              <a:buNone/>
              <a:defRPr>
                <a:solidFill>
                  <a:schemeClr val="accent6"/>
                </a:solidFill>
                <a:latin typeface="Roboto"/>
                <a:ea typeface="Roboto"/>
                <a:cs typeface="Roboto"/>
                <a:sym typeface="Roboto"/>
              </a:defRPr>
            </a:lvl7pPr>
            <a:lvl8pPr lvl="7" rtl="0" algn="ctr">
              <a:spcBef>
                <a:spcPts val="0"/>
              </a:spcBef>
              <a:spcAft>
                <a:spcPts val="0"/>
              </a:spcAft>
              <a:buClr>
                <a:schemeClr val="accent6"/>
              </a:buClr>
              <a:buSzPts val="2800"/>
              <a:buNone/>
              <a:defRPr>
                <a:solidFill>
                  <a:schemeClr val="accent6"/>
                </a:solidFill>
                <a:latin typeface="Roboto"/>
                <a:ea typeface="Roboto"/>
                <a:cs typeface="Roboto"/>
                <a:sym typeface="Roboto"/>
              </a:defRPr>
            </a:lvl8pPr>
            <a:lvl9pPr lvl="8" rtl="0" algn="ctr">
              <a:spcBef>
                <a:spcPts val="0"/>
              </a:spcBef>
              <a:spcAft>
                <a:spcPts val="0"/>
              </a:spcAft>
              <a:buClr>
                <a:schemeClr val="accent6"/>
              </a:buClr>
              <a:buSzPts val="2800"/>
              <a:buNone/>
              <a:defRPr>
                <a:solidFill>
                  <a:schemeClr val="accent6"/>
                </a:solidFill>
                <a:latin typeface="Roboto"/>
                <a:ea typeface="Roboto"/>
                <a:cs typeface="Roboto"/>
                <a:sym typeface="Roboto"/>
              </a:defRPr>
            </a:lvl9pPr>
          </a:lstStyle>
          <a:p/>
        </p:txBody>
      </p:sp>
      <p:sp>
        <p:nvSpPr>
          <p:cNvPr id="265" name="Google Shape;265;p19"/>
          <p:cNvSpPr txBox="1"/>
          <p:nvPr>
            <p:ph idx="2" type="title"/>
          </p:nvPr>
        </p:nvSpPr>
        <p:spPr>
          <a:xfrm>
            <a:off x="4009553" y="1612665"/>
            <a:ext cx="1828800" cy="3081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accent6"/>
              </a:buClr>
              <a:buSzPts val="2200"/>
              <a:buNone/>
              <a:defRPr sz="2000"/>
            </a:lvl1pPr>
            <a:lvl2pPr lvl="1" rtl="0" algn="ctr">
              <a:spcBef>
                <a:spcPts val="0"/>
              </a:spcBef>
              <a:spcAft>
                <a:spcPts val="0"/>
              </a:spcAft>
              <a:buClr>
                <a:schemeClr val="accent6"/>
              </a:buClr>
              <a:buSzPts val="2800"/>
              <a:buNone/>
              <a:defRPr>
                <a:solidFill>
                  <a:schemeClr val="accent6"/>
                </a:solidFill>
                <a:latin typeface="Roboto"/>
                <a:ea typeface="Roboto"/>
                <a:cs typeface="Roboto"/>
                <a:sym typeface="Roboto"/>
              </a:defRPr>
            </a:lvl2pPr>
            <a:lvl3pPr lvl="2" rtl="0" algn="ctr">
              <a:spcBef>
                <a:spcPts val="0"/>
              </a:spcBef>
              <a:spcAft>
                <a:spcPts val="0"/>
              </a:spcAft>
              <a:buClr>
                <a:schemeClr val="accent6"/>
              </a:buClr>
              <a:buSzPts val="2800"/>
              <a:buNone/>
              <a:defRPr>
                <a:solidFill>
                  <a:schemeClr val="accent6"/>
                </a:solidFill>
                <a:latin typeface="Roboto"/>
                <a:ea typeface="Roboto"/>
                <a:cs typeface="Roboto"/>
                <a:sym typeface="Roboto"/>
              </a:defRPr>
            </a:lvl3pPr>
            <a:lvl4pPr lvl="3" rtl="0" algn="ctr">
              <a:spcBef>
                <a:spcPts val="0"/>
              </a:spcBef>
              <a:spcAft>
                <a:spcPts val="0"/>
              </a:spcAft>
              <a:buClr>
                <a:schemeClr val="accent6"/>
              </a:buClr>
              <a:buSzPts val="2800"/>
              <a:buNone/>
              <a:defRPr>
                <a:solidFill>
                  <a:schemeClr val="accent6"/>
                </a:solidFill>
                <a:latin typeface="Roboto"/>
                <a:ea typeface="Roboto"/>
                <a:cs typeface="Roboto"/>
                <a:sym typeface="Roboto"/>
              </a:defRPr>
            </a:lvl4pPr>
            <a:lvl5pPr lvl="4" rtl="0" algn="ctr">
              <a:spcBef>
                <a:spcPts val="0"/>
              </a:spcBef>
              <a:spcAft>
                <a:spcPts val="0"/>
              </a:spcAft>
              <a:buClr>
                <a:schemeClr val="accent6"/>
              </a:buClr>
              <a:buSzPts val="2800"/>
              <a:buNone/>
              <a:defRPr>
                <a:solidFill>
                  <a:schemeClr val="accent6"/>
                </a:solidFill>
                <a:latin typeface="Roboto"/>
                <a:ea typeface="Roboto"/>
                <a:cs typeface="Roboto"/>
                <a:sym typeface="Roboto"/>
              </a:defRPr>
            </a:lvl5pPr>
            <a:lvl6pPr lvl="5" rtl="0" algn="ctr">
              <a:spcBef>
                <a:spcPts val="0"/>
              </a:spcBef>
              <a:spcAft>
                <a:spcPts val="0"/>
              </a:spcAft>
              <a:buClr>
                <a:schemeClr val="accent6"/>
              </a:buClr>
              <a:buSzPts val="2800"/>
              <a:buNone/>
              <a:defRPr>
                <a:solidFill>
                  <a:schemeClr val="accent6"/>
                </a:solidFill>
                <a:latin typeface="Roboto"/>
                <a:ea typeface="Roboto"/>
                <a:cs typeface="Roboto"/>
                <a:sym typeface="Roboto"/>
              </a:defRPr>
            </a:lvl6pPr>
            <a:lvl7pPr lvl="6" rtl="0" algn="ctr">
              <a:spcBef>
                <a:spcPts val="0"/>
              </a:spcBef>
              <a:spcAft>
                <a:spcPts val="0"/>
              </a:spcAft>
              <a:buClr>
                <a:schemeClr val="accent6"/>
              </a:buClr>
              <a:buSzPts val="2800"/>
              <a:buNone/>
              <a:defRPr>
                <a:solidFill>
                  <a:schemeClr val="accent6"/>
                </a:solidFill>
                <a:latin typeface="Roboto"/>
                <a:ea typeface="Roboto"/>
                <a:cs typeface="Roboto"/>
                <a:sym typeface="Roboto"/>
              </a:defRPr>
            </a:lvl7pPr>
            <a:lvl8pPr lvl="7" rtl="0" algn="ctr">
              <a:spcBef>
                <a:spcPts val="0"/>
              </a:spcBef>
              <a:spcAft>
                <a:spcPts val="0"/>
              </a:spcAft>
              <a:buClr>
                <a:schemeClr val="accent6"/>
              </a:buClr>
              <a:buSzPts val="2800"/>
              <a:buNone/>
              <a:defRPr>
                <a:solidFill>
                  <a:schemeClr val="accent6"/>
                </a:solidFill>
                <a:latin typeface="Roboto"/>
                <a:ea typeface="Roboto"/>
                <a:cs typeface="Roboto"/>
                <a:sym typeface="Roboto"/>
              </a:defRPr>
            </a:lvl8pPr>
            <a:lvl9pPr lvl="8" rtl="0" algn="ctr">
              <a:spcBef>
                <a:spcPts val="0"/>
              </a:spcBef>
              <a:spcAft>
                <a:spcPts val="0"/>
              </a:spcAft>
              <a:buClr>
                <a:schemeClr val="accent6"/>
              </a:buClr>
              <a:buSzPts val="2800"/>
              <a:buNone/>
              <a:defRPr>
                <a:solidFill>
                  <a:schemeClr val="accent6"/>
                </a:solidFill>
                <a:latin typeface="Roboto"/>
                <a:ea typeface="Roboto"/>
                <a:cs typeface="Roboto"/>
                <a:sym typeface="Roboto"/>
              </a:defRPr>
            </a:lvl9pPr>
          </a:lstStyle>
          <a:p/>
        </p:txBody>
      </p:sp>
      <p:sp>
        <p:nvSpPr>
          <p:cNvPr id="266" name="Google Shape;266;p19"/>
          <p:cNvSpPr txBox="1"/>
          <p:nvPr>
            <p:ph idx="3" type="title"/>
          </p:nvPr>
        </p:nvSpPr>
        <p:spPr>
          <a:xfrm>
            <a:off x="6868285" y="1612465"/>
            <a:ext cx="1828800" cy="3081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accent6"/>
              </a:buClr>
              <a:buSzPts val="2200"/>
              <a:buNone/>
              <a:defRPr sz="2000"/>
            </a:lvl1pPr>
            <a:lvl2pPr lvl="1" rtl="0" algn="ctr">
              <a:spcBef>
                <a:spcPts val="0"/>
              </a:spcBef>
              <a:spcAft>
                <a:spcPts val="0"/>
              </a:spcAft>
              <a:buClr>
                <a:schemeClr val="accent6"/>
              </a:buClr>
              <a:buSzPts val="2800"/>
              <a:buNone/>
              <a:defRPr>
                <a:solidFill>
                  <a:schemeClr val="accent6"/>
                </a:solidFill>
                <a:latin typeface="Roboto"/>
                <a:ea typeface="Roboto"/>
                <a:cs typeface="Roboto"/>
                <a:sym typeface="Roboto"/>
              </a:defRPr>
            </a:lvl2pPr>
            <a:lvl3pPr lvl="2" rtl="0" algn="ctr">
              <a:spcBef>
                <a:spcPts val="0"/>
              </a:spcBef>
              <a:spcAft>
                <a:spcPts val="0"/>
              </a:spcAft>
              <a:buClr>
                <a:schemeClr val="accent6"/>
              </a:buClr>
              <a:buSzPts val="2800"/>
              <a:buNone/>
              <a:defRPr>
                <a:solidFill>
                  <a:schemeClr val="accent6"/>
                </a:solidFill>
                <a:latin typeface="Roboto"/>
                <a:ea typeface="Roboto"/>
                <a:cs typeface="Roboto"/>
                <a:sym typeface="Roboto"/>
              </a:defRPr>
            </a:lvl3pPr>
            <a:lvl4pPr lvl="3" rtl="0" algn="ctr">
              <a:spcBef>
                <a:spcPts val="0"/>
              </a:spcBef>
              <a:spcAft>
                <a:spcPts val="0"/>
              </a:spcAft>
              <a:buClr>
                <a:schemeClr val="accent6"/>
              </a:buClr>
              <a:buSzPts val="2800"/>
              <a:buNone/>
              <a:defRPr>
                <a:solidFill>
                  <a:schemeClr val="accent6"/>
                </a:solidFill>
                <a:latin typeface="Roboto"/>
                <a:ea typeface="Roboto"/>
                <a:cs typeface="Roboto"/>
                <a:sym typeface="Roboto"/>
              </a:defRPr>
            </a:lvl4pPr>
            <a:lvl5pPr lvl="4" rtl="0" algn="ctr">
              <a:spcBef>
                <a:spcPts val="0"/>
              </a:spcBef>
              <a:spcAft>
                <a:spcPts val="0"/>
              </a:spcAft>
              <a:buClr>
                <a:schemeClr val="accent6"/>
              </a:buClr>
              <a:buSzPts val="2800"/>
              <a:buNone/>
              <a:defRPr>
                <a:solidFill>
                  <a:schemeClr val="accent6"/>
                </a:solidFill>
                <a:latin typeface="Roboto"/>
                <a:ea typeface="Roboto"/>
                <a:cs typeface="Roboto"/>
                <a:sym typeface="Roboto"/>
              </a:defRPr>
            </a:lvl5pPr>
            <a:lvl6pPr lvl="5" rtl="0" algn="ctr">
              <a:spcBef>
                <a:spcPts val="0"/>
              </a:spcBef>
              <a:spcAft>
                <a:spcPts val="0"/>
              </a:spcAft>
              <a:buClr>
                <a:schemeClr val="accent6"/>
              </a:buClr>
              <a:buSzPts val="2800"/>
              <a:buNone/>
              <a:defRPr>
                <a:solidFill>
                  <a:schemeClr val="accent6"/>
                </a:solidFill>
                <a:latin typeface="Roboto"/>
                <a:ea typeface="Roboto"/>
                <a:cs typeface="Roboto"/>
                <a:sym typeface="Roboto"/>
              </a:defRPr>
            </a:lvl6pPr>
            <a:lvl7pPr lvl="6" rtl="0" algn="ctr">
              <a:spcBef>
                <a:spcPts val="0"/>
              </a:spcBef>
              <a:spcAft>
                <a:spcPts val="0"/>
              </a:spcAft>
              <a:buClr>
                <a:schemeClr val="accent6"/>
              </a:buClr>
              <a:buSzPts val="2800"/>
              <a:buNone/>
              <a:defRPr>
                <a:solidFill>
                  <a:schemeClr val="accent6"/>
                </a:solidFill>
                <a:latin typeface="Roboto"/>
                <a:ea typeface="Roboto"/>
                <a:cs typeface="Roboto"/>
                <a:sym typeface="Roboto"/>
              </a:defRPr>
            </a:lvl7pPr>
            <a:lvl8pPr lvl="7" rtl="0" algn="ctr">
              <a:spcBef>
                <a:spcPts val="0"/>
              </a:spcBef>
              <a:spcAft>
                <a:spcPts val="0"/>
              </a:spcAft>
              <a:buClr>
                <a:schemeClr val="accent6"/>
              </a:buClr>
              <a:buSzPts val="2800"/>
              <a:buNone/>
              <a:defRPr>
                <a:solidFill>
                  <a:schemeClr val="accent6"/>
                </a:solidFill>
                <a:latin typeface="Roboto"/>
                <a:ea typeface="Roboto"/>
                <a:cs typeface="Roboto"/>
                <a:sym typeface="Roboto"/>
              </a:defRPr>
            </a:lvl8pPr>
            <a:lvl9pPr lvl="8" rtl="0" algn="ctr">
              <a:spcBef>
                <a:spcPts val="0"/>
              </a:spcBef>
              <a:spcAft>
                <a:spcPts val="0"/>
              </a:spcAft>
              <a:buClr>
                <a:schemeClr val="accent6"/>
              </a:buClr>
              <a:buSzPts val="2800"/>
              <a:buNone/>
              <a:defRPr>
                <a:solidFill>
                  <a:schemeClr val="accent6"/>
                </a:solidFill>
                <a:latin typeface="Roboto"/>
                <a:ea typeface="Roboto"/>
                <a:cs typeface="Roboto"/>
                <a:sym typeface="Roboto"/>
              </a:defRPr>
            </a:lvl9pPr>
          </a:lstStyle>
          <a:p/>
        </p:txBody>
      </p:sp>
      <p:sp>
        <p:nvSpPr>
          <p:cNvPr id="267" name="Google Shape;267;p19"/>
          <p:cNvSpPr txBox="1"/>
          <p:nvPr>
            <p:ph idx="4" type="title"/>
          </p:nvPr>
        </p:nvSpPr>
        <p:spPr>
          <a:xfrm>
            <a:off x="1205403" y="3331637"/>
            <a:ext cx="1828800" cy="3081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accent6"/>
              </a:buClr>
              <a:buSzPts val="2200"/>
              <a:buNone/>
              <a:defRPr sz="2000"/>
            </a:lvl1pPr>
            <a:lvl2pPr lvl="1" rtl="0" algn="ctr">
              <a:spcBef>
                <a:spcPts val="0"/>
              </a:spcBef>
              <a:spcAft>
                <a:spcPts val="0"/>
              </a:spcAft>
              <a:buClr>
                <a:schemeClr val="accent6"/>
              </a:buClr>
              <a:buSzPts val="2800"/>
              <a:buNone/>
              <a:defRPr>
                <a:solidFill>
                  <a:schemeClr val="accent6"/>
                </a:solidFill>
                <a:latin typeface="Roboto"/>
                <a:ea typeface="Roboto"/>
                <a:cs typeface="Roboto"/>
                <a:sym typeface="Roboto"/>
              </a:defRPr>
            </a:lvl2pPr>
            <a:lvl3pPr lvl="2" rtl="0" algn="ctr">
              <a:spcBef>
                <a:spcPts val="0"/>
              </a:spcBef>
              <a:spcAft>
                <a:spcPts val="0"/>
              </a:spcAft>
              <a:buClr>
                <a:schemeClr val="accent6"/>
              </a:buClr>
              <a:buSzPts val="2800"/>
              <a:buNone/>
              <a:defRPr>
                <a:solidFill>
                  <a:schemeClr val="accent6"/>
                </a:solidFill>
                <a:latin typeface="Roboto"/>
                <a:ea typeface="Roboto"/>
                <a:cs typeface="Roboto"/>
                <a:sym typeface="Roboto"/>
              </a:defRPr>
            </a:lvl3pPr>
            <a:lvl4pPr lvl="3" rtl="0" algn="ctr">
              <a:spcBef>
                <a:spcPts val="0"/>
              </a:spcBef>
              <a:spcAft>
                <a:spcPts val="0"/>
              </a:spcAft>
              <a:buClr>
                <a:schemeClr val="accent6"/>
              </a:buClr>
              <a:buSzPts val="2800"/>
              <a:buNone/>
              <a:defRPr>
                <a:solidFill>
                  <a:schemeClr val="accent6"/>
                </a:solidFill>
                <a:latin typeface="Roboto"/>
                <a:ea typeface="Roboto"/>
                <a:cs typeface="Roboto"/>
                <a:sym typeface="Roboto"/>
              </a:defRPr>
            </a:lvl4pPr>
            <a:lvl5pPr lvl="4" rtl="0" algn="ctr">
              <a:spcBef>
                <a:spcPts val="0"/>
              </a:spcBef>
              <a:spcAft>
                <a:spcPts val="0"/>
              </a:spcAft>
              <a:buClr>
                <a:schemeClr val="accent6"/>
              </a:buClr>
              <a:buSzPts val="2800"/>
              <a:buNone/>
              <a:defRPr>
                <a:solidFill>
                  <a:schemeClr val="accent6"/>
                </a:solidFill>
                <a:latin typeface="Roboto"/>
                <a:ea typeface="Roboto"/>
                <a:cs typeface="Roboto"/>
                <a:sym typeface="Roboto"/>
              </a:defRPr>
            </a:lvl5pPr>
            <a:lvl6pPr lvl="5" rtl="0" algn="ctr">
              <a:spcBef>
                <a:spcPts val="0"/>
              </a:spcBef>
              <a:spcAft>
                <a:spcPts val="0"/>
              </a:spcAft>
              <a:buClr>
                <a:schemeClr val="accent6"/>
              </a:buClr>
              <a:buSzPts val="2800"/>
              <a:buNone/>
              <a:defRPr>
                <a:solidFill>
                  <a:schemeClr val="accent6"/>
                </a:solidFill>
                <a:latin typeface="Roboto"/>
                <a:ea typeface="Roboto"/>
                <a:cs typeface="Roboto"/>
                <a:sym typeface="Roboto"/>
              </a:defRPr>
            </a:lvl6pPr>
            <a:lvl7pPr lvl="6" rtl="0" algn="ctr">
              <a:spcBef>
                <a:spcPts val="0"/>
              </a:spcBef>
              <a:spcAft>
                <a:spcPts val="0"/>
              </a:spcAft>
              <a:buClr>
                <a:schemeClr val="accent6"/>
              </a:buClr>
              <a:buSzPts val="2800"/>
              <a:buNone/>
              <a:defRPr>
                <a:solidFill>
                  <a:schemeClr val="accent6"/>
                </a:solidFill>
                <a:latin typeface="Roboto"/>
                <a:ea typeface="Roboto"/>
                <a:cs typeface="Roboto"/>
                <a:sym typeface="Roboto"/>
              </a:defRPr>
            </a:lvl7pPr>
            <a:lvl8pPr lvl="7" rtl="0" algn="ctr">
              <a:spcBef>
                <a:spcPts val="0"/>
              </a:spcBef>
              <a:spcAft>
                <a:spcPts val="0"/>
              </a:spcAft>
              <a:buClr>
                <a:schemeClr val="accent6"/>
              </a:buClr>
              <a:buSzPts val="2800"/>
              <a:buNone/>
              <a:defRPr>
                <a:solidFill>
                  <a:schemeClr val="accent6"/>
                </a:solidFill>
                <a:latin typeface="Roboto"/>
                <a:ea typeface="Roboto"/>
                <a:cs typeface="Roboto"/>
                <a:sym typeface="Roboto"/>
              </a:defRPr>
            </a:lvl8pPr>
            <a:lvl9pPr lvl="8" rtl="0" algn="ctr">
              <a:spcBef>
                <a:spcPts val="0"/>
              </a:spcBef>
              <a:spcAft>
                <a:spcPts val="0"/>
              </a:spcAft>
              <a:buClr>
                <a:schemeClr val="accent6"/>
              </a:buClr>
              <a:buSzPts val="2800"/>
              <a:buNone/>
              <a:defRPr>
                <a:solidFill>
                  <a:schemeClr val="accent6"/>
                </a:solidFill>
                <a:latin typeface="Roboto"/>
                <a:ea typeface="Roboto"/>
                <a:cs typeface="Roboto"/>
                <a:sym typeface="Roboto"/>
              </a:defRPr>
            </a:lvl9pPr>
          </a:lstStyle>
          <a:p/>
        </p:txBody>
      </p:sp>
      <p:sp>
        <p:nvSpPr>
          <p:cNvPr id="268" name="Google Shape;268;p19"/>
          <p:cNvSpPr txBox="1"/>
          <p:nvPr>
            <p:ph idx="5" type="title"/>
          </p:nvPr>
        </p:nvSpPr>
        <p:spPr>
          <a:xfrm>
            <a:off x="4009553" y="3331812"/>
            <a:ext cx="1828800" cy="3081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accent6"/>
              </a:buClr>
              <a:buSzPts val="2200"/>
              <a:buNone/>
              <a:defRPr sz="2000"/>
            </a:lvl1pPr>
            <a:lvl2pPr lvl="1" rtl="0" algn="ctr">
              <a:spcBef>
                <a:spcPts val="0"/>
              </a:spcBef>
              <a:spcAft>
                <a:spcPts val="0"/>
              </a:spcAft>
              <a:buClr>
                <a:schemeClr val="accent6"/>
              </a:buClr>
              <a:buSzPts val="2800"/>
              <a:buNone/>
              <a:defRPr>
                <a:solidFill>
                  <a:schemeClr val="accent6"/>
                </a:solidFill>
                <a:latin typeface="Roboto"/>
                <a:ea typeface="Roboto"/>
                <a:cs typeface="Roboto"/>
                <a:sym typeface="Roboto"/>
              </a:defRPr>
            </a:lvl2pPr>
            <a:lvl3pPr lvl="2" rtl="0" algn="ctr">
              <a:spcBef>
                <a:spcPts val="0"/>
              </a:spcBef>
              <a:spcAft>
                <a:spcPts val="0"/>
              </a:spcAft>
              <a:buClr>
                <a:schemeClr val="accent6"/>
              </a:buClr>
              <a:buSzPts val="2800"/>
              <a:buNone/>
              <a:defRPr>
                <a:solidFill>
                  <a:schemeClr val="accent6"/>
                </a:solidFill>
                <a:latin typeface="Roboto"/>
                <a:ea typeface="Roboto"/>
                <a:cs typeface="Roboto"/>
                <a:sym typeface="Roboto"/>
              </a:defRPr>
            </a:lvl3pPr>
            <a:lvl4pPr lvl="3" rtl="0" algn="ctr">
              <a:spcBef>
                <a:spcPts val="0"/>
              </a:spcBef>
              <a:spcAft>
                <a:spcPts val="0"/>
              </a:spcAft>
              <a:buClr>
                <a:schemeClr val="accent6"/>
              </a:buClr>
              <a:buSzPts val="2800"/>
              <a:buNone/>
              <a:defRPr>
                <a:solidFill>
                  <a:schemeClr val="accent6"/>
                </a:solidFill>
                <a:latin typeface="Roboto"/>
                <a:ea typeface="Roboto"/>
                <a:cs typeface="Roboto"/>
                <a:sym typeface="Roboto"/>
              </a:defRPr>
            </a:lvl4pPr>
            <a:lvl5pPr lvl="4" rtl="0" algn="ctr">
              <a:spcBef>
                <a:spcPts val="0"/>
              </a:spcBef>
              <a:spcAft>
                <a:spcPts val="0"/>
              </a:spcAft>
              <a:buClr>
                <a:schemeClr val="accent6"/>
              </a:buClr>
              <a:buSzPts val="2800"/>
              <a:buNone/>
              <a:defRPr>
                <a:solidFill>
                  <a:schemeClr val="accent6"/>
                </a:solidFill>
                <a:latin typeface="Roboto"/>
                <a:ea typeface="Roboto"/>
                <a:cs typeface="Roboto"/>
                <a:sym typeface="Roboto"/>
              </a:defRPr>
            </a:lvl5pPr>
            <a:lvl6pPr lvl="5" rtl="0" algn="ctr">
              <a:spcBef>
                <a:spcPts val="0"/>
              </a:spcBef>
              <a:spcAft>
                <a:spcPts val="0"/>
              </a:spcAft>
              <a:buClr>
                <a:schemeClr val="accent6"/>
              </a:buClr>
              <a:buSzPts val="2800"/>
              <a:buNone/>
              <a:defRPr>
                <a:solidFill>
                  <a:schemeClr val="accent6"/>
                </a:solidFill>
                <a:latin typeface="Roboto"/>
                <a:ea typeface="Roboto"/>
                <a:cs typeface="Roboto"/>
                <a:sym typeface="Roboto"/>
              </a:defRPr>
            </a:lvl6pPr>
            <a:lvl7pPr lvl="6" rtl="0" algn="ctr">
              <a:spcBef>
                <a:spcPts val="0"/>
              </a:spcBef>
              <a:spcAft>
                <a:spcPts val="0"/>
              </a:spcAft>
              <a:buClr>
                <a:schemeClr val="accent6"/>
              </a:buClr>
              <a:buSzPts val="2800"/>
              <a:buNone/>
              <a:defRPr>
                <a:solidFill>
                  <a:schemeClr val="accent6"/>
                </a:solidFill>
                <a:latin typeface="Roboto"/>
                <a:ea typeface="Roboto"/>
                <a:cs typeface="Roboto"/>
                <a:sym typeface="Roboto"/>
              </a:defRPr>
            </a:lvl7pPr>
            <a:lvl8pPr lvl="7" rtl="0" algn="ctr">
              <a:spcBef>
                <a:spcPts val="0"/>
              </a:spcBef>
              <a:spcAft>
                <a:spcPts val="0"/>
              </a:spcAft>
              <a:buClr>
                <a:schemeClr val="accent6"/>
              </a:buClr>
              <a:buSzPts val="2800"/>
              <a:buNone/>
              <a:defRPr>
                <a:solidFill>
                  <a:schemeClr val="accent6"/>
                </a:solidFill>
                <a:latin typeface="Roboto"/>
                <a:ea typeface="Roboto"/>
                <a:cs typeface="Roboto"/>
                <a:sym typeface="Roboto"/>
              </a:defRPr>
            </a:lvl8pPr>
            <a:lvl9pPr lvl="8" rtl="0" algn="ctr">
              <a:spcBef>
                <a:spcPts val="0"/>
              </a:spcBef>
              <a:spcAft>
                <a:spcPts val="0"/>
              </a:spcAft>
              <a:buClr>
                <a:schemeClr val="accent6"/>
              </a:buClr>
              <a:buSzPts val="2800"/>
              <a:buNone/>
              <a:defRPr>
                <a:solidFill>
                  <a:schemeClr val="accent6"/>
                </a:solidFill>
                <a:latin typeface="Roboto"/>
                <a:ea typeface="Roboto"/>
                <a:cs typeface="Roboto"/>
                <a:sym typeface="Roboto"/>
              </a:defRPr>
            </a:lvl9pPr>
          </a:lstStyle>
          <a:p/>
        </p:txBody>
      </p:sp>
      <p:sp>
        <p:nvSpPr>
          <p:cNvPr id="269" name="Google Shape;269;p19"/>
          <p:cNvSpPr txBox="1"/>
          <p:nvPr>
            <p:ph idx="6" type="title"/>
          </p:nvPr>
        </p:nvSpPr>
        <p:spPr>
          <a:xfrm>
            <a:off x="6868285" y="3331637"/>
            <a:ext cx="1828800" cy="3081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accent6"/>
              </a:buClr>
              <a:buSzPts val="2200"/>
              <a:buNone/>
              <a:defRPr sz="2000"/>
            </a:lvl1pPr>
            <a:lvl2pPr lvl="1" rtl="0" algn="ctr">
              <a:spcBef>
                <a:spcPts val="0"/>
              </a:spcBef>
              <a:spcAft>
                <a:spcPts val="0"/>
              </a:spcAft>
              <a:buClr>
                <a:schemeClr val="accent6"/>
              </a:buClr>
              <a:buSzPts val="2800"/>
              <a:buNone/>
              <a:defRPr>
                <a:solidFill>
                  <a:schemeClr val="accent6"/>
                </a:solidFill>
                <a:latin typeface="Roboto"/>
                <a:ea typeface="Roboto"/>
                <a:cs typeface="Roboto"/>
                <a:sym typeface="Roboto"/>
              </a:defRPr>
            </a:lvl2pPr>
            <a:lvl3pPr lvl="2" rtl="0" algn="ctr">
              <a:spcBef>
                <a:spcPts val="0"/>
              </a:spcBef>
              <a:spcAft>
                <a:spcPts val="0"/>
              </a:spcAft>
              <a:buClr>
                <a:schemeClr val="accent6"/>
              </a:buClr>
              <a:buSzPts val="2800"/>
              <a:buNone/>
              <a:defRPr>
                <a:solidFill>
                  <a:schemeClr val="accent6"/>
                </a:solidFill>
                <a:latin typeface="Roboto"/>
                <a:ea typeface="Roboto"/>
                <a:cs typeface="Roboto"/>
                <a:sym typeface="Roboto"/>
              </a:defRPr>
            </a:lvl3pPr>
            <a:lvl4pPr lvl="3" rtl="0" algn="ctr">
              <a:spcBef>
                <a:spcPts val="0"/>
              </a:spcBef>
              <a:spcAft>
                <a:spcPts val="0"/>
              </a:spcAft>
              <a:buClr>
                <a:schemeClr val="accent6"/>
              </a:buClr>
              <a:buSzPts val="2800"/>
              <a:buNone/>
              <a:defRPr>
                <a:solidFill>
                  <a:schemeClr val="accent6"/>
                </a:solidFill>
                <a:latin typeface="Roboto"/>
                <a:ea typeface="Roboto"/>
                <a:cs typeface="Roboto"/>
                <a:sym typeface="Roboto"/>
              </a:defRPr>
            </a:lvl4pPr>
            <a:lvl5pPr lvl="4" rtl="0" algn="ctr">
              <a:spcBef>
                <a:spcPts val="0"/>
              </a:spcBef>
              <a:spcAft>
                <a:spcPts val="0"/>
              </a:spcAft>
              <a:buClr>
                <a:schemeClr val="accent6"/>
              </a:buClr>
              <a:buSzPts val="2800"/>
              <a:buNone/>
              <a:defRPr>
                <a:solidFill>
                  <a:schemeClr val="accent6"/>
                </a:solidFill>
                <a:latin typeface="Roboto"/>
                <a:ea typeface="Roboto"/>
                <a:cs typeface="Roboto"/>
                <a:sym typeface="Roboto"/>
              </a:defRPr>
            </a:lvl5pPr>
            <a:lvl6pPr lvl="5" rtl="0" algn="ctr">
              <a:spcBef>
                <a:spcPts val="0"/>
              </a:spcBef>
              <a:spcAft>
                <a:spcPts val="0"/>
              </a:spcAft>
              <a:buClr>
                <a:schemeClr val="accent6"/>
              </a:buClr>
              <a:buSzPts val="2800"/>
              <a:buNone/>
              <a:defRPr>
                <a:solidFill>
                  <a:schemeClr val="accent6"/>
                </a:solidFill>
                <a:latin typeface="Roboto"/>
                <a:ea typeface="Roboto"/>
                <a:cs typeface="Roboto"/>
                <a:sym typeface="Roboto"/>
              </a:defRPr>
            </a:lvl6pPr>
            <a:lvl7pPr lvl="6" rtl="0" algn="ctr">
              <a:spcBef>
                <a:spcPts val="0"/>
              </a:spcBef>
              <a:spcAft>
                <a:spcPts val="0"/>
              </a:spcAft>
              <a:buClr>
                <a:schemeClr val="accent6"/>
              </a:buClr>
              <a:buSzPts val="2800"/>
              <a:buNone/>
              <a:defRPr>
                <a:solidFill>
                  <a:schemeClr val="accent6"/>
                </a:solidFill>
                <a:latin typeface="Roboto"/>
                <a:ea typeface="Roboto"/>
                <a:cs typeface="Roboto"/>
                <a:sym typeface="Roboto"/>
              </a:defRPr>
            </a:lvl7pPr>
            <a:lvl8pPr lvl="7" rtl="0" algn="ctr">
              <a:spcBef>
                <a:spcPts val="0"/>
              </a:spcBef>
              <a:spcAft>
                <a:spcPts val="0"/>
              </a:spcAft>
              <a:buClr>
                <a:schemeClr val="accent6"/>
              </a:buClr>
              <a:buSzPts val="2800"/>
              <a:buNone/>
              <a:defRPr>
                <a:solidFill>
                  <a:schemeClr val="accent6"/>
                </a:solidFill>
                <a:latin typeface="Roboto"/>
                <a:ea typeface="Roboto"/>
                <a:cs typeface="Roboto"/>
                <a:sym typeface="Roboto"/>
              </a:defRPr>
            </a:lvl8pPr>
            <a:lvl9pPr lvl="8" rtl="0" algn="ctr">
              <a:spcBef>
                <a:spcPts val="0"/>
              </a:spcBef>
              <a:spcAft>
                <a:spcPts val="0"/>
              </a:spcAft>
              <a:buClr>
                <a:schemeClr val="accent6"/>
              </a:buClr>
              <a:buSzPts val="2800"/>
              <a:buNone/>
              <a:defRPr>
                <a:solidFill>
                  <a:schemeClr val="accent6"/>
                </a:solidFill>
                <a:latin typeface="Roboto"/>
                <a:ea typeface="Roboto"/>
                <a:cs typeface="Roboto"/>
                <a:sym typeface="Roboto"/>
              </a:defRPr>
            </a:lvl9pPr>
          </a:lstStyle>
          <a:p/>
        </p:txBody>
      </p:sp>
      <p:sp>
        <p:nvSpPr>
          <p:cNvPr id="270" name="Google Shape;270;p19"/>
          <p:cNvSpPr txBox="1"/>
          <p:nvPr>
            <p:ph idx="1" type="subTitle"/>
          </p:nvPr>
        </p:nvSpPr>
        <p:spPr>
          <a:xfrm>
            <a:off x="1248450" y="1965088"/>
            <a:ext cx="1828800" cy="425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1" name="Google Shape;271;p19"/>
          <p:cNvSpPr txBox="1"/>
          <p:nvPr>
            <p:ph idx="7" type="subTitle"/>
          </p:nvPr>
        </p:nvSpPr>
        <p:spPr>
          <a:xfrm>
            <a:off x="4009553" y="1965413"/>
            <a:ext cx="1828800" cy="425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2" name="Google Shape;272;p19"/>
          <p:cNvSpPr txBox="1"/>
          <p:nvPr>
            <p:ph idx="8" type="subTitle"/>
          </p:nvPr>
        </p:nvSpPr>
        <p:spPr>
          <a:xfrm>
            <a:off x="6868285" y="1965213"/>
            <a:ext cx="1828800" cy="425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3" name="Google Shape;273;p19"/>
          <p:cNvSpPr txBox="1"/>
          <p:nvPr>
            <p:ph idx="9" type="subTitle"/>
          </p:nvPr>
        </p:nvSpPr>
        <p:spPr>
          <a:xfrm>
            <a:off x="1205400" y="3688387"/>
            <a:ext cx="1828800" cy="425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4" name="Google Shape;274;p19"/>
          <p:cNvSpPr txBox="1"/>
          <p:nvPr>
            <p:ph idx="13" type="subTitle"/>
          </p:nvPr>
        </p:nvSpPr>
        <p:spPr>
          <a:xfrm>
            <a:off x="4009553" y="3688387"/>
            <a:ext cx="1828800" cy="425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5" name="Google Shape;275;p19"/>
          <p:cNvSpPr txBox="1"/>
          <p:nvPr>
            <p:ph idx="14" type="subTitle"/>
          </p:nvPr>
        </p:nvSpPr>
        <p:spPr>
          <a:xfrm>
            <a:off x="6868285" y="3688212"/>
            <a:ext cx="1828800" cy="425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6" name="Google Shape;276;p19"/>
          <p:cNvSpPr txBox="1"/>
          <p:nvPr>
            <p:ph idx="15" type="title"/>
          </p:nvPr>
        </p:nvSpPr>
        <p:spPr>
          <a:xfrm>
            <a:off x="713225" y="657995"/>
            <a:ext cx="7717500" cy="3630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7" name="Google Shape;277;p19"/>
          <p:cNvSpPr/>
          <p:nvPr/>
        </p:nvSpPr>
        <p:spPr>
          <a:xfrm rot="10800000">
            <a:off x="8573214" y="4750298"/>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4550">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rot="10800000">
            <a:off x="-62397" y="4508966"/>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4550">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
          <p:cNvSpPr/>
          <p:nvPr/>
        </p:nvSpPr>
        <p:spPr>
          <a:xfrm rot="10800000">
            <a:off x="4693838" y="4750459"/>
            <a:ext cx="1144520" cy="1145687"/>
          </a:xfrm>
          <a:custGeom>
            <a:rect b="b" l="l" r="r" t="t"/>
            <a:pathLst>
              <a:path extrusionOk="0" fill="none" h="29454" w="29424">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9"/>
          <p:cNvSpPr/>
          <p:nvPr/>
        </p:nvSpPr>
        <p:spPr>
          <a:xfrm rot="10800000">
            <a:off x="2111321" y="-1172866"/>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9"/>
          <p:cNvSpPr/>
          <p:nvPr/>
        </p:nvSpPr>
        <p:spPr>
          <a:xfrm flipH="1" rot="10800000">
            <a:off x="-535640" y="332974"/>
            <a:ext cx="822888" cy="824337"/>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2" name="Google Shape;282;p19"/>
          <p:cNvGrpSpPr/>
          <p:nvPr/>
        </p:nvGrpSpPr>
        <p:grpSpPr>
          <a:xfrm flipH="1" rot="10800000">
            <a:off x="8136984" y="-220359"/>
            <a:ext cx="1265051" cy="1265051"/>
            <a:chOff x="3912750" y="637550"/>
            <a:chExt cx="947533" cy="947533"/>
          </a:xfrm>
        </p:grpSpPr>
        <p:sp>
          <p:nvSpPr>
            <p:cNvPr id="283" name="Google Shape;283;p19"/>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9"/>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4">
    <p:spTree>
      <p:nvGrpSpPr>
        <p:cNvPr id="285" name="Shape 285"/>
        <p:cNvGrpSpPr/>
        <p:nvPr/>
      </p:nvGrpSpPr>
      <p:grpSpPr>
        <a:xfrm>
          <a:off x="0" y="0"/>
          <a:ext cx="0" cy="0"/>
          <a:chOff x="0" y="0"/>
          <a:chExt cx="0" cy="0"/>
        </a:xfrm>
      </p:grpSpPr>
      <p:sp>
        <p:nvSpPr>
          <p:cNvPr id="286" name="Google Shape;286;p20"/>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0"/>
          <p:cNvSpPr txBox="1"/>
          <p:nvPr>
            <p:ph type="title"/>
          </p:nvPr>
        </p:nvSpPr>
        <p:spPr>
          <a:xfrm>
            <a:off x="660413" y="3042796"/>
            <a:ext cx="3786600" cy="841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88" name="Google Shape;288;p20"/>
          <p:cNvSpPr txBox="1"/>
          <p:nvPr>
            <p:ph hasCustomPrompt="1" idx="2" type="title"/>
          </p:nvPr>
        </p:nvSpPr>
        <p:spPr>
          <a:xfrm>
            <a:off x="660413" y="1166845"/>
            <a:ext cx="3786600" cy="121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2000">
                <a:solidFill>
                  <a:schemeClr val="dk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89" name="Google Shape;289;p20"/>
          <p:cNvSpPr txBox="1"/>
          <p:nvPr>
            <p:ph idx="1" type="subTitle"/>
          </p:nvPr>
        </p:nvSpPr>
        <p:spPr>
          <a:xfrm>
            <a:off x="660413" y="3802300"/>
            <a:ext cx="3786600" cy="62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200"/>
              <a:buNone/>
              <a:defRPr/>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sp>
        <p:nvSpPr>
          <p:cNvPr id="290" name="Google Shape;290;p20"/>
          <p:cNvSpPr/>
          <p:nvPr/>
        </p:nvSpPr>
        <p:spPr>
          <a:xfrm flipH="1" rot="9593614">
            <a:off x="-3063799" y="-913641"/>
            <a:ext cx="7570919" cy="4973376"/>
          </a:xfrm>
          <a:custGeom>
            <a:rect b="b" l="l" r="r" t="t"/>
            <a:pathLst>
              <a:path extrusionOk="0" h="67363" w="102546">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0"/>
          <p:cNvSpPr/>
          <p:nvPr/>
        </p:nvSpPr>
        <p:spPr>
          <a:xfrm flipH="1" rot="10800000">
            <a:off x="-351834" y="-633000"/>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0"/>
          <p:cNvSpPr/>
          <p:nvPr/>
        </p:nvSpPr>
        <p:spPr>
          <a:xfrm flipH="1" rot="7572997">
            <a:off x="4888768" y="4809512"/>
            <a:ext cx="451684" cy="451723"/>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4550">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0"/>
          <p:cNvSpPr/>
          <p:nvPr/>
        </p:nvSpPr>
        <p:spPr>
          <a:xfrm rot="10800000">
            <a:off x="3385172" y="-457885"/>
            <a:ext cx="822888" cy="824337"/>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4" name="Google Shape;294;p20"/>
          <p:cNvGrpSpPr/>
          <p:nvPr/>
        </p:nvGrpSpPr>
        <p:grpSpPr>
          <a:xfrm rot="10800000">
            <a:off x="-272565" y="4402845"/>
            <a:ext cx="1265051" cy="1265051"/>
            <a:chOff x="3912750" y="637550"/>
            <a:chExt cx="947533" cy="947533"/>
          </a:xfrm>
        </p:grpSpPr>
        <p:sp>
          <p:nvSpPr>
            <p:cNvPr id="295" name="Google Shape;295;p20"/>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0"/>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7" name="Google Shape;297;p20"/>
          <p:cNvSpPr/>
          <p:nvPr/>
        </p:nvSpPr>
        <p:spPr>
          <a:xfrm flipH="1" rot="-5400000">
            <a:off x="5224456" y="1108039"/>
            <a:ext cx="7437684" cy="5089589"/>
          </a:xfrm>
          <a:custGeom>
            <a:rect b="b" l="l" r="r" t="t"/>
            <a:pathLst>
              <a:path extrusionOk="0" h="48936" w="92592">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0"/>
          <p:cNvSpPr/>
          <p:nvPr/>
        </p:nvSpPr>
        <p:spPr>
          <a:xfrm flipH="1" rot="10800000">
            <a:off x="7118425" y="-548835"/>
            <a:ext cx="1255220" cy="1255186"/>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0"/>
          <p:cNvSpPr/>
          <p:nvPr/>
        </p:nvSpPr>
        <p:spPr>
          <a:xfrm flipH="1" rot="7572997">
            <a:off x="7995443" y="365512"/>
            <a:ext cx="451684" cy="451723"/>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4550">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3"/>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337540" y="1524375"/>
            <a:ext cx="7437684" cy="3930907"/>
          </a:xfrm>
          <a:custGeom>
            <a:rect b="b" l="l" r="r" t="t"/>
            <a:pathLst>
              <a:path extrusionOk="0" h="48936" w="92592">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txBox="1"/>
          <p:nvPr>
            <p:ph type="title"/>
          </p:nvPr>
        </p:nvSpPr>
        <p:spPr>
          <a:xfrm>
            <a:off x="1146900" y="3068936"/>
            <a:ext cx="6850200" cy="841800"/>
          </a:xfrm>
          <a:prstGeom prst="rect">
            <a:avLst/>
          </a:prstGeom>
          <a:noFill/>
        </p:spPr>
        <p:txBody>
          <a:bodyPr anchorCtr="0" anchor="ctr" bIns="91425" lIns="91425" spcFirstLastPara="1" rIns="91425" wrap="square" tIns="91425">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6" name="Google Shape;26;p3"/>
          <p:cNvSpPr txBox="1"/>
          <p:nvPr>
            <p:ph hasCustomPrompt="1" idx="2" type="title"/>
          </p:nvPr>
        </p:nvSpPr>
        <p:spPr>
          <a:xfrm>
            <a:off x="3140400" y="925223"/>
            <a:ext cx="2863200" cy="1708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12000"/>
              <a:buNone/>
              <a:defRPr sz="12000">
                <a:solidFill>
                  <a:schemeClr val="dk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7" name="Google Shape;27;p3"/>
          <p:cNvSpPr txBox="1"/>
          <p:nvPr>
            <p:ph idx="1" type="subTitle"/>
          </p:nvPr>
        </p:nvSpPr>
        <p:spPr>
          <a:xfrm>
            <a:off x="1693800" y="3823464"/>
            <a:ext cx="5756400" cy="62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200"/>
              <a:buNone/>
              <a:defRPr/>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sp>
        <p:nvSpPr>
          <p:cNvPr id="28" name="Google Shape;28;p3"/>
          <p:cNvSpPr/>
          <p:nvPr/>
        </p:nvSpPr>
        <p:spPr>
          <a:xfrm>
            <a:off x="6852570" y="4244879"/>
            <a:ext cx="1144520" cy="1145687"/>
          </a:xfrm>
          <a:custGeom>
            <a:rect b="b" l="l" r="r" t="t"/>
            <a:pathLst>
              <a:path extrusionOk="0" fill="none" h="29454" w="29424">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10" y="80779"/>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4550">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6648473" y="-122721"/>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4550">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2540620" y="-719259"/>
            <a:ext cx="1144520" cy="1145687"/>
          </a:xfrm>
          <a:custGeom>
            <a:rect b="b" l="l" r="r" t="t"/>
            <a:pathLst>
              <a:path extrusionOk="0" fill="none" h="29454" w="29424">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813290" y="4749729"/>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4550">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131739" y="3823471"/>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39725" y="1873600"/>
            <a:ext cx="693132" cy="694353"/>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3"/>
          <p:cNvGrpSpPr/>
          <p:nvPr/>
        </p:nvGrpSpPr>
        <p:grpSpPr>
          <a:xfrm>
            <a:off x="7544274" y="1469732"/>
            <a:ext cx="1265051" cy="1265051"/>
            <a:chOff x="3912750" y="637550"/>
            <a:chExt cx="947533" cy="947533"/>
          </a:xfrm>
        </p:grpSpPr>
        <p:sp>
          <p:nvSpPr>
            <p:cNvPr id="36" name="Google Shape;36;p3"/>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31">
    <p:spTree>
      <p:nvGrpSpPr>
        <p:cNvPr id="300" name="Shape 300"/>
        <p:cNvGrpSpPr/>
        <p:nvPr/>
      </p:nvGrpSpPr>
      <p:grpSpPr>
        <a:xfrm>
          <a:off x="0" y="0"/>
          <a:ext cx="0" cy="0"/>
          <a:chOff x="0" y="0"/>
          <a:chExt cx="0" cy="0"/>
        </a:xfrm>
      </p:grpSpPr>
      <p:sp>
        <p:nvSpPr>
          <p:cNvPr id="301" name="Google Shape;301;p21"/>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1"/>
          <p:cNvSpPr/>
          <p:nvPr/>
        </p:nvSpPr>
        <p:spPr>
          <a:xfrm flipH="1" rot="152678">
            <a:off x="423099" y="-382664"/>
            <a:ext cx="9221569" cy="6057697"/>
          </a:xfrm>
          <a:custGeom>
            <a:rect b="b" l="l" r="r" t="t"/>
            <a:pathLst>
              <a:path extrusionOk="0" h="67363" w="102546">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1"/>
          <p:cNvSpPr txBox="1"/>
          <p:nvPr>
            <p:ph type="title"/>
          </p:nvPr>
        </p:nvSpPr>
        <p:spPr>
          <a:xfrm>
            <a:off x="3622990" y="1807388"/>
            <a:ext cx="4981200" cy="841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04" name="Google Shape;304;p21"/>
          <p:cNvSpPr txBox="1"/>
          <p:nvPr>
            <p:ph hasCustomPrompt="1" idx="2" type="title"/>
          </p:nvPr>
        </p:nvSpPr>
        <p:spPr>
          <a:xfrm>
            <a:off x="876150" y="1963501"/>
            <a:ext cx="2505600" cy="121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2000">
                <a:solidFill>
                  <a:schemeClr val="dk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05" name="Google Shape;305;p21"/>
          <p:cNvSpPr txBox="1"/>
          <p:nvPr>
            <p:ph idx="1" type="subTitle"/>
          </p:nvPr>
        </p:nvSpPr>
        <p:spPr>
          <a:xfrm>
            <a:off x="3622990" y="2712713"/>
            <a:ext cx="4981200" cy="62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200"/>
              <a:buNone/>
              <a:defRPr/>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sp>
        <p:nvSpPr>
          <p:cNvPr id="306" name="Google Shape;306;p21"/>
          <p:cNvSpPr/>
          <p:nvPr/>
        </p:nvSpPr>
        <p:spPr>
          <a:xfrm>
            <a:off x="205428" y="265022"/>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4550">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1"/>
          <p:cNvSpPr/>
          <p:nvPr/>
        </p:nvSpPr>
        <p:spPr>
          <a:xfrm>
            <a:off x="8033415" y="2791322"/>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4550">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1"/>
          <p:cNvSpPr/>
          <p:nvPr/>
        </p:nvSpPr>
        <p:spPr>
          <a:xfrm>
            <a:off x="4783537" y="-584379"/>
            <a:ext cx="1144520" cy="1145687"/>
          </a:xfrm>
          <a:custGeom>
            <a:rect b="b" l="l" r="r" t="t"/>
            <a:pathLst>
              <a:path extrusionOk="0" fill="none" h="29454" w="29424">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1"/>
          <p:cNvSpPr/>
          <p:nvPr/>
        </p:nvSpPr>
        <p:spPr>
          <a:xfrm>
            <a:off x="4493304" y="4548814"/>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1"/>
          <p:cNvSpPr/>
          <p:nvPr/>
        </p:nvSpPr>
        <p:spPr>
          <a:xfrm flipH="1">
            <a:off x="7662222" y="4772218"/>
            <a:ext cx="822888" cy="824337"/>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1" name="Google Shape;311;p21"/>
          <p:cNvGrpSpPr/>
          <p:nvPr/>
        </p:nvGrpSpPr>
        <p:grpSpPr>
          <a:xfrm flipH="1">
            <a:off x="1123410" y="-420787"/>
            <a:ext cx="1265051" cy="1265051"/>
            <a:chOff x="3912750" y="637550"/>
            <a:chExt cx="947533" cy="947533"/>
          </a:xfrm>
        </p:grpSpPr>
        <p:sp>
          <p:nvSpPr>
            <p:cNvPr id="312" name="Google Shape;312;p21"/>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1"/>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4">
    <p:spTree>
      <p:nvGrpSpPr>
        <p:cNvPr id="314" name="Shape 314"/>
        <p:cNvGrpSpPr/>
        <p:nvPr/>
      </p:nvGrpSpPr>
      <p:grpSpPr>
        <a:xfrm>
          <a:off x="0" y="0"/>
          <a:ext cx="0" cy="0"/>
          <a:chOff x="0" y="0"/>
          <a:chExt cx="0" cy="0"/>
        </a:xfrm>
      </p:grpSpPr>
      <p:sp>
        <p:nvSpPr>
          <p:cNvPr id="315" name="Google Shape;315;p22"/>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2"/>
          <p:cNvSpPr/>
          <p:nvPr/>
        </p:nvSpPr>
        <p:spPr>
          <a:xfrm flipH="1" rot="152678">
            <a:off x="-43151" y="-681653"/>
            <a:ext cx="9221569" cy="6057697"/>
          </a:xfrm>
          <a:custGeom>
            <a:rect b="b" l="l" r="r" t="t"/>
            <a:pathLst>
              <a:path extrusionOk="0" h="67363" w="102546">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2"/>
          <p:cNvSpPr txBox="1"/>
          <p:nvPr>
            <p:ph type="title"/>
          </p:nvPr>
        </p:nvSpPr>
        <p:spPr>
          <a:xfrm>
            <a:off x="713225" y="657995"/>
            <a:ext cx="7717500" cy="3630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8" name="Google Shape;318;p22"/>
          <p:cNvSpPr/>
          <p:nvPr/>
        </p:nvSpPr>
        <p:spPr>
          <a:xfrm flipH="1" rot="10800000">
            <a:off x="-87747" y="3978848"/>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4550">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2"/>
          <p:cNvSpPr/>
          <p:nvPr/>
        </p:nvSpPr>
        <p:spPr>
          <a:xfrm flipH="1" rot="10800000">
            <a:off x="4774540" y="4917366"/>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4550">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2"/>
          <p:cNvSpPr/>
          <p:nvPr/>
        </p:nvSpPr>
        <p:spPr>
          <a:xfrm flipH="1" rot="10800000">
            <a:off x="8316312" y="4570384"/>
            <a:ext cx="1144520" cy="1145687"/>
          </a:xfrm>
          <a:custGeom>
            <a:rect b="b" l="l" r="r" t="t"/>
            <a:pathLst>
              <a:path extrusionOk="0" fill="none" h="29454" w="29424">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2"/>
          <p:cNvSpPr/>
          <p:nvPr/>
        </p:nvSpPr>
        <p:spPr>
          <a:xfrm flipH="1" rot="10800000">
            <a:off x="1837279" y="-1240941"/>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2"/>
          <p:cNvSpPr/>
          <p:nvPr/>
        </p:nvSpPr>
        <p:spPr>
          <a:xfrm rot="10800000">
            <a:off x="8477122" y="1127124"/>
            <a:ext cx="822888" cy="824337"/>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3" name="Google Shape;323;p22"/>
          <p:cNvGrpSpPr/>
          <p:nvPr/>
        </p:nvGrpSpPr>
        <p:grpSpPr>
          <a:xfrm rot="10800000">
            <a:off x="-535615" y="1254491"/>
            <a:ext cx="1265051" cy="1265051"/>
            <a:chOff x="3912750" y="637550"/>
            <a:chExt cx="947533" cy="947533"/>
          </a:xfrm>
        </p:grpSpPr>
        <p:sp>
          <p:nvSpPr>
            <p:cNvPr id="324" name="Google Shape;324;p22"/>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2"/>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5">
    <p:spTree>
      <p:nvGrpSpPr>
        <p:cNvPr id="326" name="Shape 326"/>
        <p:cNvGrpSpPr/>
        <p:nvPr/>
      </p:nvGrpSpPr>
      <p:grpSpPr>
        <a:xfrm>
          <a:off x="0" y="0"/>
          <a:ext cx="0" cy="0"/>
          <a:chOff x="0" y="0"/>
          <a:chExt cx="0" cy="0"/>
        </a:xfrm>
      </p:grpSpPr>
      <p:sp>
        <p:nvSpPr>
          <p:cNvPr id="327" name="Google Shape;327;p23"/>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3"/>
          <p:cNvSpPr/>
          <p:nvPr/>
        </p:nvSpPr>
        <p:spPr>
          <a:xfrm flipH="1">
            <a:off x="3438223" y="1103926"/>
            <a:ext cx="7570971" cy="4973410"/>
          </a:xfrm>
          <a:custGeom>
            <a:rect b="b" l="l" r="r" t="t"/>
            <a:pathLst>
              <a:path extrusionOk="0" h="67363" w="102546">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3"/>
          <p:cNvSpPr/>
          <p:nvPr/>
        </p:nvSpPr>
        <p:spPr>
          <a:xfrm flipH="1" rot="10800000">
            <a:off x="-3537086" y="-1255575"/>
            <a:ext cx="7437684" cy="3930907"/>
          </a:xfrm>
          <a:custGeom>
            <a:rect b="b" l="l" r="r" t="t"/>
            <a:pathLst>
              <a:path extrusionOk="0" h="48936" w="92592">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3"/>
          <p:cNvSpPr/>
          <p:nvPr/>
        </p:nvSpPr>
        <p:spPr>
          <a:xfrm>
            <a:off x="8430736" y="4582279"/>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4550">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3"/>
          <p:cNvSpPr/>
          <p:nvPr/>
        </p:nvSpPr>
        <p:spPr>
          <a:xfrm>
            <a:off x="414424" y="4611254"/>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4550">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3"/>
          <p:cNvSpPr/>
          <p:nvPr/>
        </p:nvSpPr>
        <p:spPr>
          <a:xfrm>
            <a:off x="-912500" y="-66004"/>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3"/>
          <p:cNvSpPr/>
          <p:nvPr/>
        </p:nvSpPr>
        <p:spPr>
          <a:xfrm>
            <a:off x="8632874" y="365416"/>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4550">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4" name="Google Shape;334;p23"/>
          <p:cNvGrpSpPr/>
          <p:nvPr/>
        </p:nvGrpSpPr>
        <p:grpSpPr>
          <a:xfrm>
            <a:off x="-533111" y="2954875"/>
            <a:ext cx="947533" cy="947533"/>
            <a:chOff x="3912750" y="637550"/>
            <a:chExt cx="947533" cy="947533"/>
          </a:xfrm>
        </p:grpSpPr>
        <p:sp>
          <p:nvSpPr>
            <p:cNvPr id="335" name="Google Shape;335;p23"/>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3"/>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7" name="Google Shape;337;p23"/>
          <p:cNvSpPr/>
          <p:nvPr/>
        </p:nvSpPr>
        <p:spPr>
          <a:xfrm>
            <a:off x="3070214" y="4672900"/>
            <a:ext cx="693132" cy="694353"/>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3"/>
          <p:cNvSpPr txBox="1"/>
          <p:nvPr>
            <p:ph type="title"/>
          </p:nvPr>
        </p:nvSpPr>
        <p:spPr>
          <a:xfrm>
            <a:off x="713225" y="657995"/>
            <a:ext cx="7717500" cy="3630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6">
    <p:spTree>
      <p:nvGrpSpPr>
        <p:cNvPr id="339" name="Shape 339"/>
        <p:cNvGrpSpPr/>
        <p:nvPr/>
      </p:nvGrpSpPr>
      <p:grpSpPr>
        <a:xfrm>
          <a:off x="0" y="0"/>
          <a:ext cx="0" cy="0"/>
          <a:chOff x="0" y="0"/>
          <a:chExt cx="0" cy="0"/>
        </a:xfrm>
      </p:grpSpPr>
      <p:sp>
        <p:nvSpPr>
          <p:cNvPr id="340" name="Google Shape;340;p24"/>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4"/>
          <p:cNvSpPr/>
          <p:nvPr/>
        </p:nvSpPr>
        <p:spPr>
          <a:xfrm flipH="1" rot="10800000">
            <a:off x="145664" y="-976025"/>
            <a:ext cx="7437684" cy="3930907"/>
          </a:xfrm>
          <a:custGeom>
            <a:rect b="b" l="l" r="r" t="t"/>
            <a:pathLst>
              <a:path extrusionOk="0" h="48936" w="92592">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4"/>
          <p:cNvSpPr/>
          <p:nvPr/>
        </p:nvSpPr>
        <p:spPr>
          <a:xfrm>
            <a:off x="8513036" y="5005029"/>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4550">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4"/>
          <p:cNvSpPr/>
          <p:nvPr/>
        </p:nvSpPr>
        <p:spPr>
          <a:xfrm>
            <a:off x="-246876" y="4611254"/>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4550">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4"/>
          <p:cNvSpPr/>
          <p:nvPr/>
        </p:nvSpPr>
        <p:spPr>
          <a:xfrm>
            <a:off x="8879750" y="1859984"/>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4"/>
          <p:cNvSpPr/>
          <p:nvPr/>
        </p:nvSpPr>
        <p:spPr>
          <a:xfrm>
            <a:off x="145674" y="264241"/>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4550">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6" name="Google Shape;346;p24"/>
          <p:cNvGrpSpPr/>
          <p:nvPr/>
        </p:nvGrpSpPr>
        <p:grpSpPr>
          <a:xfrm>
            <a:off x="8605714" y="-289525"/>
            <a:ext cx="947533" cy="947533"/>
            <a:chOff x="3912750" y="637550"/>
            <a:chExt cx="947533" cy="947533"/>
          </a:xfrm>
        </p:grpSpPr>
        <p:sp>
          <p:nvSpPr>
            <p:cNvPr id="347" name="Google Shape;347;p24"/>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4"/>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9" name="Google Shape;349;p24"/>
          <p:cNvSpPr/>
          <p:nvPr/>
        </p:nvSpPr>
        <p:spPr>
          <a:xfrm>
            <a:off x="2267814" y="4883713"/>
            <a:ext cx="693132" cy="694353"/>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4"/>
          <p:cNvSpPr txBox="1"/>
          <p:nvPr>
            <p:ph type="title"/>
          </p:nvPr>
        </p:nvSpPr>
        <p:spPr>
          <a:xfrm>
            <a:off x="713225" y="657995"/>
            <a:ext cx="7717500" cy="3630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3">
    <p:spTree>
      <p:nvGrpSpPr>
        <p:cNvPr id="351" name="Shape 351"/>
        <p:cNvGrpSpPr/>
        <p:nvPr/>
      </p:nvGrpSpPr>
      <p:grpSpPr>
        <a:xfrm>
          <a:off x="0" y="0"/>
          <a:ext cx="0" cy="0"/>
          <a:chOff x="0" y="0"/>
          <a:chExt cx="0" cy="0"/>
        </a:xfrm>
      </p:grpSpPr>
      <p:sp>
        <p:nvSpPr>
          <p:cNvPr id="352" name="Google Shape;352;p25"/>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5"/>
          <p:cNvSpPr/>
          <p:nvPr/>
        </p:nvSpPr>
        <p:spPr>
          <a:xfrm flipH="1" rot="4624433">
            <a:off x="-2425894" y="876374"/>
            <a:ext cx="7570803" cy="4973300"/>
          </a:xfrm>
          <a:custGeom>
            <a:rect b="b" l="l" r="r" t="t"/>
            <a:pathLst>
              <a:path extrusionOk="0" h="67363" w="102546">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5"/>
          <p:cNvSpPr/>
          <p:nvPr/>
        </p:nvSpPr>
        <p:spPr>
          <a:xfrm flipH="1" rot="10800000">
            <a:off x="-431084" y="4323613"/>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5"/>
          <p:cNvSpPr/>
          <p:nvPr/>
        </p:nvSpPr>
        <p:spPr>
          <a:xfrm flipH="1" rot="7572997">
            <a:off x="-262007" y="2999012"/>
            <a:ext cx="451684" cy="451723"/>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4550">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5"/>
          <p:cNvSpPr/>
          <p:nvPr/>
        </p:nvSpPr>
        <p:spPr>
          <a:xfrm rot="10800000">
            <a:off x="7118422" y="4500440"/>
            <a:ext cx="822888" cy="824337"/>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7" name="Google Shape;357;p25"/>
          <p:cNvGrpSpPr/>
          <p:nvPr/>
        </p:nvGrpSpPr>
        <p:grpSpPr>
          <a:xfrm rot="10800000">
            <a:off x="-351815" y="366445"/>
            <a:ext cx="1265051" cy="1265051"/>
            <a:chOff x="3912750" y="637550"/>
            <a:chExt cx="947533" cy="947533"/>
          </a:xfrm>
        </p:grpSpPr>
        <p:sp>
          <p:nvSpPr>
            <p:cNvPr id="358" name="Google Shape;358;p25"/>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5"/>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0" name="Google Shape;360;p25"/>
          <p:cNvSpPr/>
          <p:nvPr/>
        </p:nvSpPr>
        <p:spPr>
          <a:xfrm flipH="1" rot="-8883125">
            <a:off x="5203903" y="26969"/>
            <a:ext cx="7437657" cy="5089559"/>
          </a:xfrm>
          <a:custGeom>
            <a:rect b="b" l="l" r="r" t="t"/>
            <a:pathLst>
              <a:path extrusionOk="0" h="48936" w="92592">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5"/>
          <p:cNvSpPr/>
          <p:nvPr/>
        </p:nvSpPr>
        <p:spPr>
          <a:xfrm flipH="1" rot="-9548220">
            <a:off x="7869421" y="136582"/>
            <a:ext cx="1255268" cy="1255234"/>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5"/>
          <p:cNvSpPr/>
          <p:nvPr/>
        </p:nvSpPr>
        <p:spPr>
          <a:xfrm flipH="1" rot="8824802">
            <a:off x="8532716" y="1186600"/>
            <a:ext cx="451688" cy="45172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4550">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5"/>
          <p:cNvSpPr txBox="1"/>
          <p:nvPr>
            <p:ph type="title"/>
          </p:nvPr>
        </p:nvSpPr>
        <p:spPr>
          <a:xfrm>
            <a:off x="713225" y="657995"/>
            <a:ext cx="7717500" cy="3630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24">
    <p:spTree>
      <p:nvGrpSpPr>
        <p:cNvPr id="364" name="Shape 364"/>
        <p:cNvGrpSpPr/>
        <p:nvPr/>
      </p:nvGrpSpPr>
      <p:grpSpPr>
        <a:xfrm>
          <a:off x="0" y="0"/>
          <a:ext cx="0" cy="0"/>
          <a:chOff x="0" y="0"/>
          <a:chExt cx="0" cy="0"/>
        </a:xfrm>
      </p:grpSpPr>
      <p:sp>
        <p:nvSpPr>
          <p:cNvPr id="365" name="Google Shape;365;p26"/>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6"/>
          <p:cNvSpPr/>
          <p:nvPr/>
        </p:nvSpPr>
        <p:spPr>
          <a:xfrm rot="-8493879">
            <a:off x="3645057" y="-1125988"/>
            <a:ext cx="7437821" cy="3930979"/>
          </a:xfrm>
          <a:custGeom>
            <a:rect b="b" l="l" r="r" t="t"/>
            <a:pathLst>
              <a:path extrusionOk="0" h="48936" w="92592">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6"/>
          <p:cNvSpPr/>
          <p:nvPr/>
        </p:nvSpPr>
        <p:spPr>
          <a:xfrm flipH="1">
            <a:off x="-3394072" y="4582279"/>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4550">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6"/>
          <p:cNvSpPr/>
          <p:nvPr/>
        </p:nvSpPr>
        <p:spPr>
          <a:xfrm flipH="1">
            <a:off x="3467514" y="4690879"/>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4550">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6"/>
          <p:cNvSpPr/>
          <p:nvPr/>
        </p:nvSpPr>
        <p:spPr>
          <a:xfrm flipH="1">
            <a:off x="-710354" y="921546"/>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6"/>
          <p:cNvSpPr/>
          <p:nvPr/>
        </p:nvSpPr>
        <p:spPr>
          <a:xfrm flipH="1">
            <a:off x="-3537086" y="365416"/>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4550">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1" name="Google Shape;371;p26"/>
          <p:cNvGrpSpPr/>
          <p:nvPr/>
        </p:nvGrpSpPr>
        <p:grpSpPr>
          <a:xfrm flipH="1">
            <a:off x="239045" y="3921850"/>
            <a:ext cx="947533" cy="947533"/>
            <a:chOff x="3912750" y="637550"/>
            <a:chExt cx="947533" cy="947533"/>
          </a:xfrm>
        </p:grpSpPr>
        <p:sp>
          <p:nvSpPr>
            <p:cNvPr id="372" name="Google Shape;372;p26"/>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6"/>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4" name="Google Shape;374;p26"/>
          <p:cNvSpPr/>
          <p:nvPr/>
        </p:nvSpPr>
        <p:spPr>
          <a:xfrm flipH="1">
            <a:off x="8740721" y="1021000"/>
            <a:ext cx="693132" cy="694353"/>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6"/>
          <p:cNvSpPr txBox="1"/>
          <p:nvPr>
            <p:ph type="title"/>
          </p:nvPr>
        </p:nvSpPr>
        <p:spPr>
          <a:xfrm>
            <a:off x="713225" y="657995"/>
            <a:ext cx="7717500" cy="3630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6" name="Google Shape;376;p26"/>
          <p:cNvSpPr/>
          <p:nvPr/>
        </p:nvSpPr>
        <p:spPr>
          <a:xfrm flipH="1">
            <a:off x="7680205" y="4518343"/>
            <a:ext cx="1060519" cy="1060490"/>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25">
    <p:spTree>
      <p:nvGrpSpPr>
        <p:cNvPr id="377" name="Shape 377"/>
        <p:cNvGrpSpPr/>
        <p:nvPr/>
      </p:nvGrpSpPr>
      <p:grpSpPr>
        <a:xfrm>
          <a:off x="0" y="0"/>
          <a:ext cx="0" cy="0"/>
          <a:chOff x="0" y="0"/>
          <a:chExt cx="0" cy="0"/>
        </a:xfrm>
      </p:grpSpPr>
      <p:sp>
        <p:nvSpPr>
          <p:cNvPr id="378" name="Google Shape;378;p27"/>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7"/>
          <p:cNvSpPr/>
          <p:nvPr/>
        </p:nvSpPr>
        <p:spPr>
          <a:xfrm flipH="1" rot="-2700000">
            <a:off x="3719835" y="491275"/>
            <a:ext cx="7570871" cy="4973344"/>
          </a:xfrm>
          <a:custGeom>
            <a:rect b="b" l="l" r="r" t="t"/>
            <a:pathLst>
              <a:path extrusionOk="0" h="67363" w="102546">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7"/>
          <p:cNvSpPr/>
          <p:nvPr/>
        </p:nvSpPr>
        <p:spPr>
          <a:xfrm flipH="1" rot="6120395">
            <a:off x="-3108134" y="-506771"/>
            <a:ext cx="7437662" cy="3930895"/>
          </a:xfrm>
          <a:custGeom>
            <a:rect b="b" l="l" r="r" t="t"/>
            <a:pathLst>
              <a:path extrusionOk="0" h="48936" w="92592">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7"/>
          <p:cNvSpPr/>
          <p:nvPr/>
        </p:nvSpPr>
        <p:spPr>
          <a:xfrm>
            <a:off x="8430736" y="4159529"/>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4550">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7"/>
          <p:cNvSpPr/>
          <p:nvPr/>
        </p:nvSpPr>
        <p:spPr>
          <a:xfrm>
            <a:off x="-105326" y="4449279"/>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4550">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7"/>
          <p:cNvSpPr/>
          <p:nvPr/>
        </p:nvSpPr>
        <p:spPr>
          <a:xfrm>
            <a:off x="1129575" y="4449271"/>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7"/>
          <p:cNvSpPr/>
          <p:nvPr/>
        </p:nvSpPr>
        <p:spPr>
          <a:xfrm>
            <a:off x="8038174" y="-9"/>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4550">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27"/>
          <p:cNvGrpSpPr/>
          <p:nvPr/>
        </p:nvGrpSpPr>
        <p:grpSpPr>
          <a:xfrm>
            <a:off x="8632864" y="1246850"/>
            <a:ext cx="947533" cy="947533"/>
            <a:chOff x="3912750" y="637550"/>
            <a:chExt cx="947533" cy="947533"/>
          </a:xfrm>
        </p:grpSpPr>
        <p:sp>
          <p:nvSpPr>
            <p:cNvPr id="386" name="Google Shape;386;p27"/>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7"/>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8" name="Google Shape;388;p27"/>
          <p:cNvSpPr/>
          <p:nvPr/>
        </p:nvSpPr>
        <p:spPr>
          <a:xfrm>
            <a:off x="-405911" y="759175"/>
            <a:ext cx="693132" cy="694353"/>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7"/>
          <p:cNvSpPr txBox="1"/>
          <p:nvPr>
            <p:ph type="title"/>
          </p:nvPr>
        </p:nvSpPr>
        <p:spPr>
          <a:xfrm>
            <a:off x="713225" y="657995"/>
            <a:ext cx="7717500" cy="3630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29">
    <p:spTree>
      <p:nvGrpSpPr>
        <p:cNvPr id="390" name="Shape 390"/>
        <p:cNvGrpSpPr/>
        <p:nvPr/>
      </p:nvGrpSpPr>
      <p:grpSpPr>
        <a:xfrm>
          <a:off x="0" y="0"/>
          <a:ext cx="0" cy="0"/>
          <a:chOff x="0" y="0"/>
          <a:chExt cx="0" cy="0"/>
        </a:xfrm>
      </p:grpSpPr>
      <p:sp>
        <p:nvSpPr>
          <p:cNvPr id="391" name="Google Shape;391;p28"/>
          <p:cNvSpPr/>
          <p:nvPr/>
        </p:nvSpPr>
        <p:spPr>
          <a:xfrm rot="10612777">
            <a:off x="-963410" y="-684046"/>
            <a:ext cx="7437600" cy="5089553"/>
          </a:xfrm>
          <a:custGeom>
            <a:rect b="b" l="l" r="r" t="t"/>
            <a:pathLst>
              <a:path extrusionOk="0" h="48936" w="92592">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8"/>
          <p:cNvSpPr/>
          <p:nvPr/>
        </p:nvSpPr>
        <p:spPr>
          <a:xfrm rot="-4624433">
            <a:off x="4395026" y="876374"/>
            <a:ext cx="7570803" cy="4973300"/>
          </a:xfrm>
          <a:custGeom>
            <a:rect b="b" l="l" r="r" t="t"/>
            <a:pathLst>
              <a:path extrusionOk="0" h="67363" w="102546">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8"/>
          <p:cNvSpPr/>
          <p:nvPr/>
        </p:nvSpPr>
        <p:spPr>
          <a:xfrm rot="10800000">
            <a:off x="-437727" y="4845463"/>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8"/>
          <p:cNvSpPr/>
          <p:nvPr/>
        </p:nvSpPr>
        <p:spPr>
          <a:xfrm rot="-7572997">
            <a:off x="11324283" y="2999012"/>
            <a:ext cx="451684" cy="451723"/>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4550">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8"/>
          <p:cNvSpPr/>
          <p:nvPr/>
        </p:nvSpPr>
        <p:spPr>
          <a:xfrm flipH="1" rot="10800000">
            <a:off x="0" y="-300135"/>
            <a:ext cx="822888" cy="824337"/>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6" name="Google Shape;396;p28"/>
          <p:cNvGrpSpPr/>
          <p:nvPr/>
        </p:nvGrpSpPr>
        <p:grpSpPr>
          <a:xfrm flipH="1" rot="10800000">
            <a:off x="10600724" y="366445"/>
            <a:ext cx="1265051" cy="1265051"/>
            <a:chOff x="3912750" y="637550"/>
            <a:chExt cx="947533" cy="947533"/>
          </a:xfrm>
        </p:grpSpPr>
        <p:sp>
          <p:nvSpPr>
            <p:cNvPr id="397" name="Google Shape;397;p28"/>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8"/>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9" name="Google Shape;399;p28"/>
          <p:cNvSpPr/>
          <p:nvPr/>
        </p:nvSpPr>
        <p:spPr>
          <a:xfrm rot="-7596057">
            <a:off x="7897867" y="-49664"/>
            <a:ext cx="1255252" cy="1255218"/>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8"/>
          <p:cNvSpPr/>
          <p:nvPr/>
        </p:nvSpPr>
        <p:spPr>
          <a:xfrm rot="-4369158">
            <a:off x="7604746" y="276207"/>
            <a:ext cx="451686" cy="451725"/>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4550">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8"/>
          <p:cNvSpPr txBox="1"/>
          <p:nvPr>
            <p:ph type="title"/>
          </p:nvPr>
        </p:nvSpPr>
        <p:spPr>
          <a:xfrm>
            <a:off x="713225" y="657995"/>
            <a:ext cx="7717500" cy="3630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
    <p:spTree>
      <p:nvGrpSpPr>
        <p:cNvPr id="402" name="Shape 402"/>
        <p:cNvGrpSpPr/>
        <p:nvPr/>
      </p:nvGrpSpPr>
      <p:grpSpPr>
        <a:xfrm>
          <a:off x="0" y="0"/>
          <a:ext cx="0" cy="0"/>
          <a:chOff x="0" y="0"/>
          <a:chExt cx="0" cy="0"/>
        </a:xfrm>
      </p:grpSpPr>
      <p:sp>
        <p:nvSpPr>
          <p:cNvPr id="403" name="Google Shape;403;p29"/>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9"/>
          <p:cNvSpPr/>
          <p:nvPr/>
        </p:nvSpPr>
        <p:spPr>
          <a:xfrm flipH="1" rot="10800000">
            <a:off x="-1573640" y="-182875"/>
            <a:ext cx="7437684" cy="3930907"/>
          </a:xfrm>
          <a:custGeom>
            <a:rect b="b" l="l" r="r" t="t"/>
            <a:pathLst>
              <a:path extrusionOk="0" h="48936" w="92592">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9"/>
          <p:cNvSpPr txBox="1"/>
          <p:nvPr>
            <p:ph idx="1" type="subTitle"/>
          </p:nvPr>
        </p:nvSpPr>
        <p:spPr>
          <a:xfrm>
            <a:off x="891389" y="1585405"/>
            <a:ext cx="4937700" cy="331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solidFill>
                  <a:srgbClr val="242424"/>
                </a:solidFill>
                <a:latin typeface="Anaheim"/>
                <a:ea typeface="Anaheim"/>
                <a:cs typeface="Anaheim"/>
                <a:sym typeface="Anahei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6" name="Google Shape;406;p29"/>
          <p:cNvSpPr txBox="1"/>
          <p:nvPr>
            <p:ph idx="2" type="subTitle"/>
          </p:nvPr>
        </p:nvSpPr>
        <p:spPr>
          <a:xfrm>
            <a:off x="891389" y="2805988"/>
            <a:ext cx="4937700" cy="331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solidFill>
                  <a:srgbClr val="242424"/>
                </a:solidFill>
                <a:latin typeface="Anaheim"/>
                <a:ea typeface="Anaheim"/>
                <a:cs typeface="Anaheim"/>
                <a:sym typeface="Anahei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7" name="Google Shape;407;p29"/>
          <p:cNvSpPr txBox="1"/>
          <p:nvPr>
            <p:ph idx="3" type="subTitle"/>
          </p:nvPr>
        </p:nvSpPr>
        <p:spPr>
          <a:xfrm>
            <a:off x="891389" y="4049720"/>
            <a:ext cx="4937700" cy="331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solidFill>
                  <a:srgbClr val="242424"/>
                </a:solidFill>
                <a:latin typeface="Anaheim"/>
                <a:ea typeface="Anaheim"/>
                <a:cs typeface="Anaheim"/>
                <a:sym typeface="Anaheim"/>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8" name="Google Shape;408;p29"/>
          <p:cNvSpPr txBox="1"/>
          <p:nvPr>
            <p:ph hasCustomPrompt="1" type="title"/>
          </p:nvPr>
        </p:nvSpPr>
        <p:spPr>
          <a:xfrm>
            <a:off x="891389" y="762275"/>
            <a:ext cx="4937700" cy="91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000"/>
              <a:buNone/>
              <a:defRPr sz="52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a:r>
              <a:t>xx%</a:t>
            </a:r>
          </a:p>
        </p:txBody>
      </p:sp>
      <p:sp>
        <p:nvSpPr>
          <p:cNvPr id="409" name="Google Shape;409;p29"/>
          <p:cNvSpPr txBox="1"/>
          <p:nvPr>
            <p:ph hasCustomPrompt="1" idx="4" type="title"/>
          </p:nvPr>
        </p:nvSpPr>
        <p:spPr>
          <a:xfrm>
            <a:off x="891389" y="1978035"/>
            <a:ext cx="4937700" cy="91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000"/>
              <a:buNone/>
              <a:defRPr sz="52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a:r>
              <a:t>xx%</a:t>
            </a:r>
          </a:p>
        </p:txBody>
      </p:sp>
      <p:sp>
        <p:nvSpPr>
          <p:cNvPr id="410" name="Google Shape;410;p29"/>
          <p:cNvSpPr txBox="1"/>
          <p:nvPr>
            <p:ph hasCustomPrompt="1" idx="5" type="title"/>
          </p:nvPr>
        </p:nvSpPr>
        <p:spPr>
          <a:xfrm>
            <a:off x="891389" y="3193795"/>
            <a:ext cx="4937700" cy="91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000"/>
              <a:buNone/>
              <a:defRPr sz="57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a:r>
              <a:t>xx%</a:t>
            </a:r>
          </a:p>
        </p:txBody>
      </p:sp>
      <p:sp>
        <p:nvSpPr>
          <p:cNvPr id="411" name="Google Shape;411;p29"/>
          <p:cNvSpPr/>
          <p:nvPr/>
        </p:nvSpPr>
        <p:spPr>
          <a:xfrm rot="10800000">
            <a:off x="4" y="-607159"/>
            <a:ext cx="1144520" cy="1145687"/>
          </a:xfrm>
          <a:custGeom>
            <a:rect b="b" l="l" r="r" t="t"/>
            <a:pathLst>
              <a:path extrusionOk="0" fill="none" h="29454" w="29424">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9"/>
          <p:cNvSpPr/>
          <p:nvPr/>
        </p:nvSpPr>
        <p:spPr>
          <a:xfrm rot="10800000">
            <a:off x="-1070664" y="2784716"/>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9"/>
          <p:cNvSpPr/>
          <p:nvPr/>
        </p:nvSpPr>
        <p:spPr>
          <a:xfrm rot="10800000">
            <a:off x="1401218" y="4833474"/>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4550">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9"/>
          <p:cNvSpPr/>
          <p:nvPr/>
        </p:nvSpPr>
        <p:spPr>
          <a:xfrm rot="10800000">
            <a:off x="5864061" y="4541941"/>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9"/>
          <p:cNvSpPr/>
          <p:nvPr/>
        </p:nvSpPr>
        <p:spPr>
          <a:xfrm flipH="1">
            <a:off x="8204762" y="4712150"/>
            <a:ext cx="693132" cy="694353"/>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4550">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6" name="Google Shape;416;p29"/>
          <p:cNvGrpSpPr/>
          <p:nvPr/>
        </p:nvGrpSpPr>
        <p:grpSpPr>
          <a:xfrm flipH="1">
            <a:off x="8204744" y="-428680"/>
            <a:ext cx="1265051" cy="1265051"/>
            <a:chOff x="3912750" y="637550"/>
            <a:chExt cx="947533" cy="947533"/>
          </a:xfrm>
        </p:grpSpPr>
        <p:sp>
          <p:nvSpPr>
            <p:cNvPr id="417" name="Google Shape;417;p29"/>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9"/>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3">
    <p:spTree>
      <p:nvGrpSpPr>
        <p:cNvPr id="419" name="Shape 419"/>
        <p:cNvGrpSpPr/>
        <p:nvPr/>
      </p:nvGrpSpPr>
      <p:grpSpPr>
        <a:xfrm>
          <a:off x="0" y="0"/>
          <a:ext cx="0" cy="0"/>
          <a:chOff x="0" y="0"/>
          <a:chExt cx="0" cy="0"/>
        </a:xfrm>
      </p:grpSpPr>
      <p:sp>
        <p:nvSpPr>
          <p:cNvPr id="420" name="Google Shape;420;p30"/>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0"/>
          <p:cNvSpPr/>
          <p:nvPr/>
        </p:nvSpPr>
        <p:spPr>
          <a:xfrm flipH="1" rot="-10580869">
            <a:off x="534931" y="-786165"/>
            <a:ext cx="8757776" cy="5992889"/>
          </a:xfrm>
          <a:custGeom>
            <a:rect b="b" l="l" r="r" t="t"/>
            <a:pathLst>
              <a:path extrusionOk="0" h="48936" w="92592">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0"/>
          <p:cNvSpPr txBox="1"/>
          <p:nvPr>
            <p:ph idx="1" type="subTitle"/>
          </p:nvPr>
        </p:nvSpPr>
        <p:spPr>
          <a:xfrm>
            <a:off x="1265787" y="1718223"/>
            <a:ext cx="3101400" cy="331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solidFill>
                  <a:srgbClr val="242424"/>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23" name="Google Shape;423;p30"/>
          <p:cNvSpPr txBox="1"/>
          <p:nvPr>
            <p:ph idx="2" type="subTitle"/>
          </p:nvPr>
        </p:nvSpPr>
        <p:spPr>
          <a:xfrm>
            <a:off x="4776824" y="2739375"/>
            <a:ext cx="3101400" cy="331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solidFill>
                  <a:srgbClr val="242424"/>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24" name="Google Shape;424;p30"/>
          <p:cNvSpPr txBox="1"/>
          <p:nvPr>
            <p:ph idx="3" type="subTitle"/>
          </p:nvPr>
        </p:nvSpPr>
        <p:spPr>
          <a:xfrm>
            <a:off x="1419794" y="3739311"/>
            <a:ext cx="3101400" cy="331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solidFill>
                  <a:srgbClr val="242424"/>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25" name="Google Shape;425;p30"/>
          <p:cNvSpPr txBox="1"/>
          <p:nvPr>
            <p:ph hasCustomPrompt="1" type="title"/>
          </p:nvPr>
        </p:nvSpPr>
        <p:spPr>
          <a:xfrm>
            <a:off x="1527850" y="1016399"/>
            <a:ext cx="2577300" cy="569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000"/>
              <a:buNone/>
              <a:defRPr sz="5200">
                <a:solidFill>
                  <a:schemeClr val="dk1"/>
                </a:solidFill>
              </a:defRPr>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a:r>
              <a:t>xx%</a:t>
            </a:r>
          </a:p>
        </p:txBody>
      </p:sp>
      <p:sp>
        <p:nvSpPr>
          <p:cNvPr id="426" name="Google Shape;426;p30"/>
          <p:cNvSpPr txBox="1"/>
          <p:nvPr>
            <p:ph hasCustomPrompt="1" idx="4" type="title"/>
          </p:nvPr>
        </p:nvSpPr>
        <p:spPr>
          <a:xfrm>
            <a:off x="5038874" y="2044670"/>
            <a:ext cx="2577300" cy="569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000"/>
              <a:buNone/>
              <a:defRPr sz="5200">
                <a:solidFill>
                  <a:schemeClr val="dk1"/>
                </a:solidFill>
              </a:defRPr>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a:r>
              <a:t>xx%</a:t>
            </a:r>
          </a:p>
        </p:txBody>
      </p:sp>
      <p:sp>
        <p:nvSpPr>
          <p:cNvPr id="427" name="Google Shape;427;p30"/>
          <p:cNvSpPr txBox="1"/>
          <p:nvPr>
            <p:ph hasCustomPrompt="1" idx="5" type="title"/>
          </p:nvPr>
        </p:nvSpPr>
        <p:spPr>
          <a:xfrm>
            <a:off x="1681850" y="3042276"/>
            <a:ext cx="2577300" cy="569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000"/>
              <a:buNone/>
              <a:defRPr sz="5700">
                <a:solidFill>
                  <a:schemeClr val="dk1"/>
                </a:solidFill>
              </a:defRPr>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a:r>
              <a:t>xx%</a:t>
            </a:r>
          </a:p>
        </p:txBody>
      </p:sp>
      <p:sp>
        <p:nvSpPr>
          <p:cNvPr id="428" name="Google Shape;428;p30"/>
          <p:cNvSpPr/>
          <p:nvPr/>
        </p:nvSpPr>
        <p:spPr>
          <a:xfrm rot="10800000">
            <a:off x="7052829" y="-515484"/>
            <a:ext cx="1144520" cy="1145687"/>
          </a:xfrm>
          <a:custGeom>
            <a:rect b="b" l="l" r="r" t="t"/>
            <a:pathLst>
              <a:path extrusionOk="0" fill="none" h="29454" w="29424">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0"/>
          <p:cNvSpPr/>
          <p:nvPr/>
        </p:nvSpPr>
        <p:spPr>
          <a:xfrm rot="10800000">
            <a:off x="-480414" y="231441"/>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0"/>
          <p:cNvSpPr/>
          <p:nvPr/>
        </p:nvSpPr>
        <p:spPr>
          <a:xfrm rot="10800000">
            <a:off x="3520343" y="5027849"/>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4550">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0"/>
          <p:cNvSpPr/>
          <p:nvPr/>
        </p:nvSpPr>
        <p:spPr>
          <a:xfrm rot="10800000">
            <a:off x="6773786" y="4347579"/>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0"/>
          <p:cNvSpPr/>
          <p:nvPr/>
        </p:nvSpPr>
        <p:spPr>
          <a:xfrm flipH="1">
            <a:off x="-340238" y="4712163"/>
            <a:ext cx="693132" cy="694353"/>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4550">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3" name="Google Shape;433;p30"/>
          <p:cNvGrpSpPr/>
          <p:nvPr/>
        </p:nvGrpSpPr>
        <p:grpSpPr>
          <a:xfrm flipH="1">
            <a:off x="8595644" y="2204795"/>
            <a:ext cx="1265051" cy="1265051"/>
            <a:chOff x="3912750" y="637550"/>
            <a:chExt cx="947533" cy="947533"/>
          </a:xfrm>
        </p:grpSpPr>
        <p:sp>
          <p:nvSpPr>
            <p:cNvPr id="434" name="Google Shape;434;p30"/>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0"/>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 name="Shape 38"/>
        <p:cNvGrpSpPr/>
        <p:nvPr/>
      </p:nvGrpSpPr>
      <p:grpSpPr>
        <a:xfrm>
          <a:off x="0" y="0"/>
          <a:ext cx="0" cy="0"/>
          <a:chOff x="0" y="0"/>
          <a:chExt cx="0" cy="0"/>
        </a:xfrm>
      </p:grpSpPr>
      <p:sp>
        <p:nvSpPr>
          <p:cNvPr id="39" name="Google Shape;39;p4"/>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p:nvPr/>
        </p:nvSpPr>
        <p:spPr>
          <a:xfrm>
            <a:off x="-306961" y="569001"/>
            <a:ext cx="7570971" cy="4973410"/>
          </a:xfrm>
          <a:custGeom>
            <a:rect b="b" l="l" r="r" t="t"/>
            <a:pathLst>
              <a:path extrusionOk="0" h="67363" w="102546">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txBox="1"/>
          <p:nvPr>
            <p:ph idx="1" type="subTitle"/>
          </p:nvPr>
        </p:nvSpPr>
        <p:spPr>
          <a:xfrm>
            <a:off x="539500" y="1150475"/>
            <a:ext cx="8064900" cy="3275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434343"/>
              </a:buClr>
              <a:buSzPts val="480"/>
              <a:buAutoNum type="arabicPeriod"/>
              <a:defRPr sz="1200"/>
            </a:lvl1pPr>
            <a:lvl2pPr lvl="1">
              <a:spcBef>
                <a:spcPts val="0"/>
              </a:spcBef>
              <a:spcAft>
                <a:spcPts val="0"/>
              </a:spcAft>
              <a:buClr>
                <a:srgbClr val="434343"/>
              </a:buClr>
              <a:buSzPts val="480"/>
              <a:buFont typeface="Roboto Condensed Light"/>
              <a:buAutoNum type="alphaLcPeriod"/>
              <a:defRPr/>
            </a:lvl2pPr>
            <a:lvl3pPr lvl="2">
              <a:spcBef>
                <a:spcPts val="0"/>
              </a:spcBef>
              <a:spcAft>
                <a:spcPts val="0"/>
              </a:spcAft>
              <a:buClr>
                <a:srgbClr val="434343"/>
              </a:buClr>
              <a:buSzPts val="480"/>
              <a:buFont typeface="Roboto Condensed Light"/>
              <a:buAutoNum type="romanLcPeriod"/>
              <a:defRPr/>
            </a:lvl3pPr>
            <a:lvl4pPr lvl="3">
              <a:spcBef>
                <a:spcPts val="0"/>
              </a:spcBef>
              <a:spcAft>
                <a:spcPts val="0"/>
              </a:spcAft>
              <a:buClr>
                <a:srgbClr val="434343"/>
              </a:buClr>
              <a:buSzPts val="480"/>
              <a:buFont typeface="Roboto Condensed Light"/>
              <a:buAutoNum type="arabicPeriod"/>
              <a:defRPr/>
            </a:lvl4pPr>
            <a:lvl5pPr lvl="4">
              <a:spcBef>
                <a:spcPts val="0"/>
              </a:spcBef>
              <a:spcAft>
                <a:spcPts val="0"/>
              </a:spcAft>
              <a:buClr>
                <a:srgbClr val="434343"/>
              </a:buClr>
              <a:buSzPts val="480"/>
              <a:buFont typeface="Roboto Condensed Light"/>
              <a:buAutoNum type="alphaLcPeriod"/>
              <a:defRPr/>
            </a:lvl5pPr>
            <a:lvl6pPr lvl="5">
              <a:spcBef>
                <a:spcPts val="0"/>
              </a:spcBef>
              <a:spcAft>
                <a:spcPts val="0"/>
              </a:spcAft>
              <a:buClr>
                <a:srgbClr val="434343"/>
              </a:buClr>
              <a:buSzPts val="480"/>
              <a:buFont typeface="Roboto Condensed Light"/>
              <a:buAutoNum type="romanLcPeriod"/>
              <a:defRPr/>
            </a:lvl6pPr>
            <a:lvl7pPr lvl="6">
              <a:spcBef>
                <a:spcPts val="0"/>
              </a:spcBef>
              <a:spcAft>
                <a:spcPts val="0"/>
              </a:spcAft>
              <a:buClr>
                <a:srgbClr val="434343"/>
              </a:buClr>
              <a:buSzPts val="480"/>
              <a:buFont typeface="Roboto Condensed Light"/>
              <a:buAutoNum type="arabicPeriod"/>
              <a:defRPr/>
            </a:lvl7pPr>
            <a:lvl8pPr lvl="7">
              <a:spcBef>
                <a:spcPts val="0"/>
              </a:spcBef>
              <a:spcAft>
                <a:spcPts val="0"/>
              </a:spcAft>
              <a:buClr>
                <a:srgbClr val="434343"/>
              </a:buClr>
              <a:buSzPts val="480"/>
              <a:buFont typeface="Roboto Condensed Light"/>
              <a:buAutoNum type="alphaLcPeriod"/>
              <a:defRPr/>
            </a:lvl8pPr>
            <a:lvl9pPr lvl="8">
              <a:spcBef>
                <a:spcPts val="0"/>
              </a:spcBef>
              <a:spcAft>
                <a:spcPts val="0"/>
              </a:spcAft>
              <a:buClr>
                <a:srgbClr val="434343"/>
              </a:buClr>
              <a:buSzPts val="480"/>
              <a:buFont typeface="Roboto Condensed Light"/>
              <a:buAutoNum type="romanLcPeriod"/>
              <a:defRPr/>
            </a:lvl9pPr>
          </a:lstStyle>
          <a:p/>
        </p:txBody>
      </p:sp>
      <p:sp>
        <p:nvSpPr>
          <p:cNvPr id="42" name="Google Shape;42;p4"/>
          <p:cNvSpPr txBox="1"/>
          <p:nvPr>
            <p:ph type="title"/>
          </p:nvPr>
        </p:nvSpPr>
        <p:spPr>
          <a:xfrm>
            <a:off x="713225" y="657995"/>
            <a:ext cx="7717500" cy="363000"/>
          </a:xfrm>
          <a:prstGeom prst="rect">
            <a:avLst/>
          </a:prstGeom>
          <a:noFill/>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3" name="Google Shape;43;p4"/>
          <p:cNvSpPr/>
          <p:nvPr/>
        </p:nvSpPr>
        <p:spPr>
          <a:xfrm flipH="1">
            <a:off x="-1039340" y="2434784"/>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8628904" y="24929"/>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4550">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flipH="1">
            <a:off x="8402854" y="4749729"/>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4550">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flipH="1">
            <a:off x="7428185" y="-1004829"/>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flipH="1">
            <a:off x="1222079" y="5009091"/>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4550">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4"/>
          <p:cNvSpPr/>
          <p:nvPr/>
        </p:nvSpPr>
        <p:spPr>
          <a:xfrm>
            <a:off x="-96450" y="-125362"/>
            <a:ext cx="693132" cy="694353"/>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4550">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4"/>
          <p:cNvGrpSpPr/>
          <p:nvPr/>
        </p:nvGrpSpPr>
        <p:grpSpPr>
          <a:xfrm>
            <a:off x="4288299" y="4703032"/>
            <a:ext cx="1265051" cy="1265051"/>
            <a:chOff x="3912750" y="637550"/>
            <a:chExt cx="947533" cy="947533"/>
          </a:xfrm>
        </p:grpSpPr>
        <p:sp>
          <p:nvSpPr>
            <p:cNvPr id="50" name="Google Shape;50;p4"/>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1">
    <p:spTree>
      <p:nvGrpSpPr>
        <p:cNvPr id="436" name="Shape 436"/>
        <p:cNvGrpSpPr/>
        <p:nvPr/>
      </p:nvGrpSpPr>
      <p:grpSpPr>
        <a:xfrm>
          <a:off x="0" y="0"/>
          <a:ext cx="0" cy="0"/>
          <a:chOff x="0" y="0"/>
          <a:chExt cx="0" cy="0"/>
        </a:xfrm>
      </p:grpSpPr>
      <p:sp>
        <p:nvSpPr>
          <p:cNvPr id="437" name="Google Shape;437;p31"/>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1"/>
          <p:cNvSpPr/>
          <p:nvPr/>
        </p:nvSpPr>
        <p:spPr>
          <a:xfrm>
            <a:off x="424202" y="578141"/>
            <a:ext cx="9143923" cy="4832675"/>
          </a:xfrm>
          <a:custGeom>
            <a:rect b="b" l="l" r="r" t="t"/>
            <a:pathLst>
              <a:path extrusionOk="0" h="48936" w="92592">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1"/>
          <p:cNvSpPr txBox="1"/>
          <p:nvPr>
            <p:ph idx="1" type="subTitle"/>
          </p:nvPr>
        </p:nvSpPr>
        <p:spPr>
          <a:xfrm>
            <a:off x="4732850" y="2230325"/>
            <a:ext cx="3139200" cy="123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0" name="Google Shape;440;p31"/>
          <p:cNvSpPr/>
          <p:nvPr/>
        </p:nvSpPr>
        <p:spPr>
          <a:xfrm flipH="1" rot="10800000">
            <a:off x="424203" y="4681948"/>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4550">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1"/>
          <p:cNvSpPr/>
          <p:nvPr/>
        </p:nvSpPr>
        <p:spPr>
          <a:xfrm flipH="1" rot="10800000">
            <a:off x="6492490" y="4623991"/>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4550">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1"/>
          <p:cNvSpPr/>
          <p:nvPr/>
        </p:nvSpPr>
        <p:spPr>
          <a:xfrm flipH="1" rot="10800000">
            <a:off x="4282437" y="4426659"/>
            <a:ext cx="1144520" cy="1145687"/>
          </a:xfrm>
          <a:custGeom>
            <a:rect b="b" l="l" r="r" t="t"/>
            <a:pathLst>
              <a:path extrusionOk="0" fill="none" h="29454" w="29424">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1"/>
          <p:cNvSpPr/>
          <p:nvPr/>
        </p:nvSpPr>
        <p:spPr>
          <a:xfrm flipH="1" rot="10800000">
            <a:off x="3479854" y="-605841"/>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1"/>
          <p:cNvSpPr/>
          <p:nvPr/>
        </p:nvSpPr>
        <p:spPr>
          <a:xfrm rot="10800000">
            <a:off x="7959072" y="-66001"/>
            <a:ext cx="822888" cy="824337"/>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5" name="Google Shape;445;p31"/>
          <p:cNvGrpSpPr/>
          <p:nvPr/>
        </p:nvGrpSpPr>
        <p:grpSpPr>
          <a:xfrm rot="10800000">
            <a:off x="-840840" y="229829"/>
            <a:ext cx="1265051" cy="1265051"/>
            <a:chOff x="3912750" y="637550"/>
            <a:chExt cx="947533" cy="947533"/>
          </a:xfrm>
        </p:grpSpPr>
        <p:sp>
          <p:nvSpPr>
            <p:cNvPr id="446" name="Google Shape;446;p31"/>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1"/>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31"/>
          <p:cNvSpPr txBox="1"/>
          <p:nvPr>
            <p:ph type="title"/>
          </p:nvPr>
        </p:nvSpPr>
        <p:spPr>
          <a:xfrm>
            <a:off x="713225" y="657995"/>
            <a:ext cx="7717500" cy="3630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8">
    <p:spTree>
      <p:nvGrpSpPr>
        <p:cNvPr id="449" name="Shape 449"/>
        <p:cNvGrpSpPr/>
        <p:nvPr/>
      </p:nvGrpSpPr>
      <p:grpSpPr>
        <a:xfrm>
          <a:off x="0" y="0"/>
          <a:ext cx="0" cy="0"/>
          <a:chOff x="0" y="0"/>
          <a:chExt cx="0" cy="0"/>
        </a:xfrm>
      </p:grpSpPr>
      <p:sp>
        <p:nvSpPr>
          <p:cNvPr id="450" name="Google Shape;450;p32"/>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2"/>
          <p:cNvSpPr/>
          <p:nvPr/>
        </p:nvSpPr>
        <p:spPr>
          <a:xfrm flipH="1" rot="10273444">
            <a:off x="-1291082" y="-1327613"/>
            <a:ext cx="9488663" cy="6233152"/>
          </a:xfrm>
          <a:custGeom>
            <a:rect b="b" l="l" r="r" t="t"/>
            <a:pathLst>
              <a:path extrusionOk="0" h="67363" w="102546">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2"/>
          <p:cNvSpPr txBox="1"/>
          <p:nvPr>
            <p:ph idx="1" type="subTitle"/>
          </p:nvPr>
        </p:nvSpPr>
        <p:spPr>
          <a:xfrm>
            <a:off x="975300" y="2291425"/>
            <a:ext cx="3474600" cy="1370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53" name="Google Shape;453;p32"/>
          <p:cNvSpPr txBox="1"/>
          <p:nvPr>
            <p:ph type="title"/>
          </p:nvPr>
        </p:nvSpPr>
        <p:spPr>
          <a:xfrm>
            <a:off x="713225" y="657995"/>
            <a:ext cx="7717500" cy="3630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4" name="Google Shape;454;p32"/>
          <p:cNvSpPr/>
          <p:nvPr/>
        </p:nvSpPr>
        <p:spPr>
          <a:xfrm rot="10800000">
            <a:off x="7722614" y="4652973"/>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4550">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2"/>
          <p:cNvSpPr/>
          <p:nvPr/>
        </p:nvSpPr>
        <p:spPr>
          <a:xfrm rot="10800000">
            <a:off x="523628" y="4623991"/>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4550">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2"/>
          <p:cNvSpPr/>
          <p:nvPr/>
        </p:nvSpPr>
        <p:spPr>
          <a:xfrm rot="10800000">
            <a:off x="3177226" y="4447209"/>
            <a:ext cx="1144520" cy="1145687"/>
          </a:xfrm>
          <a:custGeom>
            <a:rect b="b" l="l" r="r" t="t"/>
            <a:pathLst>
              <a:path extrusionOk="0" fill="none" h="29454" w="29424">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2"/>
          <p:cNvSpPr/>
          <p:nvPr/>
        </p:nvSpPr>
        <p:spPr>
          <a:xfrm rot="10800000">
            <a:off x="3037696" y="-605841"/>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2"/>
          <p:cNvSpPr/>
          <p:nvPr/>
        </p:nvSpPr>
        <p:spPr>
          <a:xfrm flipH="1" rot="10800000">
            <a:off x="152410" y="-1"/>
            <a:ext cx="822888" cy="824337"/>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9" name="Google Shape;459;p32"/>
          <p:cNvGrpSpPr/>
          <p:nvPr/>
        </p:nvGrpSpPr>
        <p:grpSpPr>
          <a:xfrm flipH="1" rot="10800000">
            <a:off x="7722634" y="206979"/>
            <a:ext cx="1265051" cy="1265051"/>
            <a:chOff x="3912750" y="637550"/>
            <a:chExt cx="947533" cy="947533"/>
          </a:xfrm>
        </p:grpSpPr>
        <p:sp>
          <p:nvSpPr>
            <p:cNvPr id="460" name="Google Shape;460;p32"/>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2"/>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
    <p:spTree>
      <p:nvGrpSpPr>
        <p:cNvPr id="462" name="Shape 462"/>
        <p:cNvGrpSpPr/>
        <p:nvPr/>
      </p:nvGrpSpPr>
      <p:grpSpPr>
        <a:xfrm>
          <a:off x="0" y="0"/>
          <a:ext cx="0" cy="0"/>
          <a:chOff x="0" y="0"/>
          <a:chExt cx="0" cy="0"/>
        </a:xfrm>
      </p:grpSpPr>
      <p:sp>
        <p:nvSpPr>
          <p:cNvPr id="463" name="Google Shape;463;p33"/>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3"/>
          <p:cNvSpPr/>
          <p:nvPr/>
        </p:nvSpPr>
        <p:spPr>
          <a:xfrm flipH="1">
            <a:off x="-392142" y="-755851"/>
            <a:ext cx="8066268" cy="7715650"/>
          </a:xfrm>
          <a:custGeom>
            <a:rect b="b" l="l" r="r" t="t"/>
            <a:pathLst>
              <a:path extrusionOk="0" h="208517" w="183878">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3"/>
          <p:cNvSpPr txBox="1"/>
          <p:nvPr>
            <p:ph idx="1" type="subTitle"/>
          </p:nvPr>
        </p:nvSpPr>
        <p:spPr>
          <a:xfrm>
            <a:off x="4732850" y="2230325"/>
            <a:ext cx="3139200" cy="1230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6" name="Google Shape;466;p33"/>
          <p:cNvSpPr txBox="1"/>
          <p:nvPr>
            <p:ph type="title"/>
          </p:nvPr>
        </p:nvSpPr>
        <p:spPr>
          <a:xfrm>
            <a:off x="713225" y="657995"/>
            <a:ext cx="7717500" cy="3630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67" name="Google Shape;467;p33"/>
          <p:cNvSpPr/>
          <p:nvPr/>
        </p:nvSpPr>
        <p:spPr>
          <a:xfrm flipH="1">
            <a:off x="8551414" y="642622"/>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4550">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3"/>
          <p:cNvSpPr/>
          <p:nvPr/>
        </p:nvSpPr>
        <p:spPr>
          <a:xfrm flipH="1">
            <a:off x="140853" y="613634"/>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4550">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3"/>
          <p:cNvSpPr/>
          <p:nvPr/>
        </p:nvSpPr>
        <p:spPr>
          <a:xfrm flipH="1">
            <a:off x="6921701" y="-667566"/>
            <a:ext cx="1144520" cy="1145687"/>
          </a:xfrm>
          <a:custGeom>
            <a:rect b="b" l="l" r="r" t="t"/>
            <a:pathLst>
              <a:path extrusionOk="0" fill="none" h="29454" w="29424">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3"/>
          <p:cNvSpPr/>
          <p:nvPr/>
        </p:nvSpPr>
        <p:spPr>
          <a:xfrm flipH="1">
            <a:off x="369671" y="2037401"/>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3"/>
          <p:cNvSpPr/>
          <p:nvPr/>
        </p:nvSpPr>
        <p:spPr>
          <a:xfrm>
            <a:off x="2424585" y="4468980"/>
            <a:ext cx="822888" cy="824337"/>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2" name="Google Shape;472;p33"/>
          <p:cNvGrpSpPr/>
          <p:nvPr/>
        </p:nvGrpSpPr>
        <p:grpSpPr>
          <a:xfrm>
            <a:off x="7286384" y="4248613"/>
            <a:ext cx="1265051" cy="1265051"/>
            <a:chOff x="3912750" y="637550"/>
            <a:chExt cx="947533" cy="947533"/>
          </a:xfrm>
        </p:grpSpPr>
        <p:sp>
          <p:nvSpPr>
            <p:cNvPr id="473" name="Google Shape;473;p33"/>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3"/>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
    <p:spTree>
      <p:nvGrpSpPr>
        <p:cNvPr id="475" name="Shape 475"/>
        <p:cNvGrpSpPr/>
        <p:nvPr/>
      </p:nvGrpSpPr>
      <p:grpSpPr>
        <a:xfrm>
          <a:off x="0" y="0"/>
          <a:ext cx="0" cy="0"/>
          <a:chOff x="0" y="0"/>
          <a:chExt cx="0" cy="0"/>
        </a:xfrm>
      </p:grpSpPr>
      <p:sp>
        <p:nvSpPr>
          <p:cNvPr id="476" name="Google Shape;476;p34"/>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4"/>
          <p:cNvSpPr/>
          <p:nvPr/>
        </p:nvSpPr>
        <p:spPr>
          <a:xfrm rot="10800000">
            <a:off x="-1695388" y="-1501822"/>
            <a:ext cx="10924738" cy="7653447"/>
          </a:xfrm>
          <a:custGeom>
            <a:rect b="b" l="l" r="r" t="t"/>
            <a:pathLst>
              <a:path extrusionOk="0" h="67363" w="102546">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4"/>
          <p:cNvSpPr txBox="1"/>
          <p:nvPr>
            <p:ph type="title"/>
          </p:nvPr>
        </p:nvSpPr>
        <p:spPr>
          <a:xfrm>
            <a:off x="5128006" y="1802863"/>
            <a:ext cx="3483900" cy="959400"/>
          </a:xfrm>
          <a:prstGeom prst="rect">
            <a:avLst/>
          </a:prstGeom>
        </p:spPr>
        <p:txBody>
          <a:bodyPr anchorCtr="0" anchor="ctr" bIns="91425" lIns="91425" spcFirstLastPara="1" rIns="91425" wrap="square" tIns="91425">
            <a:noAutofit/>
          </a:bodyPr>
          <a:lstStyle>
            <a:lvl1pPr lvl="0" rtl="0">
              <a:spcBef>
                <a:spcPts val="0"/>
              </a:spcBef>
              <a:spcAft>
                <a:spcPts val="0"/>
              </a:spcAft>
              <a:buSzPts val="22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79" name="Google Shape;479;p34"/>
          <p:cNvSpPr txBox="1"/>
          <p:nvPr>
            <p:ph idx="1" type="body"/>
          </p:nvPr>
        </p:nvSpPr>
        <p:spPr>
          <a:xfrm>
            <a:off x="5128006" y="2941438"/>
            <a:ext cx="3483900" cy="12297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480" name="Google Shape;480;p34"/>
          <p:cNvSpPr/>
          <p:nvPr/>
        </p:nvSpPr>
        <p:spPr>
          <a:xfrm flipH="1" rot="9619136">
            <a:off x="4221920" y="24507"/>
            <a:ext cx="1423564" cy="1423525"/>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4"/>
          <p:cNvSpPr/>
          <p:nvPr/>
        </p:nvSpPr>
        <p:spPr>
          <a:xfrm flipH="1" rot="10800000">
            <a:off x="-346021" y="4728100"/>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4"/>
          <p:cNvSpPr/>
          <p:nvPr/>
        </p:nvSpPr>
        <p:spPr>
          <a:xfrm flipH="1" rot="9619136">
            <a:off x="3915839" y="329659"/>
            <a:ext cx="451676" cy="451714"/>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4550">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4"/>
          <p:cNvSpPr/>
          <p:nvPr/>
        </p:nvSpPr>
        <p:spPr>
          <a:xfrm rot="10800000">
            <a:off x="-524953" y="597515"/>
            <a:ext cx="822888" cy="824337"/>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4" name="Google Shape;484;p34"/>
          <p:cNvGrpSpPr/>
          <p:nvPr/>
        </p:nvGrpSpPr>
        <p:grpSpPr>
          <a:xfrm rot="10800000">
            <a:off x="7663085" y="-250805"/>
            <a:ext cx="1265051" cy="1265051"/>
            <a:chOff x="3912750" y="637550"/>
            <a:chExt cx="947533" cy="947533"/>
          </a:xfrm>
        </p:grpSpPr>
        <p:sp>
          <p:nvSpPr>
            <p:cNvPr id="485" name="Google Shape;485;p34"/>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4"/>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2">
    <p:spTree>
      <p:nvGrpSpPr>
        <p:cNvPr id="487" name="Shape 487"/>
        <p:cNvGrpSpPr/>
        <p:nvPr/>
      </p:nvGrpSpPr>
      <p:grpSpPr>
        <a:xfrm>
          <a:off x="0" y="0"/>
          <a:ext cx="0" cy="0"/>
          <a:chOff x="0" y="0"/>
          <a:chExt cx="0" cy="0"/>
        </a:xfrm>
      </p:grpSpPr>
      <p:sp>
        <p:nvSpPr>
          <p:cNvPr id="488" name="Google Shape;488;p35"/>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5"/>
          <p:cNvSpPr/>
          <p:nvPr/>
        </p:nvSpPr>
        <p:spPr>
          <a:xfrm flipH="1">
            <a:off x="-220489" y="-141300"/>
            <a:ext cx="6411366" cy="6132485"/>
          </a:xfrm>
          <a:custGeom>
            <a:rect b="b" l="l" r="r" t="t"/>
            <a:pathLst>
              <a:path extrusionOk="0" h="208517" w="183878">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5"/>
          <p:cNvSpPr/>
          <p:nvPr/>
        </p:nvSpPr>
        <p:spPr>
          <a:xfrm flipH="1">
            <a:off x="-316855" y="4390609"/>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5"/>
          <p:cNvSpPr/>
          <p:nvPr/>
        </p:nvSpPr>
        <p:spPr>
          <a:xfrm flipH="1">
            <a:off x="261552" y="32904"/>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4550">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5"/>
          <p:cNvSpPr/>
          <p:nvPr/>
        </p:nvSpPr>
        <p:spPr>
          <a:xfrm flipH="1">
            <a:off x="8286839" y="4755204"/>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4550">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5"/>
          <p:cNvSpPr/>
          <p:nvPr/>
        </p:nvSpPr>
        <p:spPr>
          <a:xfrm flipH="1">
            <a:off x="8567920" y="-4"/>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4" name="Google Shape;494;p35"/>
          <p:cNvGrpSpPr/>
          <p:nvPr/>
        </p:nvGrpSpPr>
        <p:grpSpPr>
          <a:xfrm flipH="1">
            <a:off x="6565920" y="-462900"/>
            <a:ext cx="947533" cy="947533"/>
            <a:chOff x="3912750" y="637550"/>
            <a:chExt cx="947533" cy="947533"/>
          </a:xfrm>
        </p:grpSpPr>
        <p:sp>
          <p:nvSpPr>
            <p:cNvPr id="495" name="Google Shape;495;p35"/>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5"/>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7" name="Google Shape;497;p35"/>
          <p:cNvSpPr/>
          <p:nvPr/>
        </p:nvSpPr>
        <p:spPr>
          <a:xfrm flipH="1">
            <a:off x="3296071" y="4755200"/>
            <a:ext cx="693132" cy="694353"/>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5"/>
          <p:cNvSpPr txBox="1"/>
          <p:nvPr>
            <p:ph type="title"/>
          </p:nvPr>
        </p:nvSpPr>
        <p:spPr>
          <a:xfrm>
            <a:off x="713225" y="657995"/>
            <a:ext cx="7717500" cy="3630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99" name="Google Shape;499;p35"/>
          <p:cNvSpPr txBox="1"/>
          <p:nvPr>
            <p:ph idx="1" type="subTitle"/>
          </p:nvPr>
        </p:nvSpPr>
        <p:spPr>
          <a:xfrm>
            <a:off x="713225" y="1952000"/>
            <a:ext cx="3756600" cy="24738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00" name="Google Shape;500;p35"/>
          <p:cNvSpPr txBox="1"/>
          <p:nvPr>
            <p:ph idx="2" type="subTitle"/>
          </p:nvPr>
        </p:nvSpPr>
        <p:spPr>
          <a:xfrm>
            <a:off x="4674425" y="1952000"/>
            <a:ext cx="3756600" cy="24738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Char char="●"/>
              <a:defRPr sz="1400" u="sng"/>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7">
    <p:spTree>
      <p:nvGrpSpPr>
        <p:cNvPr id="501" name="Shape 501"/>
        <p:cNvGrpSpPr/>
        <p:nvPr/>
      </p:nvGrpSpPr>
      <p:grpSpPr>
        <a:xfrm>
          <a:off x="0" y="0"/>
          <a:ext cx="0" cy="0"/>
          <a:chOff x="0" y="0"/>
          <a:chExt cx="0" cy="0"/>
        </a:xfrm>
      </p:grpSpPr>
      <p:sp>
        <p:nvSpPr>
          <p:cNvPr id="502" name="Google Shape;502;p36"/>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6"/>
          <p:cNvSpPr/>
          <p:nvPr/>
        </p:nvSpPr>
        <p:spPr>
          <a:xfrm flipH="1" rot="-5031216">
            <a:off x="1434942" y="-1473727"/>
            <a:ext cx="7384699" cy="9115003"/>
          </a:xfrm>
          <a:custGeom>
            <a:rect b="b" l="l" r="r" t="t"/>
            <a:pathLst>
              <a:path extrusionOk="0" h="208517" w="183878">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6"/>
          <p:cNvSpPr/>
          <p:nvPr/>
        </p:nvSpPr>
        <p:spPr>
          <a:xfrm flipH="1" rot="7572997">
            <a:off x="7294923" y="-441551"/>
            <a:ext cx="1423590" cy="1423551"/>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6"/>
          <p:cNvSpPr/>
          <p:nvPr/>
        </p:nvSpPr>
        <p:spPr>
          <a:xfrm flipH="1" rot="10800000">
            <a:off x="3685829" y="-269325"/>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6"/>
          <p:cNvSpPr/>
          <p:nvPr/>
        </p:nvSpPr>
        <p:spPr>
          <a:xfrm flipH="1" rot="7572997">
            <a:off x="7101718" y="406662"/>
            <a:ext cx="451684" cy="451723"/>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4550">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6"/>
          <p:cNvSpPr/>
          <p:nvPr/>
        </p:nvSpPr>
        <p:spPr>
          <a:xfrm rot="10800000">
            <a:off x="-120903" y="4521890"/>
            <a:ext cx="822888" cy="824337"/>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8" name="Google Shape;508;p36"/>
          <p:cNvGrpSpPr/>
          <p:nvPr/>
        </p:nvGrpSpPr>
        <p:grpSpPr>
          <a:xfrm rot="10800000">
            <a:off x="200635" y="-5"/>
            <a:ext cx="1265051" cy="1265051"/>
            <a:chOff x="3912750" y="637550"/>
            <a:chExt cx="947533" cy="947533"/>
          </a:xfrm>
        </p:grpSpPr>
        <p:sp>
          <p:nvSpPr>
            <p:cNvPr id="509" name="Google Shape;509;p36"/>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6"/>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1" name="Google Shape;511;p36"/>
          <p:cNvSpPr txBox="1"/>
          <p:nvPr>
            <p:ph type="title"/>
          </p:nvPr>
        </p:nvSpPr>
        <p:spPr>
          <a:xfrm>
            <a:off x="701975" y="1488325"/>
            <a:ext cx="3602700" cy="589500"/>
          </a:xfrm>
          <a:prstGeom prst="rect">
            <a:avLst/>
          </a:prstGeom>
        </p:spPr>
        <p:txBody>
          <a:bodyPr anchorCtr="0" anchor="ctr" bIns="91425" lIns="91425" spcFirstLastPara="1" rIns="91425" wrap="square" tIns="91425">
            <a:noAutofit/>
          </a:bodyPr>
          <a:lstStyle>
            <a:lvl1pPr lvl="0" rtl="0">
              <a:spcBef>
                <a:spcPts val="0"/>
              </a:spcBef>
              <a:spcAft>
                <a:spcPts val="0"/>
              </a:spcAft>
              <a:buSzPts val="22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12" name="Google Shape;512;p36"/>
          <p:cNvSpPr txBox="1"/>
          <p:nvPr>
            <p:ph idx="1" type="body"/>
          </p:nvPr>
        </p:nvSpPr>
        <p:spPr>
          <a:xfrm>
            <a:off x="701975" y="2077825"/>
            <a:ext cx="3602700" cy="17808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8">
    <p:spTree>
      <p:nvGrpSpPr>
        <p:cNvPr id="513" name="Shape 513"/>
        <p:cNvGrpSpPr/>
        <p:nvPr/>
      </p:nvGrpSpPr>
      <p:grpSpPr>
        <a:xfrm>
          <a:off x="0" y="0"/>
          <a:ext cx="0" cy="0"/>
          <a:chOff x="0" y="0"/>
          <a:chExt cx="0" cy="0"/>
        </a:xfrm>
      </p:grpSpPr>
      <p:sp>
        <p:nvSpPr>
          <p:cNvPr id="514" name="Google Shape;514;p37"/>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7"/>
          <p:cNvSpPr/>
          <p:nvPr/>
        </p:nvSpPr>
        <p:spPr>
          <a:xfrm flipH="1" rot="10800000">
            <a:off x="3483759" y="-462900"/>
            <a:ext cx="6411366" cy="6132485"/>
          </a:xfrm>
          <a:custGeom>
            <a:rect b="b" l="l" r="r" t="t"/>
            <a:pathLst>
              <a:path extrusionOk="0" h="208517" w="183878">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7"/>
          <p:cNvSpPr/>
          <p:nvPr/>
        </p:nvSpPr>
        <p:spPr>
          <a:xfrm flipH="1" rot="10800000">
            <a:off x="8567920" y="-285855"/>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7"/>
          <p:cNvSpPr/>
          <p:nvPr/>
        </p:nvSpPr>
        <p:spPr>
          <a:xfrm flipH="1" rot="10800000">
            <a:off x="8961406" y="5043664"/>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4550">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7"/>
          <p:cNvSpPr/>
          <p:nvPr/>
        </p:nvSpPr>
        <p:spPr>
          <a:xfrm flipH="1" rot="10800000">
            <a:off x="995244" y="379321"/>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4550">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7"/>
          <p:cNvSpPr/>
          <p:nvPr/>
        </p:nvSpPr>
        <p:spPr>
          <a:xfrm flipH="1" rot="10800000">
            <a:off x="-316855" y="4104757"/>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0" name="Google Shape;520;p37"/>
          <p:cNvGrpSpPr/>
          <p:nvPr/>
        </p:nvGrpSpPr>
        <p:grpSpPr>
          <a:xfrm flipH="1" rot="10800000">
            <a:off x="2161184" y="5043652"/>
            <a:ext cx="947533" cy="947533"/>
            <a:chOff x="3912750" y="637550"/>
            <a:chExt cx="947533" cy="947533"/>
          </a:xfrm>
        </p:grpSpPr>
        <p:sp>
          <p:nvSpPr>
            <p:cNvPr id="521" name="Google Shape;521;p37"/>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7"/>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3" name="Google Shape;523;p37"/>
          <p:cNvSpPr/>
          <p:nvPr/>
        </p:nvSpPr>
        <p:spPr>
          <a:xfrm flipH="1" rot="10800000">
            <a:off x="5685434" y="78732"/>
            <a:ext cx="693132" cy="694353"/>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7"/>
          <p:cNvSpPr txBox="1"/>
          <p:nvPr>
            <p:ph type="title"/>
          </p:nvPr>
        </p:nvSpPr>
        <p:spPr>
          <a:xfrm>
            <a:off x="713225" y="657995"/>
            <a:ext cx="7717500" cy="3630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5" name="Google Shape;525;p37"/>
          <p:cNvSpPr txBox="1"/>
          <p:nvPr>
            <p:ph idx="1" type="subTitle"/>
          </p:nvPr>
        </p:nvSpPr>
        <p:spPr>
          <a:xfrm>
            <a:off x="713225" y="1952000"/>
            <a:ext cx="3756600" cy="24738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526" name="Google Shape;526;p37"/>
          <p:cNvSpPr txBox="1"/>
          <p:nvPr>
            <p:ph idx="2" type="subTitle"/>
          </p:nvPr>
        </p:nvSpPr>
        <p:spPr>
          <a:xfrm>
            <a:off x="4674425" y="1952000"/>
            <a:ext cx="3678600" cy="24738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Char char="●"/>
              <a:defRPr sz="1400" u="sng"/>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32">
    <p:spTree>
      <p:nvGrpSpPr>
        <p:cNvPr id="527" name="Shape 527"/>
        <p:cNvGrpSpPr/>
        <p:nvPr/>
      </p:nvGrpSpPr>
      <p:grpSpPr>
        <a:xfrm>
          <a:off x="0" y="0"/>
          <a:ext cx="0" cy="0"/>
          <a:chOff x="0" y="0"/>
          <a:chExt cx="0" cy="0"/>
        </a:xfrm>
      </p:grpSpPr>
      <p:sp>
        <p:nvSpPr>
          <p:cNvPr id="528" name="Google Shape;528;p38"/>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8"/>
          <p:cNvSpPr/>
          <p:nvPr/>
        </p:nvSpPr>
        <p:spPr>
          <a:xfrm rot="-5685180">
            <a:off x="4244480" y="-219388"/>
            <a:ext cx="7570857" cy="4973335"/>
          </a:xfrm>
          <a:custGeom>
            <a:rect b="b" l="l" r="r" t="t"/>
            <a:pathLst>
              <a:path extrusionOk="0" h="67363" w="102546">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8"/>
          <p:cNvSpPr/>
          <p:nvPr/>
        </p:nvSpPr>
        <p:spPr>
          <a:xfrm flipH="1" rot="6011238">
            <a:off x="-1893621" y="-277463"/>
            <a:ext cx="7437813" cy="5089473"/>
          </a:xfrm>
          <a:custGeom>
            <a:rect b="b" l="l" r="r" t="t"/>
            <a:pathLst>
              <a:path extrusionOk="0" h="48936" w="92592">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8"/>
          <p:cNvSpPr txBox="1"/>
          <p:nvPr>
            <p:ph type="title"/>
          </p:nvPr>
        </p:nvSpPr>
        <p:spPr>
          <a:xfrm>
            <a:off x="735990" y="1504788"/>
            <a:ext cx="3602700" cy="589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2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2" name="Google Shape;532;p38"/>
          <p:cNvSpPr txBox="1"/>
          <p:nvPr>
            <p:ph idx="1" type="body"/>
          </p:nvPr>
        </p:nvSpPr>
        <p:spPr>
          <a:xfrm>
            <a:off x="735990" y="2094298"/>
            <a:ext cx="3602700" cy="15444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Char char="●"/>
              <a:defRPr sz="14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533" name="Google Shape;533;p38"/>
          <p:cNvSpPr/>
          <p:nvPr/>
        </p:nvSpPr>
        <p:spPr>
          <a:xfrm flipH="1" rot="10800000">
            <a:off x="4987641" y="4473838"/>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8"/>
          <p:cNvSpPr/>
          <p:nvPr/>
        </p:nvSpPr>
        <p:spPr>
          <a:xfrm flipH="1" rot="7572997">
            <a:off x="389793" y="4234612"/>
            <a:ext cx="451684" cy="451723"/>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4550">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8"/>
          <p:cNvSpPr/>
          <p:nvPr/>
        </p:nvSpPr>
        <p:spPr>
          <a:xfrm rot="10800000">
            <a:off x="3302272" y="-332197"/>
            <a:ext cx="822888" cy="824337"/>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6" name="Google Shape;536;p38"/>
          <p:cNvGrpSpPr/>
          <p:nvPr/>
        </p:nvGrpSpPr>
        <p:grpSpPr>
          <a:xfrm rot="10800000">
            <a:off x="6132335" y="-772905"/>
            <a:ext cx="1265051" cy="1265051"/>
            <a:chOff x="3912750" y="637550"/>
            <a:chExt cx="947533" cy="947533"/>
          </a:xfrm>
        </p:grpSpPr>
        <p:sp>
          <p:nvSpPr>
            <p:cNvPr id="537" name="Google Shape;537;p38"/>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8"/>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9" name="Google Shape;539;p38"/>
          <p:cNvSpPr/>
          <p:nvPr/>
        </p:nvSpPr>
        <p:spPr>
          <a:xfrm flipH="1" rot="1728187">
            <a:off x="7622106" y="3663546"/>
            <a:ext cx="1255252" cy="1255218"/>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8"/>
          <p:cNvSpPr/>
          <p:nvPr/>
        </p:nvSpPr>
        <p:spPr>
          <a:xfrm flipH="1" rot="-1498638">
            <a:off x="7854436" y="3387095"/>
            <a:ext cx="451683" cy="451722"/>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4550">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
    <p:spTree>
      <p:nvGrpSpPr>
        <p:cNvPr id="541" name="Shape 541"/>
        <p:cNvGrpSpPr/>
        <p:nvPr/>
      </p:nvGrpSpPr>
      <p:grpSpPr>
        <a:xfrm>
          <a:off x="0" y="0"/>
          <a:ext cx="0" cy="0"/>
          <a:chOff x="0" y="0"/>
          <a:chExt cx="0" cy="0"/>
        </a:xfrm>
      </p:grpSpPr>
      <p:sp>
        <p:nvSpPr>
          <p:cNvPr id="542" name="Google Shape;542;p39"/>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9"/>
          <p:cNvSpPr txBox="1"/>
          <p:nvPr>
            <p:ph type="title"/>
          </p:nvPr>
        </p:nvSpPr>
        <p:spPr>
          <a:xfrm>
            <a:off x="2325300" y="713225"/>
            <a:ext cx="4493400" cy="616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sz="6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44" name="Google Shape;544;p39"/>
          <p:cNvSpPr txBox="1"/>
          <p:nvPr/>
        </p:nvSpPr>
        <p:spPr>
          <a:xfrm>
            <a:off x="2489550" y="3372600"/>
            <a:ext cx="4164900" cy="82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Quicksand"/>
                <a:ea typeface="Quicksand"/>
                <a:cs typeface="Quicksand"/>
                <a:sym typeface="Quicksand"/>
              </a:rPr>
              <a:t>CREDITS: This presentation template was created by </a:t>
            </a:r>
            <a:r>
              <a:rPr b="1" lang="en">
                <a:solidFill>
                  <a:schemeClr val="lt1"/>
                </a:solidFill>
                <a:uFill>
                  <a:noFill/>
                </a:uFill>
                <a:latin typeface="Quicksand"/>
                <a:ea typeface="Quicksand"/>
                <a:cs typeface="Quicksand"/>
                <a:sym typeface="Quicksand"/>
                <a:hlinkClick r:id="rId2">
                  <a:extLst>
                    <a:ext uri="{A12FA001-AC4F-418D-AE19-62706E023703}">
                      <ahyp:hlinkClr val="tx"/>
                    </a:ext>
                  </a:extLst>
                </a:hlinkClick>
              </a:rPr>
              <a:t>Slidesgo</a:t>
            </a:r>
            <a:r>
              <a:rPr lang="en">
                <a:solidFill>
                  <a:schemeClr val="lt1"/>
                </a:solidFill>
                <a:latin typeface="Quicksand"/>
                <a:ea typeface="Quicksand"/>
                <a:cs typeface="Quicksand"/>
                <a:sym typeface="Quicksand"/>
              </a:rPr>
              <a:t>, including icons by </a:t>
            </a:r>
            <a:r>
              <a:rPr b="1" lang="en">
                <a:solidFill>
                  <a:schemeClr val="lt1"/>
                </a:solidFill>
                <a:uFill>
                  <a:noFill/>
                </a:uFill>
                <a:latin typeface="Quicksand"/>
                <a:ea typeface="Quicksand"/>
                <a:cs typeface="Quicksand"/>
                <a:sym typeface="Quicksand"/>
                <a:hlinkClick r:id="rId3">
                  <a:extLst>
                    <a:ext uri="{A12FA001-AC4F-418D-AE19-62706E023703}">
                      <ahyp:hlinkClr val="tx"/>
                    </a:ext>
                  </a:extLst>
                </a:hlinkClick>
              </a:rPr>
              <a:t>Flaticon</a:t>
            </a:r>
            <a:r>
              <a:rPr lang="en">
                <a:solidFill>
                  <a:schemeClr val="lt1"/>
                </a:solidFill>
                <a:latin typeface="Quicksand"/>
                <a:ea typeface="Quicksand"/>
                <a:cs typeface="Quicksand"/>
                <a:sym typeface="Quicksand"/>
              </a:rPr>
              <a:t>, infographics &amp; images by </a:t>
            </a:r>
            <a:r>
              <a:rPr b="1" lang="en">
                <a:solidFill>
                  <a:schemeClr val="lt1"/>
                </a:solidFill>
                <a:uFill>
                  <a:noFill/>
                </a:uFill>
                <a:latin typeface="Quicksand"/>
                <a:ea typeface="Quicksand"/>
                <a:cs typeface="Quicksand"/>
                <a:sym typeface="Quicksand"/>
                <a:hlinkClick r:id="rId4">
                  <a:extLst>
                    <a:ext uri="{A12FA001-AC4F-418D-AE19-62706E023703}">
                      <ahyp:hlinkClr val="tx"/>
                    </a:ext>
                  </a:extLst>
                </a:hlinkClick>
              </a:rPr>
              <a:t>Freepik</a:t>
            </a:r>
            <a:endParaRPr b="1">
              <a:solidFill>
                <a:schemeClr val="lt1"/>
              </a:solidFill>
              <a:latin typeface="Quicksand"/>
              <a:ea typeface="Quicksand"/>
              <a:cs typeface="Quicksand"/>
              <a:sym typeface="Quicksand"/>
            </a:endParaRPr>
          </a:p>
        </p:txBody>
      </p:sp>
      <p:sp>
        <p:nvSpPr>
          <p:cNvPr id="545" name="Google Shape;545;p39"/>
          <p:cNvSpPr txBox="1"/>
          <p:nvPr>
            <p:ph idx="1" type="subTitle"/>
          </p:nvPr>
        </p:nvSpPr>
        <p:spPr>
          <a:xfrm>
            <a:off x="2521500" y="1329325"/>
            <a:ext cx="4101000" cy="138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14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546" name="Google Shape;546;p39"/>
          <p:cNvSpPr/>
          <p:nvPr/>
        </p:nvSpPr>
        <p:spPr>
          <a:xfrm flipH="1" rot="3075939">
            <a:off x="-1203843" y="1956101"/>
            <a:ext cx="7570775" cy="4973281"/>
          </a:xfrm>
          <a:custGeom>
            <a:rect b="b" l="l" r="r" t="t"/>
            <a:pathLst>
              <a:path extrusionOk="0" h="67363" w="102546">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9"/>
          <p:cNvSpPr/>
          <p:nvPr/>
        </p:nvSpPr>
        <p:spPr>
          <a:xfrm flipH="1" rot="10800000">
            <a:off x="3860216" y="4859663"/>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9"/>
          <p:cNvSpPr/>
          <p:nvPr/>
        </p:nvSpPr>
        <p:spPr>
          <a:xfrm flipH="1" rot="7572997">
            <a:off x="1219318" y="3708212"/>
            <a:ext cx="451684" cy="451723"/>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4550">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9"/>
          <p:cNvSpPr/>
          <p:nvPr/>
        </p:nvSpPr>
        <p:spPr>
          <a:xfrm rot="10800000">
            <a:off x="1295997" y="-50972"/>
            <a:ext cx="822888" cy="824337"/>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0" name="Google Shape;550;p39"/>
          <p:cNvGrpSpPr/>
          <p:nvPr/>
        </p:nvGrpSpPr>
        <p:grpSpPr>
          <a:xfrm rot="10800000">
            <a:off x="7397385" y="-271330"/>
            <a:ext cx="1265051" cy="1265051"/>
            <a:chOff x="3912750" y="637550"/>
            <a:chExt cx="947533" cy="947533"/>
          </a:xfrm>
        </p:grpSpPr>
        <p:sp>
          <p:nvSpPr>
            <p:cNvPr id="551" name="Google Shape;551;p39"/>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9"/>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3" name="Google Shape;553;p39"/>
          <p:cNvSpPr/>
          <p:nvPr/>
        </p:nvSpPr>
        <p:spPr>
          <a:xfrm rot="-9103592">
            <a:off x="4195664" y="-1222777"/>
            <a:ext cx="7437770" cy="5089555"/>
          </a:xfrm>
          <a:custGeom>
            <a:rect b="b" l="l" r="r" t="t"/>
            <a:pathLst>
              <a:path extrusionOk="0" h="48936" w="92592">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9"/>
          <p:cNvSpPr/>
          <p:nvPr/>
        </p:nvSpPr>
        <p:spPr>
          <a:xfrm flipH="1" rot="-1205794">
            <a:off x="7671921" y="3029289"/>
            <a:ext cx="1255248" cy="1255213"/>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9"/>
          <p:cNvSpPr/>
          <p:nvPr/>
        </p:nvSpPr>
        <p:spPr>
          <a:xfrm flipH="1" rot="-4432563">
            <a:off x="7451238" y="3112896"/>
            <a:ext cx="451679" cy="451718"/>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4550">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9"/>
          <p:cNvSpPr/>
          <p:nvPr/>
        </p:nvSpPr>
        <p:spPr>
          <a:xfrm rot="10800000">
            <a:off x="-282128" y="1738712"/>
            <a:ext cx="1125652" cy="1127635"/>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8">
    <p:spTree>
      <p:nvGrpSpPr>
        <p:cNvPr id="557" name="Shape 557"/>
        <p:cNvGrpSpPr/>
        <p:nvPr/>
      </p:nvGrpSpPr>
      <p:grpSpPr>
        <a:xfrm>
          <a:off x="0" y="0"/>
          <a:ext cx="0" cy="0"/>
          <a:chOff x="0" y="0"/>
          <a:chExt cx="0" cy="0"/>
        </a:xfrm>
      </p:grpSpPr>
      <p:sp>
        <p:nvSpPr>
          <p:cNvPr id="558" name="Google Shape;558;p40"/>
          <p:cNvSpPr/>
          <p:nvPr/>
        </p:nvSpPr>
        <p:spPr>
          <a:xfrm flipH="1">
            <a:off x="-184147"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0"/>
          <p:cNvSpPr/>
          <p:nvPr/>
        </p:nvSpPr>
        <p:spPr>
          <a:xfrm rot="-7575992">
            <a:off x="3311472" y="-1827843"/>
            <a:ext cx="9206100" cy="6299659"/>
          </a:xfrm>
          <a:custGeom>
            <a:rect b="b" l="l" r="r" t="t"/>
            <a:pathLst>
              <a:path extrusionOk="0" h="48936" w="92592">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0"/>
          <p:cNvSpPr/>
          <p:nvPr/>
        </p:nvSpPr>
        <p:spPr>
          <a:xfrm flipH="1">
            <a:off x="-2061964" y="1029175"/>
            <a:ext cx="6411366" cy="6132485"/>
          </a:xfrm>
          <a:custGeom>
            <a:rect b="b" l="l" r="r" t="t"/>
            <a:pathLst>
              <a:path extrusionOk="0" h="208517" w="183878">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0"/>
          <p:cNvSpPr/>
          <p:nvPr/>
        </p:nvSpPr>
        <p:spPr>
          <a:xfrm flipH="1">
            <a:off x="-5" y="1719684"/>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0"/>
          <p:cNvSpPr/>
          <p:nvPr/>
        </p:nvSpPr>
        <p:spPr>
          <a:xfrm flipH="1">
            <a:off x="614252" y="-65996"/>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4550">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0"/>
          <p:cNvSpPr/>
          <p:nvPr/>
        </p:nvSpPr>
        <p:spPr>
          <a:xfrm flipH="1">
            <a:off x="7051289" y="4905491"/>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4550">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0"/>
          <p:cNvSpPr/>
          <p:nvPr/>
        </p:nvSpPr>
        <p:spPr>
          <a:xfrm flipH="1">
            <a:off x="7973495" y="-66004"/>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0"/>
          <p:cNvSpPr/>
          <p:nvPr/>
        </p:nvSpPr>
        <p:spPr>
          <a:xfrm flipH="1">
            <a:off x="370614" y="4477166"/>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4550">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6" name="Google Shape;566;p40"/>
          <p:cNvGrpSpPr/>
          <p:nvPr/>
        </p:nvGrpSpPr>
        <p:grpSpPr>
          <a:xfrm flipH="1">
            <a:off x="5585945" y="-561800"/>
            <a:ext cx="947533" cy="947533"/>
            <a:chOff x="3912750" y="637550"/>
            <a:chExt cx="947533" cy="947533"/>
          </a:xfrm>
        </p:grpSpPr>
        <p:sp>
          <p:nvSpPr>
            <p:cNvPr id="567" name="Google Shape;567;p40"/>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0"/>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9" name="Google Shape;569;p40"/>
          <p:cNvSpPr/>
          <p:nvPr/>
        </p:nvSpPr>
        <p:spPr>
          <a:xfrm flipH="1">
            <a:off x="3348871" y="4755200"/>
            <a:ext cx="693132" cy="694353"/>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2" name="Shape 52"/>
        <p:cNvGrpSpPr/>
        <p:nvPr/>
      </p:nvGrpSpPr>
      <p:grpSpPr>
        <a:xfrm>
          <a:off x="0" y="0"/>
          <a:ext cx="0" cy="0"/>
          <a:chOff x="0" y="0"/>
          <a:chExt cx="0" cy="0"/>
        </a:xfrm>
      </p:grpSpPr>
      <p:sp>
        <p:nvSpPr>
          <p:cNvPr id="53" name="Google Shape;53;p5"/>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5"/>
          <p:cNvSpPr/>
          <p:nvPr/>
        </p:nvSpPr>
        <p:spPr>
          <a:xfrm rot="10800000">
            <a:off x="1812164" y="-192224"/>
            <a:ext cx="7570971" cy="4973410"/>
          </a:xfrm>
          <a:custGeom>
            <a:rect b="b" l="l" r="r" t="t"/>
            <a:pathLst>
              <a:path extrusionOk="0" h="67363" w="102546">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txBox="1"/>
          <p:nvPr>
            <p:ph idx="1" type="subTitle"/>
          </p:nvPr>
        </p:nvSpPr>
        <p:spPr>
          <a:xfrm>
            <a:off x="1023850" y="2849850"/>
            <a:ext cx="1757700" cy="27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Montserrat Black"/>
              <a:buNone/>
              <a:defRPr b="1" sz="2200">
                <a:latin typeface="Montserrat"/>
                <a:ea typeface="Montserrat"/>
                <a:cs typeface="Montserrat"/>
                <a:sym typeface="Montserrat"/>
              </a:defRPr>
            </a:lvl1pPr>
            <a:lvl2pPr lvl="1" rtl="0">
              <a:spcBef>
                <a:spcPts val="0"/>
              </a:spcBef>
              <a:spcAft>
                <a:spcPts val="0"/>
              </a:spcAft>
              <a:buSzPts val="2000"/>
              <a:buFont typeface="Montserrat Black"/>
              <a:buNone/>
              <a:defRPr sz="2000">
                <a:latin typeface="Montserrat Black"/>
                <a:ea typeface="Montserrat Black"/>
                <a:cs typeface="Montserrat Black"/>
                <a:sym typeface="Montserrat Black"/>
              </a:defRPr>
            </a:lvl2pPr>
            <a:lvl3pPr lvl="2" rtl="0">
              <a:spcBef>
                <a:spcPts val="0"/>
              </a:spcBef>
              <a:spcAft>
                <a:spcPts val="0"/>
              </a:spcAft>
              <a:buSzPts val="2000"/>
              <a:buFont typeface="Montserrat Black"/>
              <a:buNone/>
              <a:defRPr sz="2000">
                <a:latin typeface="Montserrat Black"/>
                <a:ea typeface="Montserrat Black"/>
                <a:cs typeface="Montserrat Black"/>
                <a:sym typeface="Montserrat Black"/>
              </a:defRPr>
            </a:lvl3pPr>
            <a:lvl4pPr lvl="3" rtl="0">
              <a:spcBef>
                <a:spcPts val="0"/>
              </a:spcBef>
              <a:spcAft>
                <a:spcPts val="0"/>
              </a:spcAft>
              <a:buSzPts val="2000"/>
              <a:buFont typeface="Montserrat Black"/>
              <a:buNone/>
              <a:defRPr sz="2000">
                <a:latin typeface="Montserrat Black"/>
                <a:ea typeface="Montserrat Black"/>
                <a:cs typeface="Montserrat Black"/>
                <a:sym typeface="Montserrat Black"/>
              </a:defRPr>
            </a:lvl4pPr>
            <a:lvl5pPr lvl="4" rtl="0">
              <a:spcBef>
                <a:spcPts val="0"/>
              </a:spcBef>
              <a:spcAft>
                <a:spcPts val="0"/>
              </a:spcAft>
              <a:buSzPts val="2000"/>
              <a:buFont typeface="Montserrat Black"/>
              <a:buNone/>
              <a:defRPr sz="2000">
                <a:latin typeface="Montserrat Black"/>
                <a:ea typeface="Montserrat Black"/>
                <a:cs typeface="Montserrat Black"/>
                <a:sym typeface="Montserrat Black"/>
              </a:defRPr>
            </a:lvl5pPr>
            <a:lvl6pPr lvl="5" rtl="0">
              <a:spcBef>
                <a:spcPts val="0"/>
              </a:spcBef>
              <a:spcAft>
                <a:spcPts val="0"/>
              </a:spcAft>
              <a:buSzPts val="2000"/>
              <a:buFont typeface="Montserrat Black"/>
              <a:buNone/>
              <a:defRPr sz="2000">
                <a:latin typeface="Montserrat Black"/>
                <a:ea typeface="Montserrat Black"/>
                <a:cs typeface="Montserrat Black"/>
                <a:sym typeface="Montserrat Black"/>
              </a:defRPr>
            </a:lvl6pPr>
            <a:lvl7pPr lvl="6" rtl="0">
              <a:spcBef>
                <a:spcPts val="0"/>
              </a:spcBef>
              <a:spcAft>
                <a:spcPts val="0"/>
              </a:spcAft>
              <a:buSzPts val="2000"/>
              <a:buFont typeface="Montserrat Black"/>
              <a:buNone/>
              <a:defRPr sz="2000">
                <a:latin typeface="Montserrat Black"/>
                <a:ea typeface="Montserrat Black"/>
                <a:cs typeface="Montserrat Black"/>
                <a:sym typeface="Montserrat Black"/>
              </a:defRPr>
            </a:lvl7pPr>
            <a:lvl8pPr lvl="7" rtl="0">
              <a:spcBef>
                <a:spcPts val="0"/>
              </a:spcBef>
              <a:spcAft>
                <a:spcPts val="0"/>
              </a:spcAft>
              <a:buSzPts val="2000"/>
              <a:buFont typeface="Montserrat Black"/>
              <a:buNone/>
              <a:defRPr sz="2000">
                <a:latin typeface="Montserrat Black"/>
                <a:ea typeface="Montserrat Black"/>
                <a:cs typeface="Montserrat Black"/>
                <a:sym typeface="Montserrat Black"/>
              </a:defRPr>
            </a:lvl8pPr>
            <a:lvl9pPr lvl="8" rtl="0">
              <a:spcBef>
                <a:spcPts val="0"/>
              </a:spcBef>
              <a:spcAft>
                <a:spcPts val="0"/>
              </a:spcAft>
              <a:buSzPts val="2000"/>
              <a:buFont typeface="Montserrat Black"/>
              <a:buNone/>
              <a:defRPr sz="2000">
                <a:latin typeface="Montserrat Black"/>
                <a:ea typeface="Montserrat Black"/>
                <a:cs typeface="Montserrat Black"/>
                <a:sym typeface="Montserrat Black"/>
              </a:defRPr>
            </a:lvl9pPr>
          </a:lstStyle>
          <a:p/>
        </p:txBody>
      </p:sp>
      <p:sp>
        <p:nvSpPr>
          <p:cNvPr id="56" name="Google Shape;56;p5"/>
          <p:cNvSpPr txBox="1"/>
          <p:nvPr>
            <p:ph idx="2" type="subTitle"/>
          </p:nvPr>
        </p:nvSpPr>
        <p:spPr>
          <a:xfrm>
            <a:off x="3441375" y="2849850"/>
            <a:ext cx="1757700" cy="27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Font typeface="Montserrat Black"/>
              <a:buNone/>
              <a:defRPr b="1" sz="2200">
                <a:latin typeface="Montserrat"/>
                <a:ea typeface="Montserrat"/>
                <a:cs typeface="Montserrat"/>
                <a:sym typeface="Montserrat"/>
              </a:defRPr>
            </a:lvl1pPr>
            <a:lvl2pPr lvl="1" rtl="0">
              <a:spcBef>
                <a:spcPts val="0"/>
              </a:spcBef>
              <a:spcAft>
                <a:spcPts val="0"/>
              </a:spcAft>
              <a:buSzPts val="2000"/>
              <a:buFont typeface="Montserrat Black"/>
              <a:buNone/>
              <a:defRPr sz="2000">
                <a:latin typeface="Montserrat Black"/>
                <a:ea typeface="Montserrat Black"/>
                <a:cs typeface="Montserrat Black"/>
                <a:sym typeface="Montserrat Black"/>
              </a:defRPr>
            </a:lvl2pPr>
            <a:lvl3pPr lvl="2" rtl="0">
              <a:spcBef>
                <a:spcPts val="0"/>
              </a:spcBef>
              <a:spcAft>
                <a:spcPts val="0"/>
              </a:spcAft>
              <a:buSzPts val="2000"/>
              <a:buFont typeface="Montserrat Black"/>
              <a:buNone/>
              <a:defRPr sz="2000">
                <a:latin typeface="Montserrat Black"/>
                <a:ea typeface="Montserrat Black"/>
                <a:cs typeface="Montserrat Black"/>
                <a:sym typeface="Montserrat Black"/>
              </a:defRPr>
            </a:lvl3pPr>
            <a:lvl4pPr lvl="3" rtl="0">
              <a:spcBef>
                <a:spcPts val="0"/>
              </a:spcBef>
              <a:spcAft>
                <a:spcPts val="0"/>
              </a:spcAft>
              <a:buSzPts val="2000"/>
              <a:buFont typeface="Montserrat Black"/>
              <a:buNone/>
              <a:defRPr sz="2000">
                <a:latin typeface="Montserrat Black"/>
                <a:ea typeface="Montserrat Black"/>
                <a:cs typeface="Montserrat Black"/>
                <a:sym typeface="Montserrat Black"/>
              </a:defRPr>
            </a:lvl4pPr>
            <a:lvl5pPr lvl="4" rtl="0">
              <a:spcBef>
                <a:spcPts val="0"/>
              </a:spcBef>
              <a:spcAft>
                <a:spcPts val="0"/>
              </a:spcAft>
              <a:buSzPts val="2000"/>
              <a:buFont typeface="Montserrat Black"/>
              <a:buNone/>
              <a:defRPr sz="2000">
                <a:latin typeface="Montserrat Black"/>
                <a:ea typeface="Montserrat Black"/>
                <a:cs typeface="Montserrat Black"/>
                <a:sym typeface="Montserrat Black"/>
              </a:defRPr>
            </a:lvl5pPr>
            <a:lvl6pPr lvl="5" rtl="0">
              <a:spcBef>
                <a:spcPts val="0"/>
              </a:spcBef>
              <a:spcAft>
                <a:spcPts val="0"/>
              </a:spcAft>
              <a:buSzPts val="2000"/>
              <a:buFont typeface="Montserrat Black"/>
              <a:buNone/>
              <a:defRPr sz="2000">
                <a:latin typeface="Montserrat Black"/>
                <a:ea typeface="Montserrat Black"/>
                <a:cs typeface="Montserrat Black"/>
                <a:sym typeface="Montserrat Black"/>
              </a:defRPr>
            </a:lvl6pPr>
            <a:lvl7pPr lvl="6" rtl="0">
              <a:spcBef>
                <a:spcPts val="0"/>
              </a:spcBef>
              <a:spcAft>
                <a:spcPts val="0"/>
              </a:spcAft>
              <a:buSzPts val="2000"/>
              <a:buFont typeface="Montserrat Black"/>
              <a:buNone/>
              <a:defRPr sz="2000">
                <a:latin typeface="Montserrat Black"/>
                <a:ea typeface="Montserrat Black"/>
                <a:cs typeface="Montserrat Black"/>
                <a:sym typeface="Montserrat Black"/>
              </a:defRPr>
            </a:lvl7pPr>
            <a:lvl8pPr lvl="7" rtl="0">
              <a:spcBef>
                <a:spcPts val="0"/>
              </a:spcBef>
              <a:spcAft>
                <a:spcPts val="0"/>
              </a:spcAft>
              <a:buSzPts val="2000"/>
              <a:buFont typeface="Montserrat Black"/>
              <a:buNone/>
              <a:defRPr sz="2000">
                <a:latin typeface="Montserrat Black"/>
                <a:ea typeface="Montserrat Black"/>
                <a:cs typeface="Montserrat Black"/>
                <a:sym typeface="Montserrat Black"/>
              </a:defRPr>
            </a:lvl8pPr>
            <a:lvl9pPr lvl="8" rtl="0">
              <a:spcBef>
                <a:spcPts val="0"/>
              </a:spcBef>
              <a:spcAft>
                <a:spcPts val="0"/>
              </a:spcAft>
              <a:buSzPts val="2000"/>
              <a:buFont typeface="Montserrat Black"/>
              <a:buNone/>
              <a:defRPr sz="2000">
                <a:latin typeface="Montserrat Black"/>
                <a:ea typeface="Montserrat Black"/>
                <a:cs typeface="Montserrat Black"/>
                <a:sym typeface="Montserrat Black"/>
              </a:defRPr>
            </a:lvl9pPr>
          </a:lstStyle>
          <a:p/>
        </p:txBody>
      </p:sp>
      <p:sp>
        <p:nvSpPr>
          <p:cNvPr id="57" name="Google Shape;57;p5"/>
          <p:cNvSpPr txBox="1"/>
          <p:nvPr>
            <p:ph idx="3" type="subTitle"/>
          </p:nvPr>
        </p:nvSpPr>
        <p:spPr>
          <a:xfrm>
            <a:off x="1023850" y="3201100"/>
            <a:ext cx="1757700" cy="97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58" name="Google Shape;58;p5"/>
          <p:cNvSpPr txBox="1"/>
          <p:nvPr>
            <p:ph idx="4" type="subTitle"/>
          </p:nvPr>
        </p:nvSpPr>
        <p:spPr>
          <a:xfrm>
            <a:off x="3441375" y="3201100"/>
            <a:ext cx="1757700" cy="97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59" name="Google Shape;59;p5"/>
          <p:cNvSpPr txBox="1"/>
          <p:nvPr>
            <p:ph type="title"/>
          </p:nvPr>
        </p:nvSpPr>
        <p:spPr>
          <a:xfrm>
            <a:off x="713225" y="657995"/>
            <a:ext cx="7717500" cy="3630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p5"/>
          <p:cNvSpPr/>
          <p:nvPr/>
        </p:nvSpPr>
        <p:spPr>
          <a:xfrm>
            <a:off x="8148720" y="4532904"/>
            <a:ext cx="1144520" cy="1145687"/>
          </a:xfrm>
          <a:custGeom>
            <a:rect b="b" l="l" r="r" t="t"/>
            <a:pathLst>
              <a:path extrusionOk="0" fill="none" h="29454" w="29424">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
          <p:cNvSpPr/>
          <p:nvPr/>
        </p:nvSpPr>
        <p:spPr>
          <a:xfrm>
            <a:off x="1023860" y="-295946"/>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4550">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5"/>
          <p:cNvSpPr/>
          <p:nvPr/>
        </p:nvSpPr>
        <p:spPr>
          <a:xfrm>
            <a:off x="8495148" y="206279"/>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4550">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p:nvPr/>
        </p:nvSpPr>
        <p:spPr>
          <a:xfrm>
            <a:off x="-813290" y="4749729"/>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4550">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p:nvPr/>
        </p:nvSpPr>
        <p:spPr>
          <a:xfrm>
            <a:off x="-694314" y="4049796"/>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5"/>
          <p:cNvSpPr/>
          <p:nvPr/>
        </p:nvSpPr>
        <p:spPr>
          <a:xfrm>
            <a:off x="-329100" y="1021000"/>
            <a:ext cx="693132" cy="694353"/>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 name="Google Shape;66;p5"/>
          <p:cNvGrpSpPr/>
          <p:nvPr/>
        </p:nvGrpSpPr>
        <p:grpSpPr>
          <a:xfrm>
            <a:off x="4561024" y="4749732"/>
            <a:ext cx="1265051" cy="1265051"/>
            <a:chOff x="3912750" y="637550"/>
            <a:chExt cx="947533" cy="947533"/>
          </a:xfrm>
        </p:grpSpPr>
        <p:sp>
          <p:nvSpPr>
            <p:cNvPr id="67" name="Google Shape;67;p5"/>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9">
    <p:spTree>
      <p:nvGrpSpPr>
        <p:cNvPr id="570" name="Shape 570"/>
        <p:cNvGrpSpPr/>
        <p:nvPr/>
      </p:nvGrpSpPr>
      <p:grpSpPr>
        <a:xfrm>
          <a:off x="0" y="0"/>
          <a:ext cx="0" cy="0"/>
          <a:chOff x="0" y="0"/>
          <a:chExt cx="0" cy="0"/>
        </a:xfrm>
      </p:grpSpPr>
      <p:sp>
        <p:nvSpPr>
          <p:cNvPr id="571" name="Google Shape;571;p41"/>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41"/>
          <p:cNvSpPr/>
          <p:nvPr/>
        </p:nvSpPr>
        <p:spPr>
          <a:xfrm rot="-3075939">
            <a:off x="4301454" y="1956101"/>
            <a:ext cx="7570775" cy="4973281"/>
          </a:xfrm>
          <a:custGeom>
            <a:rect b="b" l="l" r="r" t="t"/>
            <a:pathLst>
              <a:path extrusionOk="0" h="67363" w="102546">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1"/>
          <p:cNvSpPr/>
          <p:nvPr/>
        </p:nvSpPr>
        <p:spPr>
          <a:xfrm flipH="1" rot="9103592">
            <a:off x="-736449" y="-1679977"/>
            <a:ext cx="7437770" cy="5089555"/>
          </a:xfrm>
          <a:custGeom>
            <a:rect b="b" l="l" r="r" t="t"/>
            <a:pathLst>
              <a:path extrusionOk="0" h="48936" w="92592">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41"/>
          <p:cNvSpPr/>
          <p:nvPr/>
        </p:nvSpPr>
        <p:spPr>
          <a:xfrm rot="10800000">
            <a:off x="2140773" y="4666738"/>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1"/>
          <p:cNvSpPr/>
          <p:nvPr/>
        </p:nvSpPr>
        <p:spPr>
          <a:xfrm rot="-7572997">
            <a:off x="9225983" y="3708212"/>
            <a:ext cx="451684" cy="451723"/>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4550">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1"/>
          <p:cNvSpPr/>
          <p:nvPr/>
        </p:nvSpPr>
        <p:spPr>
          <a:xfrm flipH="1" rot="10800000">
            <a:off x="7463000" y="-417497"/>
            <a:ext cx="822888" cy="824337"/>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7" name="Google Shape;577;p41"/>
          <p:cNvGrpSpPr/>
          <p:nvPr/>
        </p:nvGrpSpPr>
        <p:grpSpPr>
          <a:xfrm flipH="1" rot="10800000">
            <a:off x="324724" y="-271330"/>
            <a:ext cx="1265051" cy="1265051"/>
            <a:chOff x="3912750" y="637550"/>
            <a:chExt cx="947533" cy="947533"/>
          </a:xfrm>
        </p:grpSpPr>
        <p:sp>
          <p:nvSpPr>
            <p:cNvPr id="578" name="Google Shape;578;p41"/>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1"/>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0" name="Google Shape;580;p41"/>
          <p:cNvSpPr/>
          <p:nvPr/>
        </p:nvSpPr>
        <p:spPr>
          <a:xfrm rot="1205794">
            <a:off x="7274479" y="3684239"/>
            <a:ext cx="1255248" cy="1255213"/>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1"/>
          <p:cNvSpPr/>
          <p:nvPr/>
        </p:nvSpPr>
        <p:spPr>
          <a:xfrm rot="4432563">
            <a:off x="8298731" y="3767846"/>
            <a:ext cx="451679" cy="451718"/>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4550">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41"/>
          <p:cNvSpPr/>
          <p:nvPr/>
        </p:nvSpPr>
        <p:spPr>
          <a:xfrm flipH="1" rot="10800000">
            <a:off x="-344463" y="4461962"/>
            <a:ext cx="1125652" cy="1127635"/>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9" name="Shape 69"/>
        <p:cNvGrpSpPr/>
        <p:nvPr/>
      </p:nvGrpSpPr>
      <p:grpSpPr>
        <a:xfrm>
          <a:off x="0" y="0"/>
          <a:ext cx="0" cy="0"/>
          <a:chOff x="0" y="0"/>
          <a:chExt cx="0" cy="0"/>
        </a:xfrm>
      </p:grpSpPr>
      <p:sp>
        <p:nvSpPr>
          <p:cNvPr id="70" name="Google Shape;70;p6"/>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6"/>
          <p:cNvSpPr/>
          <p:nvPr/>
        </p:nvSpPr>
        <p:spPr>
          <a:xfrm rot="-5400000">
            <a:off x="3043631" y="-1248536"/>
            <a:ext cx="7437684" cy="5089589"/>
          </a:xfrm>
          <a:custGeom>
            <a:rect b="b" l="l" r="r" t="t"/>
            <a:pathLst>
              <a:path extrusionOk="0" h="48936" w="92592">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p:nvPr/>
        </p:nvSpPr>
        <p:spPr>
          <a:xfrm flipH="1">
            <a:off x="-694314" y="4532904"/>
            <a:ext cx="1144520" cy="1145687"/>
          </a:xfrm>
          <a:custGeom>
            <a:rect b="b" l="l" r="r" t="t"/>
            <a:pathLst>
              <a:path extrusionOk="0" fill="none" h="29454" w="29424">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6"/>
          <p:cNvSpPr/>
          <p:nvPr/>
        </p:nvSpPr>
        <p:spPr>
          <a:xfrm flipH="1">
            <a:off x="7182512" y="-295946"/>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4550">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6"/>
          <p:cNvSpPr/>
          <p:nvPr/>
        </p:nvSpPr>
        <p:spPr>
          <a:xfrm flipH="1">
            <a:off x="-347899" y="206279"/>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4550">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6"/>
          <p:cNvSpPr/>
          <p:nvPr/>
        </p:nvSpPr>
        <p:spPr>
          <a:xfrm flipH="1">
            <a:off x="7869669" y="4049796"/>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p:nvPr/>
        </p:nvSpPr>
        <p:spPr>
          <a:xfrm flipH="1">
            <a:off x="8234894" y="1021000"/>
            <a:ext cx="693132" cy="694353"/>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 name="Google Shape;77;p6"/>
          <p:cNvGrpSpPr/>
          <p:nvPr/>
        </p:nvGrpSpPr>
        <p:grpSpPr>
          <a:xfrm flipH="1">
            <a:off x="2772852" y="4749732"/>
            <a:ext cx="1265051" cy="1265051"/>
            <a:chOff x="3912750" y="637550"/>
            <a:chExt cx="947533" cy="947533"/>
          </a:xfrm>
        </p:grpSpPr>
        <p:sp>
          <p:nvSpPr>
            <p:cNvPr id="78" name="Google Shape;78;p6"/>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6"/>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6"/>
          <p:cNvSpPr txBox="1"/>
          <p:nvPr>
            <p:ph type="title"/>
          </p:nvPr>
        </p:nvSpPr>
        <p:spPr>
          <a:xfrm>
            <a:off x="713225" y="657995"/>
            <a:ext cx="7717500" cy="3630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1" name="Shape 81"/>
        <p:cNvGrpSpPr/>
        <p:nvPr/>
      </p:nvGrpSpPr>
      <p:grpSpPr>
        <a:xfrm>
          <a:off x="0" y="0"/>
          <a:ext cx="0" cy="0"/>
          <a:chOff x="0" y="0"/>
          <a:chExt cx="0" cy="0"/>
        </a:xfrm>
      </p:grpSpPr>
      <p:sp>
        <p:nvSpPr>
          <p:cNvPr id="82" name="Google Shape;82;p7"/>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7"/>
          <p:cNvSpPr txBox="1"/>
          <p:nvPr>
            <p:ph idx="1" type="body"/>
          </p:nvPr>
        </p:nvSpPr>
        <p:spPr>
          <a:xfrm>
            <a:off x="1001375" y="2356500"/>
            <a:ext cx="2848200" cy="1186200"/>
          </a:xfrm>
          <a:prstGeom prst="rect">
            <a:avLst/>
          </a:prstGeom>
        </p:spPr>
        <p:txBody>
          <a:bodyPr anchorCtr="0" anchor="t" bIns="91425" lIns="91425" spcFirstLastPara="1" rIns="91425" wrap="square" tIns="91425">
            <a:noAutofit/>
          </a:bodyPr>
          <a:lstStyle>
            <a:lvl1pPr indent="-330200" lvl="0" marL="457200" algn="ctr">
              <a:lnSpc>
                <a:spcPct val="100000"/>
              </a:lnSpc>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84" name="Google Shape;84;p7"/>
          <p:cNvSpPr/>
          <p:nvPr/>
        </p:nvSpPr>
        <p:spPr>
          <a:xfrm>
            <a:off x="4581969" y="4101491"/>
            <a:ext cx="1144520" cy="1145687"/>
          </a:xfrm>
          <a:custGeom>
            <a:rect b="b" l="l" r="r" t="t"/>
            <a:pathLst>
              <a:path extrusionOk="0" fill="none" h="29454" w="29424">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7"/>
          <p:cNvSpPr/>
          <p:nvPr/>
        </p:nvSpPr>
        <p:spPr>
          <a:xfrm>
            <a:off x="7530285" y="4287184"/>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
          <p:cNvSpPr/>
          <p:nvPr/>
        </p:nvSpPr>
        <p:spPr>
          <a:xfrm>
            <a:off x="-982991" y="4749729"/>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4550">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7"/>
          <p:cNvSpPr/>
          <p:nvPr/>
        </p:nvSpPr>
        <p:spPr>
          <a:xfrm>
            <a:off x="-177115" y="-528354"/>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7"/>
          <p:cNvSpPr/>
          <p:nvPr/>
        </p:nvSpPr>
        <p:spPr>
          <a:xfrm>
            <a:off x="4450684" y="4582079"/>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4550">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7"/>
          <p:cNvSpPr/>
          <p:nvPr/>
        </p:nvSpPr>
        <p:spPr>
          <a:xfrm>
            <a:off x="7735444" y="-9"/>
            <a:ext cx="1144520" cy="1145687"/>
          </a:xfrm>
          <a:custGeom>
            <a:rect b="b" l="l" r="r" t="t"/>
            <a:pathLst>
              <a:path extrusionOk="0" fill="none" h="29454" w="29424">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7"/>
          <p:cNvSpPr/>
          <p:nvPr/>
        </p:nvSpPr>
        <p:spPr>
          <a:xfrm>
            <a:off x="7604159" y="480579"/>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4550">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7"/>
          <p:cNvSpPr/>
          <p:nvPr/>
        </p:nvSpPr>
        <p:spPr>
          <a:xfrm>
            <a:off x="4807675" y="78863"/>
            <a:ext cx="693132" cy="694353"/>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4550">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7"/>
          <p:cNvGrpSpPr/>
          <p:nvPr/>
        </p:nvGrpSpPr>
        <p:grpSpPr>
          <a:xfrm>
            <a:off x="-296676" y="4041820"/>
            <a:ext cx="1265051" cy="1265051"/>
            <a:chOff x="3912750" y="637550"/>
            <a:chExt cx="947533" cy="947533"/>
          </a:xfrm>
        </p:grpSpPr>
        <p:sp>
          <p:nvSpPr>
            <p:cNvPr id="93" name="Google Shape;93;p7"/>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7"/>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7"/>
          <p:cNvSpPr/>
          <p:nvPr/>
        </p:nvSpPr>
        <p:spPr>
          <a:xfrm>
            <a:off x="2131335" y="1501350"/>
            <a:ext cx="7437684" cy="3930907"/>
          </a:xfrm>
          <a:custGeom>
            <a:rect b="b" l="l" r="r" t="t"/>
            <a:pathLst>
              <a:path extrusionOk="0" h="48936" w="92592">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7"/>
          <p:cNvSpPr txBox="1"/>
          <p:nvPr>
            <p:ph type="title"/>
          </p:nvPr>
        </p:nvSpPr>
        <p:spPr>
          <a:xfrm>
            <a:off x="968375" y="1600800"/>
            <a:ext cx="2914200" cy="755700"/>
          </a:xfrm>
          <a:prstGeom prst="rect">
            <a:avLst/>
          </a:prstGeom>
          <a:noFill/>
        </p:spPr>
        <p:txBody>
          <a:bodyPr anchorCtr="0" anchor="ctr" bIns="91425" lIns="91425" spcFirstLastPara="1" rIns="91425" wrap="square" tIns="91425">
            <a:noAutofit/>
          </a:bodyPr>
          <a:lstStyle>
            <a:lvl1pPr lvl="0">
              <a:spcBef>
                <a:spcPts val="0"/>
              </a:spcBef>
              <a:spcAft>
                <a:spcPts val="0"/>
              </a:spcAft>
              <a:buSzPts val="2200"/>
              <a:buNone/>
              <a:defRPr sz="55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7" name="Shape 97"/>
        <p:cNvGrpSpPr/>
        <p:nvPr/>
      </p:nvGrpSpPr>
      <p:grpSpPr>
        <a:xfrm>
          <a:off x="0" y="0"/>
          <a:ext cx="0" cy="0"/>
          <a:chOff x="0" y="0"/>
          <a:chExt cx="0" cy="0"/>
        </a:xfrm>
      </p:grpSpPr>
      <p:sp>
        <p:nvSpPr>
          <p:cNvPr id="98" name="Google Shape;98;p8"/>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8"/>
          <p:cNvSpPr/>
          <p:nvPr/>
        </p:nvSpPr>
        <p:spPr>
          <a:xfrm>
            <a:off x="-574436" y="2914426"/>
            <a:ext cx="7570971" cy="4973410"/>
          </a:xfrm>
          <a:custGeom>
            <a:rect b="b" l="l" r="r" t="t"/>
            <a:pathLst>
              <a:path extrusionOk="0" h="67363" w="102546">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8"/>
          <p:cNvSpPr/>
          <p:nvPr/>
        </p:nvSpPr>
        <p:spPr>
          <a:xfrm rot="10800000">
            <a:off x="3571510" y="-1255575"/>
            <a:ext cx="7437684" cy="3930907"/>
          </a:xfrm>
          <a:custGeom>
            <a:rect b="b" l="l" r="r" t="t"/>
            <a:pathLst>
              <a:path extrusionOk="0" h="48936" w="92592">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8"/>
          <p:cNvSpPr/>
          <p:nvPr/>
        </p:nvSpPr>
        <p:spPr>
          <a:xfrm flipH="1">
            <a:off x="520161" y="4390609"/>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8"/>
          <p:cNvSpPr/>
          <p:nvPr/>
        </p:nvSpPr>
        <p:spPr>
          <a:xfrm flipH="1">
            <a:off x="520143" y="220579"/>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4550">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8"/>
          <p:cNvSpPr/>
          <p:nvPr/>
        </p:nvSpPr>
        <p:spPr>
          <a:xfrm flipH="1">
            <a:off x="7714380" y="3993579"/>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4550">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8"/>
          <p:cNvSpPr/>
          <p:nvPr/>
        </p:nvSpPr>
        <p:spPr>
          <a:xfrm flipH="1">
            <a:off x="8010311" y="637546"/>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p:nvPr/>
        </p:nvSpPr>
        <p:spPr>
          <a:xfrm flipH="1">
            <a:off x="713230" y="1929041"/>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4550">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 name="Google Shape;106;p8"/>
          <p:cNvGrpSpPr/>
          <p:nvPr/>
        </p:nvGrpSpPr>
        <p:grpSpPr>
          <a:xfrm flipH="1">
            <a:off x="4671986" y="-275225"/>
            <a:ext cx="947533" cy="947533"/>
            <a:chOff x="3912750" y="637550"/>
            <a:chExt cx="947533" cy="947533"/>
          </a:xfrm>
        </p:grpSpPr>
        <p:sp>
          <p:nvSpPr>
            <p:cNvPr id="107" name="Google Shape;107;p8"/>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4550">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8"/>
          <p:cNvSpPr/>
          <p:nvPr/>
        </p:nvSpPr>
        <p:spPr>
          <a:xfrm flipH="1">
            <a:off x="4799187" y="4755200"/>
            <a:ext cx="693132" cy="694353"/>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
          <p:cNvSpPr txBox="1"/>
          <p:nvPr>
            <p:ph type="title"/>
          </p:nvPr>
        </p:nvSpPr>
        <p:spPr>
          <a:xfrm>
            <a:off x="1496250" y="1152150"/>
            <a:ext cx="6151500" cy="28392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8000">
                <a:solidFill>
                  <a:schemeClr val="dk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9"/>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9"/>
          <p:cNvSpPr/>
          <p:nvPr/>
        </p:nvSpPr>
        <p:spPr>
          <a:xfrm>
            <a:off x="-135549" y="-231484"/>
            <a:ext cx="8428467" cy="5606479"/>
          </a:xfrm>
          <a:custGeom>
            <a:rect b="b" l="l" r="r" t="t"/>
            <a:pathLst>
              <a:path extrusionOk="0" h="69676" w="104747">
                <a:moveTo>
                  <a:pt x="0" y="1"/>
                </a:moveTo>
                <a:lnTo>
                  <a:pt x="0" y="69676"/>
                </a:lnTo>
                <a:lnTo>
                  <a:pt x="1799" y="69676"/>
                </a:lnTo>
                <a:cubicBezTo>
                  <a:pt x="5385" y="68581"/>
                  <a:pt x="10134" y="66536"/>
                  <a:pt x="15229" y="62693"/>
                </a:cubicBezTo>
                <a:cubicBezTo>
                  <a:pt x="25977" y="54592"/>
                  <a:pt x="20111" y="44816"/>
                  <a:pt x="30871" y="30850"/>
                </a:cubicBezTo>
                <a:cubicBezTo>
                  <a:pt x="41619" y="16883"/>
                  <a:pt x="59776" y="24984"/>
                  <a:pt x="85194" y="12973"/>
                </a:cubicBezTo>
                <a:cubicBezTo>
                  <a:pt x="96859" y="7464"/>
                  <a:pt x="102289" y="3978"/>
                  <a:pt x="104747" y="1822"/>
                </a:cubicBezTo>
                <a:lnTo>
                  <a:pt x="104747" y="1"/>
                </a:lnTo>
                <a:close/>
              </a:path>
            </a:pathLst>
          </a:custGeom>
          <a:solidFill>
            <a:srgbClr val="D6D7D7">
              <a:alpha val="411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9"/>
          <p:cNvSpPr txBox="1"/>
          <p:nvPr>
            <p:ph idx="1" type="body"/>
          </p:nvPr>
        </p:nvSpPr>
        <p:spPr>
          <a:xfrm>
            <a:off x="4921525" y="1698825"/>
            <a:ext cx="3371400" cy="24858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Char char="●"/>
              <a:defRPr sz="14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15" name="Google Shape;115;p9"/>
          <p:cNvSpPr txBox="1"/>
          <p:nvPr>
            <p:ph type="title"/>
          </p:nvPr>
        </p:nvSpPr>
        <p:spPr>
          <a:xfrm>
            <a:off x="713225" y="657995"/>
            <a:ext cx="7717500" cy="3630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6" name="Google Shape;116;p9"/>
          <p:cNvSpPr/>
          <p:nvPr/>
        </p:nvSpPr>
        <p:spPr>
          <a:xfrm flipH="1" rot="10800000">
            <a:off x="7589970" y="-730609"/>
            <a:ext cx="1144520" cy="1145687"/>
          </a:xfrm>
          <a:custGeom>
            <a:rect b="b" l="l" r="r" t="t"/>
            <a:pathLst>
              <a:path extrusionOk="0" fill="none" h="29454" w="29424">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
          <p:cNvSpPr/>
          <p:nvPr/>
        </p:nvSpPr>
        <p:spPr>
          <a:xfrm flipH="1" rot="10800000">
            <a:off x="8607386" y="1573116"/>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9"/>
          <p:cNvSpPr/>
          <p:nvPr/>
        </p:nvSpPr>
        <p:spPr>
          <a:xfrm flipH="1" rot="10800000">
            <a:off x="8292923" y="4691786"/>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4550">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9"/>
          <p:cNvSpPr/>
          <p:nvPr/>
        </p:nvSpPr>
        <p:spPr>
          <a:xfrm flipH="1" rot="10800000">
            <a:off x="4602945" y="4344791"/>
            <a:ext cx="1144520" cy="1145687"/>
          </a:xfrm>
          <a:custGeom>
            <a:rect b="b" l="l" r="r" t="t"/>
            <a:pathLst>
              <a:path extrusionOk="0" fill="none" h="29454" w="29424">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flipH="1" rot="10800000">
            <a:off x="-823764" y="-402521"/>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
          <p:cNvSpPr/>
          <p:nvPr/>
        </p:nvSpPr>
        <p:spPr>
          <a:xfrm>
            <a:off x="-262600" y="2415913"/>
            <a:ext cx="693132" cy="694353"/>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4550">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 name="Google Shape;122;p9"/>
          <p:cNvGrpSpPr/>
          <p:nvPr/>
        </p:nvGrpSpPr>
        <p:grpSpPr>
          <a:xfrm>
            <a:off x="792449" y="4426795"/>
            <a:ext cx="1265051" cy="1265051"/>
            <a:chOff x="3912750" y="637550"/>
            <a:chExt cx="947533" cy="947533"/>
          </a:xfrm>
        </p:grpSpPr>
        <p:sp>
          <p:nvSpPr>
            <p:cNvPr id="123" name="Google Shape;123;p9"/>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45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5" name="Shape 125"/>
        <p:cNvGrpSpPr/>
        <p:nvPr/>
      </p:nvGrpSpPr>
      <p:grpSpPr>
        <a:xfrm>
          <a:off x="0" y="0"/>
          <a:ext cx="0" cy="0"/>
          <a:chOff x="0" y="0"/>
          <a:chExt cx="0" cy="0"/>
        </a:xfrm>
      </p:grpSpPr>
      <p:sp>
        <p:nvSpPr>
          <p:cNvPr id="126" name="Google Shape;126;p10"/>
          <p:cNvSpPr txBox="1"/>
          <p:nvPr>
            <p:ph idx="1" type="body"/>
          </p:nvPr>
        </p:nvSpPr>
        <p:spPr>
          <a:xfrm>
            <a:off x="713100" y="3931300"/>
            <a:ext cx="7717800" cy="410100"/>
          </a:xfrm>
          <a:prstGeom prst="rect">
            <a:avLst/>
          </a:prstGeom>
          <a:noFill/>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800"/>
              <a:buNone/>
              <a:defRPr sz="2000">
                <a:solidFill>
                  <a:schemeClr val="lt2"/>
                </a:solidFill>
                <a:latin typeface="Montserrat Black"/>
                <a:ea typeface="Montserrat Black"/>
                <a:cs typeface="Montserrat Black"/>
                <a:sym typeface="Montserrat Black"/>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1" Type="http://schemas.openxmlformats.org/officeDocument/2006/relationships/theme" Target="../theme/theme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7074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Clr>
                <a:schemeClr val="lt1"/>
              </a:buClr>
              <a:buSzPts val="2800"/>
              <a:buFont typeface="Montserrat"/>
              <a:buNone/>
              <a:defRPr b="1" sz="2800">
                <a:solidFill>
                  <a:schemeClr val="lt1"/>
                </a:solidFill>
                <a:latin typeface="Montserrat"/>
                <a:ea typeface="Montserrat"/>
                <a:cs typeface="Montserrat"/>
                <a:sym typeface="Montserrat"/>
              </a:defRPr>
            </a:lvl1pPr>
            <a:lvl2pPr lvl="1"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2pPr>
            <a:lvl3pPr lvl="2"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3pPr>
            <a:lvl4pPr lvl="3"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4pPr>
            <a:lvl5pPr lvl="4"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5pPr>
            <a:lvl6pPr lvl="5"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6pPr>
            <a:lvl7pPr lvl="6"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7pPr>
            <a:lvl8pPr lvl="7"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8pPr>
            <a:lvl9pPr lvl="8"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9pPr>
          </a:lstStyle>
          <a:p/>
        </p:txBody>
      </p:sp>
      <p:sp>
        <p:nvSpPr>
          <p:cNvPr id="7" name="Google Shape;7;p1"/>
          <p:cNvSpPr txBox="1"/>
          <p:nvPr>
            <p:ph idx="1" type="body"/>
          </p:nvPr>
        </p:nvSpPr>
        <p:spPr>
          <a:xfrm>
            <a:off x="713225" y="1293075"/>
            <a:ext cx="7717500" cy="33153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Quicksand"/>
              <a:buChar char="●"/>
              <a:defRPr sz="1800">
                <a:solidFill>
                  <a:schemeClr val="lt1"/>
                </a:solidFill>
                <a:latin typeface="Quicksand"/>
                <a:ea typeface="Quicksand"/>
                <a:cs typeface="Quicksand"/>
                <a:sym typeface="Quicksand"/>
              </a:defRPr>
            </a:lvl1pPr>
            <a:lvl2pPr indent="-317500" lvl="1" marL="9144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2pPr>
            <a:lvl3pPr indent="-317500" lvl="2" marL="13716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3pPr>
            <a:lvl4pPr indent="-317500" lvl="3" marL="18288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4pPr>
            <a:lvl5pPr indent="-317500" lvl="4" marL="22860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5pPr>
            <a:lvl6pPr indent="-317500" lvl="5" marL="27432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6pPr>
            <a:lvl7pPr indent="-317500" lvl="6" marL="32004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7pPr>
            <a:lvl8pPr indent="-317500" lvl="7" marL="36576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8pPr>
            <a:lvl9pPr indent="-317500" lvl="8" marL="41148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1.xml"/><Relationship Id="rId3" Type="http://schemas.openxmlformats.org/officeDocument/2006/relationships/hyperlink" Target="https://app.visily.ai/projects/ea1db0c7-9504-4941-af16-ad86474d3404/boards/1851795"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 Id="rId3" Type="http://schemas.openxmlformats.org/officeDocument/2006/relationships/image" Target="../media/image13.png"/><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86" name="Shape 586"/>
        <p:cNvGrpSpPr/>
        <p:nvPr/>
      </p:nvGrpSpPr>
      <p:grpSpPr>
        <a:xfrm>
          <a:off x="0" y="0"/>
          <a:ext cx="0" cy="0"/>
          <a:chOff x="0" y="0"/>
          <a:chExt cx="0" cy="0"/>
        </a:xfrm>
      </p:grpSpPr>
      <p:sp>
        <p:nvSpPr>
          <p:cNvPr id="587" name="Google Shape;587;p42"/>
          <p:cNvSpPr txBox="1"/>
          <p:nvPr>
            <p:ph type="ctrTitle"/>
          </p:nvPr>
        </p:nvSpPr>
        <p:spPr>
          <a:xfrm>
            <a:off x="550750" y="1138875"/>
            <a:ext cx="4710900" cy="204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TRABAJO PRÁCTICO EVALUATIVO N°2</a:t>
            </a:r>
            <a:endParaRPr/>
          </a:p>
        </p:txBody>
      </p:sp>
      <p:sp>
        <p:nvSpPr>
          <p:cNvPr id="588" name="Google Shape;588;p42"/>
          <p:cNvSpPr txBox="1"/>
          <p:nvPr>
            <p:ph idx="1" type="subTitle"/>
          </p:nvPr>
        </p:nvSpPr>
        <p:spPr>
          <a:xfrm>
            <a:off x="550750" y="3904300"/>
            <a:ext cx="3718200" cy="637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Acosta, CanoB, Maidana, Villalba, Zacaría. </a:t>
            </a:r>
            <a:endParaRPr/>
          </a:p>
        </p:txBody>
      </p:sp>
      <p:grpSp>
        <p:nvGrpSpPr>
          <p:cNvPr id="589" name="Google Shape;589;p42"/>
          <p:cNvGrpSpPr/>
          <p:nvPr/>
        </p:nvGrpSpPr>
        <p:grpSpPr>
          <a:xfrm>
            <a:off x="4835245" y="605545"/>
            <a:ext cx="3769246" cy="3935960"/>
            <a:chOff x="4835245" y="605545"/>
            <a:chExt cx="3769246" cy="3935960"/>
          </a:xfrm>
        </p:grpSpPr>
        <p:sp>
          <p:nvSpPr>
            <p:cNvPr id="590" name="Google Shape;590;p42"/>
            <p:cNvSpPr/>
            <p:nvPr/>
          </p:nvSpPr>
          <p:spPr>
            <a:xfrm>
              <a:off x="6326148" y="750982"/>
              <a:ext cx="1632800" cy="3421657"/>
            </a:xfrm>
            <a:custGeom>
              <a:rect b="b" l="l" r="r" t="t"/>
              <a:pathLst>
                <a:path extrusionOk="0" h="87966" w="41977">
                  <a:moveTo>
                    <a:pt x="37144" y="87965"/>
                  </a:moveTo>
                  <a:lnTo>
                    <a:pt x="4833" y="87965"/>
                  </a:lnTo>
                  <a:cubicBezTo>
                    <a:pt x="2159" y="87965"/>
                    <a:pt x="0" y="85807"/>
                    <a:pt x="0" y="83132"/>
                  </a:cubicBezTo>
                  <a:lnTo>
                    <a:pt x="0" y="4833"/>
                  </a:lnTo>
                  <a:cubicBezTo>
                    <a:pt x="0" y="2158"/>
                    <a:pt x="2159" y="0"/>
                    <a:pt x="4833" y="0"/>
                  </a:cubicBezTo>
                  <a:lnTo>
                    <a:pt x="37144" y="0"/>
                  </a:lnTo>
                  <a:cubicBezTo>
                    <a:pt x="39819" y="0"/>
                    <a:pt x="41977" y="2158"/>
                    <a:pt x="41977" y="4833"/>
                  </a:cubicBezTo>
                  <a:lnTo>
                    <a:pt x="41977" y="83132"/>
                  </a:lnTo>
                  <a:cubicBezTo>
                    <a:pt x="41977" y="85807"/>
                    <a:pt x="39819" y="87965"/>
                    <a:pt x="37144" y="87965"/>
                  </a:cubicBezTo>
                  <a:close/>
                </a:path>
              </a:pathLst>
            </a:custGeom>
            <a:gradFill>
              <a:gsLst>
                <a:gs pos="0">
                  <a:schemeClr val="accent1"/>
                </a:gs>
                <a:gs pos="100000">
                  <a:schemeClr val="accent2"/>
                </a:gs>
              </a:gsLst>
              <a:lin ang="0"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42"/>
            <p:cNvSpPr/>
            <p:nvPr/>
          </p:nvSpPr>
          <p:spPr>
            <a:xfrm>
              <a:off x="6326148" y="974448"/>
              <a:ext cx="1632800" cy="39"/>
            </a:xfrm>
            <a:custGeom>
              <a:rect b="b" l="l" r="r" t="t"/>
              <a:pathLst>
                <a:path extrusionOk="0" fill="none" h="1" w="41977">
                  <a:moveTo>
                    <a:pt x="0" y="0"/>
                  </a:moveTo>
                  <a:lnTo>
                    <a:pt x="41977"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2"/>
            <p:cNvSpPr/>
            <p:nvPr/>
          </p:nvSpPr>
          <p:spPr>
            <a:xfrm>
              <a:off x="6475125" y="833717"/>
              <a:ext cx="55585" cy="55623"/>
            </a:xfrm>
            <a:custGeom>
              <a:rect b="b" l="l" r="r" t="t"/>
              <a:pathLst>
                <a:path extrusionOk="0" fill="none" h="1430" w="1429">
                  <a:moveTo>
                    <a:pt x="1429" y="700"/>
                  </a:moveTo>
                  <a:cubicBezTo>
                    <a:pt x="1429" y="305"/>
                    <a:pt x="1095" y="1"/>
                    <a:pt x="699" y="1"/>
                  </a:cubicBezTo>
                  <a:cubicBezTo>
                    <a:pt x="304" y="1"/>
                    <a:pt x="0" y="305"/>
                    <a:pt x="0" y="700"/>
                  </a:cubicBezTo>
                  <a:cubicBezTo>
                    <a:pt x="0" y="1095"/>
                    <a:pt x="304" y="1430"/>
                    <a:pt x="699" y="1430"/>
                  </a:cubicBezTo>
                  <a:cubicBezTo>
                    <a:pt x="1095" y="1430"/>
                    <a:pt x="1429" y="1095"/>
                    <a:pt x="1429" y="700"/>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2"/>
            <p:cNvSpPr/>
            <p:nvPr/>
          </p:nvSpPr>
          <p:spPr>
            <a:xfrm>
              <a:off x="6582716" y="833717"/>
              <a:ext cx="56790" cy="55623"/>
            </a:xfrm>
            <a:custGeom>
              <a:rect b="b" l="l" r="r" t="t"/>
              <a:pathLst>
                <a:path extrusionOk="0" fill="none" h="1430" w="1460">
                  <a:moveTo>
                    <a:pt x="1459" y="700"/>
                  </a:moveTo>
                  <a:cubicBezTo>
                    <a:pt x="1459" y="305"/>
                    <a:pt x="1125" y="1"/>
                    <a:pt x="730" y="1"/>
                  </a:cubicBezTo>
                  <a:cubicBezTo>
                    <a:pt x="335" y="1"/>
                    <a:pt x="0" y="305"/>
                    <a:pt x="0" y="700"/>
                  </a:cubicBezTo>
                  <a:cubicBezTo>
                    <a:pt x="0" y="1095"/>
                    <a:pt x="335" y="1430"/>
                    <a:pt x="730" y="1430"/>
                  </a:cubicBezTo>
                  <a:cubicBezTo>
                    <a:pt x="1125" y="1430"/>
                    <a:pt x="1459" y="1095"/>
                    <a:pt x="1459" y="700"/>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2"/>
            <p:cNvSpPr/>
            <p:nvPr/>
          </p:nvSpPr>
          <p:spPr>
            <a:xfrm>
              <a:off x="6691473" y="833717"/>
              <a:ext cx="55623" cy="55623"/>
            </a:xfrm>
            <a:custGeom>
              <a:rect b="b" l="l" r="r" t="t"/>
              <a:pathLst>
                <a:path extrusionOk="0" fill="none" h="1430" w="1430">
                  <a:moveTo>
                    <a:pt x="1429" y="700"/>
                  </a:moveTo>
                  <a:cubicBezTo>
                    <a:pt x="1429" y="305"/>
                    <a:pt x="1125" y="1"/>
                    <a:pt x="730" y="1"/>
                  </a:cubicBezTo>
                  <a:cubicBezTo>
                    <a:pt x="335" y="1"/>
                    <a:pt x="1" y="305"/>
                    <a:pt x="1" y="700"/>
                  </a:cubicBezTo>
                  <a:cubicBezTo>
                    <a:pt x="1" y="1095"/>
                    <a:pt x="335" y="1430"/>
                    <a:pt x="730" y="1430"/>
                  </a:cubicBezTo>
                  <a:cubicBezTo>
                    <a:pt x="1125" y="1430"/>
                    <a:pt x="1429" y="1095"/>
                    <a:pt x="1429" y="700"/>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42"/>
            <p:cNvSpPr/>
            <p:nvPr/>
          </p:nvSpPr>
          <p:spPr>
            <a:xfrm>
              <a:off x="6416001" y="1588057"/>
              <a:ext cx="1453094" cy="383101"/>
            </a:xfrm>
            <a:custGeom>
              <a:rect b="b" l="l" r="r" t="t"/>
              <a:pathLst>
                <a:path extrusionOk="0" fill="none" h="9849" w="37357">
                  <a:moveTo>
                    <a:pt x="35624" y="9848"/>
                  </a:moveTo>
                  <a:lnTo>
                    <a:pt x="1733" y="9848"/>
                  </a:lnTo>
                  <a:cubicBezTo>
                    <a:pt x="760" y="9848"/>
                    <a:pt x="0" y="9089"/>
                    <a:pt x="0" y="8116"/>
                  </a:cubicBezTo>
                  <a:lnTo>
                    <a:pt x="0" y="1763"/>
                  </a:lnTo>
                  <a:cubicBezTo>
                    <a:pt x="0" y="791"/>
                    <a:pt x="760" y="0"/>
                    <a:pt x="1733" y="0"/>
                  </a:cubicBezTo>
                  <a:lnTo>
                    <a:pt x="35624" y="0"/>
                  </a:lnTo>
                  <a:cubicBezTo>
                    <a:pt x="36597" y="0"/>
                    <a:pt x="37357" y="791"/>
                    <a:pt x="37357" y="1763"/>
                  </a:cubicBezTo>
                  <a:lnTo>
                    <a:pt x="37357" y="8116"/>
                  </a:lnTo>
                  <a:cubicBezTo>
                    <a:pt x="37357" y="9089"/>
                    <a:pt x="36597" y="9848"/>
                    <a:pt x="35624" y="9848"/>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2"/>
            <p:cNvSpPr/>
            <p:nvPr/>
          </p:nvSpPr>
          <p:spPr>
            <a:xfrm>
              <a:off x="6825086" y="1703932"/>
              <a:ext cx="942331" cy="39"/>
            </a:xfrm>
            <a:custGeom>
              <a:rect b="b" l="l" r="r" t="t"/>
              <a:pathLst>
                <a:path extrusionOk="0" fill="none" h="1" w="24226">
                  <a:moveTo>
                    <a:pt x="0" y="0"/>
                  </a:moveTo>
                  <a:lnTo>
                    <a:pt x="24226"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2"/>
            <p:cNvSpPr/>
            <p:nvPr/>
          </p:nvSpPr>
          <p:spPr>
            <a:xfrm>
              <a:off x="6825086" y="1781961"/>
              <a:ext cx="942331" cy="39"/>
            </a:xfrm>
            <a:custGeom>
              <a:rect b="b" l="l" r="r" t="t"/>
              <a:pathLst>
                <a:path extrusionOk="0" fill="none" h="1" w="24226">
                  <a:moveTo>
                    <a:pt x="0" y="0"/>
                  </a:moveTo>
                  <a:lnTo>
                    <a:pt x="24226"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2"/>
            <p:cNvSpPr/>
            <p:nvPr/>
          </p:nvSpPr>
          <p:spPr>
            <a:xfrm>
              <a:off x="6825086" y="1861156"/>
              <a:ext cx="806384" cy="39"/>
            </a:xfrm>
            <a:custGeom>
              <a:rect b="b" l="l" r="r" t="t"/>
              <a:pathLst>
                <a:path extrusionOk="0" fill="none" h="1" w="20731">
                  <a:moveTo>
                    <a:pt x="0" y="1"/>
                  </a:moveTo>
                  <a:lnTo>
                    <a:pt x="2073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42"/>
            <p:cNvSpPr/>
            <p:nvPr/>
          </p:nvSpPr>
          <p:spPr>
            <a:xfrm>
              <a:off x="6503481" y="1657800"/>
              <a:ext cx="245988" cy="244782"/>
            </a:xfrm>
            <a:custGeom>
              <a:rect b="b" l="l" r="r" t="t"/>
              <a:pathLst>
                <a:path extrusionOk="0" fill="none" h="6293" w="6324">
                  <a:moveTo>
                    <a:pt x="6323" y="3131"/>
                  </a:moveTo>
                  <a:cubicBezTo>
                    <a:pt x="6323" y="4894"/>
                    <a:pt x="4894" y="6293"/>
                    <a:pt x="3162" y="6293"/>
                  </a:cubicBezTo>
                  <a:cubicBezTo>
                    <a:pt x="1429" y="6293"/>
                    <a:pt x="1" y="4894"/>
                    <a:pt x="1" y="3131"/>
                  </a:cubicBezTo>
                  <a:cubicBezTo>
                    <a:pt x="1" y="1399"/>
                    <a:pt x="1429" y="1"/>
                    <a:pt x="3162" y="1"/>
                  </a:cubicBezTo>
                  <a:cubicBezTo>
                    <a:pt x="4894" y="1"/>
                    <a:pt x="6323" y="1399"/>
                    <a:pt x="6323" y="3131"/>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2"/>
            <p:cNvSpPr/>
            <p:nvPr/>
          </p:nvSpPr>
          <p:spPr>
            <a:xfrm>
              <a:off x="6568518" y="1711012"/>
              <a:ext cx="115915" cy="120621"/>
            </a:xfrm>
            <a:custGeom>
              <a:rect b="b" l="l" r="r" t="t"/>
              <a:pathLst>
                <a:path extrusionOk="0" fill="none" h="3101" w="2980">
                  <a:moveTo>
                    <a:pt x="2979" y="3101"/>
                  </a:moveTo>
                  <a:cubicBezTo>
                    <a:pt x="2979" y="2402"/>
                    <a:pt x="2523" y="1703"/>
                    <a:pt x="1915" y="1459"/>
                  </a:cubicBezTo>
                  <a:cubicBezTo>
                    <a:pt x="2128" y="1338"/>
                    <a:pt x="2280" y="1064"/>
                    <a:pt x="2280" y="791"/>
                  </a:cubicBezTo>
                  <a:cubicBezTo>
                    <a:pt x="2280" y="365"/>
                    <a:pt x="1946" y="0"/>
                    <a:pt x="1490" y="0"/>
                  </a:cubicBezTo>
                  <a:cubicBezTo>
                    <a:pt x="1034" y="0"/>
                    <a:pt x="700" y="365"/>
                    <a:pt x="700" y="791"/>
                  </a:cubicBezTo>
                  <a:cubicBezTo>
                    <a:pt x="700" y="1064"/>
                    <a:pt x="852" y="1338"/>
                    <a:pt x="1064" y="1459"/>
                  </a:cubicBezTo>
                  <a:cubicBezTo>
                    <a:pt x="456" y="1703"/>
                    <a:pt x="1" y="2402"/>
                    <a:pt x="1" y="3101"/>
                  </a:cubicBezTo>
                  <a:close/>
                </a:path>
              </a:pathLst>
            </a:custGeom>
            <a:noFill/>
            <a:ln cap="rnd" cmpd="sng" w="4550">
              <a:solidFill>
                <a:srgbClr val="E5A5B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2"/>
            <p:cNvSpPr/>
            <p:nvPr/>
          </p:nvSpPr>
          <p:spPr>
            <a:xfrm>
              <a:off x="6416001" y="2052687"/>
              <a:ext cx="1453094" cy="383101"/>
            </a:xfrm>
            <a:custGeom>
              <a:rect b="b" l="l" r="r" t="t"/>
              <a:pathLst>
                <a:path extrusionOk="0" fill="none" h="9849" w="37357">
                  <a:moveTo>
                    <a:pt x="35624" y="9849"/>
                  </a:moveTo>
                  <a:lnTo>
                    <a:pt x="1733" y="9849"/>
                  </a:lnTo>
                  <a:cubicBezTo>
                    <a:pt x="760" y="9849"/>
                    <a:pt x="0" y="9059"/>
                    <a:pt x="0" y="8116"/>
                  </a:cubicBezTo>
                  <a:lnTo>
                    <a:pt x="0" y="1733"/>
                  </a:lnTo>
                  <a:cubicBezTo>
                    <a:pt x="0" y="791"/>
                    <a:pt x="760" y="1"/>
                    <a:pt x="1733" y="1"/>
                  </a:cubicBezTo>
                  <a:lnTo>
                    <a:pt x="35624" y="1"/>
                  </a:lnTo>
                  <a:cubicBezTo>
                    <a:pt x="36597" y="1"/>
                    <a:pt x="37357" y="791"/>
                    <a:pt x="37357" y="1733"/>
                  </a:cubicBezTo>
                  <a:lnTo>
                    <a:pt x="37357" y="8116"/>
                  </a:lnTo>
                  <a:cubicBezTo>
                    <a:pt x="37357" y="9059"/>
                    <a:pt x="36597" y="9849"/>
                    <a:pt x="35624" y="9849"/>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42"/>
            <p:cNvSpPr/>
            <p:nvPr/>
          </p:nvSpPr>
          <p:spPr>
            <a:xfrm>
              <a:off x="6825086" y="2167396"/>
              <a:ext cx="942331" cy="39"/>
            </a:xfrm>
            <a:custGeom>
              <a:rect b="b" l="l" r="r" t="t"/>
              <a:pathLst>
                <a:path extrusionOk="0" fill="none" h="1" w="24226">
                  <a:moveTo>
                    <a:pt x="0" y="0"/>
                  </a:moveTo>
                  <a:lnTo>
                    <a:pt x="24226"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42"/>
            <p:cNvSpPr/>
            <p:nvPr/>
          </p:nvSpPr>
          <p:spPr>
            <a:xfrm>
              <a:off x="6825086" y="2246591"/>
              <a:ext cx="942331" cy="39"/>
            </a:xfrm>
            <a:custGeom>
              <a:rect b="b" l="l" r="r" t="t"/>
              <a:pathLst>
                <a:path extrusionOk="0" fill="none" h="1" w="24226">
                  <a:moveTo>
                    <a:pt x="0" y="1"/>
                  </a:moveTo>
                  <a:lnTo>
                    <a:pt x="24226"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2"/>
            <p:cNvSpPr/>
            <p:nvPr/>
          </p:nvSpPr>
          <p:spPr>
            <a:xfrm>
              <a:off x="6825086" y="2325825"/>
              <a:ext cx="431568" cy="39"/>
            </a:xfrm>
            <a:custGeom>
              <a:rect b="b" l="l" r="r" t="t"/>
              <a:pathLst>
                <a:path extrusionOk="0" fill="none" h="1" w="11095">
                  <a:moveTo>
                    <a:pt x="0" y="0"/>
                  </a:moveTo>
                  <a:lnTo>
                    <a:pt x="1109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2"/>
            <p:cNvSpPr/>
            <p:nvPr/>
          </p:nvSpPr>
          <p:spPr>
            <a:xfrm>
              <a:off x="6486950" y="2104732"/>
              <a:ext cx="279051" cy="279051"/>
            </a:xfrm>
            <a:custGeom>
              <a:rect b="b" l="l" r="r" t="t"/>
              <a:pathLst>
                <a:path extrusionOk="0" fill="none" h="7174" w="7174">
                  <a:moveTo>
                    <a:pt x="4894" y="699"/>
                  </a:moveTo>
                  <a:cubicBezTo>
                    <a:pt x="6475" y="1429"/>
                    <a:pt x="7174" y="3283"/>
                    <a:pt x="6475" y="4863"/>
                  </a:cubicBezTo>
                  <a:cubicBezTo>
                    <a:pt x="5745" y="6474"/>
                    <a:pt x="3891" y="7174"/>
                    <a:pt x="2310" y="6474"/>
                  </a:cubicBezTo>
                  <a:cubicBezTo>
                    <a:pt x="699" y="5745"/>
                    <a:pt x="0" y="3891"/>
                    <a:pt x="699" y="2310"/>
                  </a:cubicBezTo>
                  <a:cubicBezTo>
                    <a:pt x="1429" y="699"/>
                    <a:pt x="3283" y="0"/>
                    <a:pt x="4894" y="699"/>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2"/>
            <p:cNvSpPr/>
            <p:nvPr/>
          </p:nvSpPr>
          <p:spPr>
            <a:xfrm>
              <a:off x="6568518" y="2174475"/>
              <a:ext cx="115915" cy="120621"/>
            </a:xfrm>
            <a:custGeom>
              <a:rect b="b" l="l" r="r" t="t"/>
              <a:pathLst>
                <a:path extrusionOk="0" fill="none" h="3101" w="2980">
                  <a:moveTo>
                    <a:pt x="2979" y="3101"/>
                  </a:moveTo>
                  <a:cubicBezTo>
                    <a:pt x="2979" y="2432"/>
                    <a:pt x="2523" y="1733"/>
                    <a:pt x="1915" y="1490"/>
                  </a:cubicBezTo>
                  <a:cubicBezTo>
                    <a:pt x="2128" y="1338"/>
                    <a:pt x="2280" y="1095"/>
                    <a:pt x="2280" y="821"/>
                  </a:cubicBezTo>
                  <a:cubicBezTo>
                    <a:pt x="2280" y="365"/>
                    <a:pt x="1946" y="1"/>
                    <a:pt x="1490" y="1"/>
                  </a:cubicBezTo>
                  <a:cubicBezTo>
                    <a:pt x="1034" y="1"/>
                    <a:pt x="700" y="365"/>
                    <a:pt x="700" y="821"/>
                  </a:cubicBezTo>
                  <a:cubicBezTo>
                    <a:pt x="700" y="1095"/>
                    <a:pt x="852" y="1338"/>
                    <a:pt x="1064" y="1490"/>
                  </a:cubicBezTo>
                  <a:cubicBezTo>
                    <a:pt x="456" y="1733"/>
                    <a:pt x="1" y="2432"/>
                    <a:pt x="1" y="3101"/>
                  </a:cubicBezTo>
                  <a:close/>
                </a:path>
              </a:pathLst>
            </a:custGeom>
            <a:noFill/>
            <a:ln cap="rnd" cmpd="sng" w="4550">
              <a:solidFill>
                <a:srgbClr val="E5A5B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2"/>
            <p:cNvSpPr/>
            <p:nvPr/>
          </p:nvSpPr>
          <p:spPr>
            <a:xfrm>
              <a:off x="7436321" y="1067841"/>
              <a:ext cx="432774" cy="433941"/>
            </a:xfrm>
            <a:custGeom>
              <a:rect b="b" l="l" r="r" t="t"/>
              <a:pathLst>
                <a:path extrusionOk="0" fill="none" h="11156" w="11126">
                  <a:moveTo>
                    <a:pt x="9150" y="11155"/>
                  </a:moveTo>
                  <a:lnTo>
                    <a:pt x="1946" y="11155"/>
                  </a:lnTo>
                  <a:cubicBezTo>
                    <a:pt x="882" y="11155"/>
                    <a:pt x="1" y="10274"/>
                    <a:pt x="1" y="9180"/>
                  </a:cubicBezTo>
                  <a:lnTo>
                    <a:pt x="1" y="1976"/>
                  </a:lnTo>
                  <a:cubicBezTo>
                    <a:pt x="1" y="882"/>
                    <a:pt x="882" y="0"/>
                    <a:pt x="1946" y="0"/>
                  </a:cubicBezTo>
                  <a:lnTo>
                    <a:pt x="9150" y="0"/>
                  </a:lnTo>
                  <a:cubicBezTo>
                    <a:pt x="10244" y="0"/>
                    <a:pt x="11126" y="882"/>
                    <a:pt x="11126" y="1976"/>
                  </a:cubicBezTo>
                  <a:lnTo>
                    <a:pt x="11126" y="9180"/>
                  </a:lnTo>
                  <a:cubicBezTo>
                    <a:pt x="11126" y="10274"/>
                    <a:pt x="10244" y="11155"/>
                    <a:pt x="9150" y="11155"/>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2"/>
            <p:cNvSpPr/>
            <p:nvPr/>
          </p:nvSpPr>
          <p:spPr>
            <a:xfrm>
              <a:off x="7530920" y="1163607"/>
              <a:ext cx="243615" cy="242409"/>
            </a:xfrm>
            <a:custGeom>
              <a:rect b="b" l="l" r="r" t="t"/>
              <a:pathLst>
                <a:path extrusionOk="0" fill="none" h="6232" w="6263">
                  <a:moveTo>
                    <a:pt x="6019" y="2888"/>
                  </a:moveTo>
                  <a:lnTo>
                    <a:pt x="6262" y="2706"/>
                  </a:lnTo>
                  <a:lnTo>
                    <a:pt x="6141" y="2250"/>
                  </a:lnTo>
                  <a:lnTo>
                    <a:pt x="5867" y="2158"/>
                  </a:lnTo>
                  <a:cubicBezTo>
                    <a:pt x="5776" y="1885"/>
                    <a:pt x="5654" y="1672"/>
                    <a:pt x="5533" y="1459"/>
                  </a:cubicBezTo>
                  <a:lnTo>
                    <a:pt x="5624" y="1216"/>
                  </a:lnTo>
                  <a:lnTo>
                    <a:pt x="5320" y="851"/>
                  </a:lnTo>
                  <a:lnTo>
                    <a:pt x="5016" y="912"/>
                  </a:lnTo>
                  <a:cubicBezTo>
                    <a:pt x="4834" y="730"/>
                    <a:pt x="4621" y="578"/>
                    <a:pt x="4378" y="487"/>
                  </a:cubicBezTo>
                  <a:lnTo>
                    <a:pt x="4347" y="213"/>
                  </a:lnTo>
                  <a:lnTo>
                    <a:pt x="3891" y="61"/>
                  </a:lnTo>
                  <a:lnTo>
                    <a:pt x="3679" y="243"/>
                  </a:lnTo>
                  <a:cubicBezTo>
                    <a:pt x="3405" y="213"/>
                    <a:pt x="3162" y="183"/>
                    <a:pt x="2888" y="213"/>
                  </a:cubicBezTo>
                  <a:lnTo>
                    <a:pt x="2736" y="0"/>
                  </a:lnTo>
                  <a:lnTo>
                    <a:pt x="2250" y="91"/>
                  </a:lnTo>
                  <a:lnTo>
                    <a:pt x="2159" y="365"/>
                  </a:lnTo>
                  <a:cubicBezTo>
                    <a:pt x="1916" y="456"/>
                    <a:pt x="1672" y="578"/>
                    <a:pt x="1460" y="699"/>
                  </a:cubicBezTo>
                  <a:lnTo>
                    <a:pt x="1216" y="608"/>
                  </a:lnTo>
                  <a:lnTo>
                    <a:pt x="852" y="943"/>
                  </a:lnTo>
                  <a:lnTo>
                    <a:pt x="913" y="1216"/>
                  </a:lnTo>
                  <a:cubicBezTo>
                    <a:pt x="761" y="1399"/>
                    <a:pt x="609" y="1642"/>
                    <a:pt x="487" y="1854"/>
                  </a:cubicBezTo>
                  <a:lnTo>
                    <a:pt x="213" y="1885"/>
                  </a:lnTo>
                  <a:lnTo>
                    <a:pt x="61" y="2371"/>
                  </a:lnTo>
                  <a:lnTo>
                    <a:pt x="274" y="2554"/>
                  </a:lnTo>
                  <a:cubicBezTo>
                    <a:pt x="213" y="2827"/>
                    <a:pt x="213" y="3070"/>
                    <a:pt x="213" y="3344"/>
                  </a:cubicBezTo>
                  <a:lnTo>
                    <a:pt x="1" y="3526"/>
                  </a:lnTo>
                  <a:lnTo>
                    <a:pt x="92" y="3982"/>
                  </a:lnTo>
                  <a:lnTo>
                    <a:pt x="365" y="4073"/>
                  </a:lnTo>
                  <a:cubicBezTo>
                    <a:pt x="457" y="4316"/>
                    <a:pt x="578" y="4560"/>
                    <a:pt x="730" y="4772"/>
                  </a:cubicBezTo>
                  <a:lnTo>
                    <a:pt x="639" y="5016"/>
                  </a:lnTo>
                  <a:lnTo>
                    <a:pt x="943" y="5380"/>
                  </a:lnTo>
                  <a:lnTo>
                    <a:pt x="1216" y="5320"/>
                  </a:lnTo>
                  <a:cubicBezTo>
                    <a:pt x="1429" y="5472"/>
                    <a:pt x="1642" y="5623"/>
                    <a:pt x="1885" y="5745"/>
                  </a:cubicBezTo>
                  <a:lnTo>
                    <a:pt x="1916" y="6019"/>
                  </a:lnTo>
                  <a:lnTo>
                    <a:pt x="2372" y="6171"/>
                  </a:lnTo>
                  <a:lnTo>
                    <a:pt x="2584" y="5958"/>
                  </a:lnTo>
                  <a:cubicBezTo>
                    <a:pt x="2827" y="6019"/>
                    <a:pt x="3101" y="6019"/>
                    <a:pt x="3375" y="6019"/>
                  </a:cubicBezTo>
                  <a:lnTo>
                    <a:pt x="3527" y="6231"/>
                  </a:lnTo>
                  <a:lnTo>
                    <a:pt x="4013" y="6140"/>
                  </a:lnTo>
                  <a:lnTo>
                    <a:pt x="4104" y="5867"/>
                  </a:lnTo>
                  <a:cubicBezTo>
                    <a:pt x="4347" y="5775"/>
                    <a:pt x="4560" y="5654"/>
                    <a:pt x="4773" y="5502"/>
                  </a:cubicBezTo>
                  <a:lnTo>
                    <a:pt x="5046" y="5623"/>
                  </a:lnTo>
                  <a:lnTo>
                    <a:pt x="5411" y="5289"/>
                  </a:lnTo>
                  <a:lnTo>
                    <a:pt x="5320" y="5016"/>
                  </a:lnTo>
                  <a:cubicBezTo>
                    <a:pt x="5502" y="4803"/>
                    <a:pt x="5654" y="4590"/>
                    <a:pt x="5745" y="4347"/>
                  </a:cubicBezTo>
                  <a:lnTo>
                    <a:pt x="6019" y="4316"/>
                  </a:lnTo>
                  <a:lnTo>
                    <a:pt x="6171" y="3861"/>
                  </a:lnTo>
                  <a:lnTo>
                    <a:pt x="5989" y="3648"/>
                  </a:lnTo>
                  <a:cubicBezTo>
                    <a:pt x="6049" y="3405"/>
                    <a:pt x="6049" y="3131"/>
                    <a:pt x="6019" y="2888"/>
                  </a:cubicBezTo>
                  <a:close/>
                  <a:moveTo>
                    <a:pt x="3131" y="4225"/>
                  </a:moveTo>
                  <a:cubicBezTo>
                    <a:pt x="2493" y="4225"/>
                    <a:pt x="2007" y="3739"/>
                    <a:pt x="2007" y="3101"/>
                  </a:cubicBezTo>
                  <a:cubicBezTo>
                    <a:pt x="2007" y="2493"/>
                    <a:pt x="2493" y="1976"/>
                    <a:pt x="3131" y="1976"/>
                  </a:cubicBezTo>
                  <a:cubicBezTo>
                    <a:pt x="3739" y="1976"/>
                    <a:pt x="4256" y="2493"/>
                    <a:pt x="4256" y="3101"/>
                  </a:cubicBezTo>
                  <a:cubicBezTo>
                    <a:pt x="4256" y="3739"/>
                    <a:pt x="3739" y="4225"/>
                    <a:pt x="3131" y="4225"/>
                  </a:cubicBezTo>
                  <a:close/>
                  <a:moveTo>
                    <a:pt x="3131" y="4712"/>
                  </a:moveTo>
                  <a:cubicBezTo>
                    <a:pt x="2250" y="4712"/>
                    <a:pt x="1520" y="3982"/>
                    <a:pt x="1520" y="3101"/>
                  </a:cubicBezTo>
                  <a:cubicBezTo>
                    <a:pt x="1520" y="2219"/>
                    <a:pt x="2250" y="1520"/>
                    <a:pt x="3131" y="1520"/>
                  </a:cubicBezTo>
                  <a:cubicBezTo>
                    <a:pt x="4013" y="1520"/>
                    <a:pt x="4742" y="2219"/>
                    <a:pt x="4742" y="3101"/>
                  </a:cubicBezTo>
                  <a:cubicBezTo>
                    <a:pt x="4742" y="3982"/>
                    <a:pt x="4013" y="4712"/>
                    <a:pt x="3131" y="4712"/>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2"/>
            <p:cNvSpPr/>
            <p:nvPr/>
          </p:nvSpPr>
          <p:spPr>
            <a:xfrm>
              <a:off x="6925597" y="1067841"/>
              <a:ext cx="433941" cy="433941"/>
            </a:xfrm>
            <a:custGeom>
              <a:rect b="b" l="l" r="r" t="t"/>
              <a:pathLst>
                <a:path extrusionOk="0" fill="none" h="11156" w="11156">
                  <a:moveTo>
                    <a:pt x="9180" y="11155"/>
                  </a:moveTo>
                  <a:lnTo>
                    <a:pt x="1976" y="11155"/>
                  </a:lnTo>
                  <a:cubicBezTo>
                    <a:pt x="882" y="11155"/>
                    <a:pt x="0" y="10274"/>
                    <a:pt x="0" y="9180"/>
                  </a:cubicBezTo>
                  <a:lnTo>
                    <a:pt x="0" y="1976"/>
                  </a:lnTo>
                  <a:cubicBezTo>
                    <a:pt x="0" y="882"/>
                    <a:pt x="882" y="0"/>
                    <a:pt x="1976" y="0"/>
                  </a:cubicBezTo>
                  <a:lnTo>
                    <a:pt x="9180" y="0"/>
                  </a:lnTo>
                  <a:cubicBezTo>
                    <a:pt x="10274" y="0"/>
                    <a:pt x="11155" y="882"/>
                    <a:pt x="11155" y="1976"/>
                  </a:cubicBezTo>
                  <a:lnTo>
                    <a:pt x="11155" y="9180"/>
                  </a:lnTo>
                  <a:cubicBezTo>
                    <a:pt x="11155" y="10274"/>
                    <a:pt x="10274" y="11155"/>
                    <a:pt x="9180" y="11155"/>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2"/>
            <p:cNvSpPr/>
            <p:nvPr/>
          </p:nvSpPr>
          <p:spPr>
            <a:xfrm>
              <a:off x="6996507" y="1222731"/>
              <a:ext cx="286169" cy="166715"/>
            </a:xfrm>
            <a:custGeom>
              <a:rect b="b" l="l" r="r" t="t"/>
              <a:pathLst>
                <a:path extrusionOk="0" fill="none" h="4286" w="7357">
                  <a:moveTo>
                    <a:pt x="7357" y="4286"/>
                  </a:moveTo>
                  <a:lnTo>
                    <a:pt x="1" y="4286"/>
                  </a:lnTo>
                  <a:lnTo>
                    <a:pt x="2919" y="0"/>
                  </a:lnTo>
                  <a:lnTo>
                    <a:pt x="4651" y="3040"/>
                  </a:lnTo>
                  <a:lnTo>
                    <a:pt x="5746" y="1337"/>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2"/>
            <p:cNvSpPr/>
            <p:nvPr/>
          </p:nvSpPr>
          <p:spPr>
            <a:xfrm>
              <a:off x="7175047" y="1171892"/>
              <a:ext cx="50878" cy="50878"/>
            </a:xfrm>
            <a:custGeom>
              <a:rect b="b" l="l" r="r" t="t"/>
              <a:pathLst>
                <a:path extrusionOk="0" fill="none" h="1308" w="1308">
                  <a:moveTo>
                    <a:pt x="1308" y="669"/>
                  </a:moveTo>
                  <a:cubicBezTo>
                    <a:pt x="1308" y="304"/>
                    <a:pt x="1034" y="0"/>
                    <a:pt x="669" y="0"/>
                  </a:cubicBezTo>
                  <a:cubicBezTo>
                    <a:pt x="304" y="0"/>
                    <a:pt x="1" y="304"/>
                    <a:pt x="1" y="669"/>
                  </a:cubicBezTo>
                  <a:cubicBezTo>
                    <a:pt x="1" y="1034"/>
                    <a:pt x="304" y="1307"/>
                    <a:pt x="669" y="1307"/>
                  </a:cubicBezTo>
                  <a:cubicBezTo>
                    <a:pt x="1034" y="1307"/>
                    <a:pt x="1308" y="1034"/>
                    <a:pt x="1308" y="669"/>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2"/>
            <p:cNvSpPr/>
            <p:nvPr/>
          </p:nvSpPr>
          <p:spPr>
            <a:xfrm>
              <a:off x="6416001" y="1067841"/>
              <a:ext cx="432774" cy="433941"/>
            </a:xfrm>
            <a:custGeom>
              <a:rect b="b" l="l" r="r" t="t"/>
              <a:pathLst>
                <a:path extrusionOk="0" fill="none" h="11156" w="11126">
                  <a:moveTo>
                    <a:pt x="9150" y="11155"/>
                  </a:moveTo>
                  <a:lnTo>
                    <a:pt x="1946" y="11155"/>
                  </a:lnTo>
                  <a:cubicBezTo>
                    <a:pt x="882" y="11155"/>
                    <a:pt x="0" y="10274"/>
                    <a:pt x="0" y="9180"/>
                  </a:cubicBezTo>
                  <a:lnTo>
                    <a:pt x="0" y="1976"/>
                  </a:lnTo>
                  <a:cubicBezTo>
                    <a:pt x="0" y="882"/>
                    <a:pt x="882" y="0"/>
                    <a:pt x="1946" y="0"/>
                  </a:cubicBezTo>
                  <a:lnTo>
                    <a:pt x="9150" y="0"/>
                  </a:lnTo>
                  <a:cubicBezTo>
                    <a:pt x="10244" y="0"/>
                    <a:pt x="11125" y="882"/>
                    <a:pt x="11125" y="1976"/>
                  </a:cubicBezTo>
                  <a:lnTo>
                    <a:pt x="11125" y="9180"/>
                  </a:lnTo>
                  <a:cubicBezTo>
                    <a:pt x="11125" y="10274"/>
                    <a:pt x="10244" y="11155"/>
                    <a:pt x="9150" y="11155"/>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2"/>
            <p:cNvSpPr/>
            <p:nvPr/>
          </p:nvSpPr>
          <p:spPr>
            <a:xfrm>
              <a:off x="6523591" y="1209701"/>
              <a:ext cx="217593" cy="151389"/>
            </a:xfrm>
            <a:custGeom>
              <a:rect b="b" l="l" r="r" t="t"/>
              <a:pathLst>
                <a:path extrusionOk="0" fill="none" h="3892" w="5594">
                  <a:moveTo>
                    <a:pt x="1" y="1"/>
                  </a:moveTo>
                  <a:lnTo>
                    <a:pt x="5593" y="1"/>
                  </a:lnTo>
                  <a:lnTo>
                    <a:pt x="5593" y="3891"/>
                  </a:lnTo>
                  <a:lnTo>
                    <a:pt x="1" y="3891"/>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2"/>
            <p:cNvSpPr/>
            <p:nvPr/>
          </p:nvSpPr>
          <p:spPr>
            <a:xfrm>
              <a:off x="6523591" y="1209701"/>
              <a:ext cx="217593" cy="88725"/>
            </a:xfrm>
            <a:custGeom>
              <a:rect b="b" l="l" r="r" t="t"/>
              <a:pathLst>
                <a:path extrusionOk="0" fill="none" h="2281" w="5594">
                  <a:moveTo>
                    <a:pt x="1" y="1"/>
                  </a:moveTo>
                  <a:lnTo>
                    <a:pt x="2371" y="2068"/>
                  </a:lnTo>
                  <a:cubicBezTo>
                    <a:pt x="2615" y="2280"/>
                    <a:pt x="2979" y="2280"/>
                    <a:pt x="3222" y="2068"/>
                  </a:cubicBezTo>
                  <a:lnTo>
                    <a:pt x="559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2"/>
            <p:cNvSpPr/>
            <p:nvPr/>
          </p:nvSpPr>
          <p:spPr>
            <a:xfrm>
              <a:off x="6654831" y="1286562"/>
              <a:ext cx="86352" cy="74528"/>
            </a:xfrm>
            <a:custGeom>
              <a:rect b="b" l="l" r="r" t="t"/>
              <a:pathLst>
                <a:path extrusionOk="0" fill="none" h="1916" w="2220">
                  <a:moveTo>
                    <a:pt x="2219" y="1915"/>
                  </a:moveTo>
                  <a:lnTo>
                    <a:pt x="0"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2"/>
            <p:cNvSpPr/>
            <p:nvPr/>
          </p:nvSpPr>
          <p:spPr>
            <a:xfrm>
              <a:off x="6523591" y="1286562"/>
              <a:ext cx="86352" cy="74528"/>
            </a:xfrm>
            <a:custGeom>
              <a:rect b="b" l="l" r="r" t="t"/>
              <a:pathLst>
                <a:path extrusionOk="0" fill="none" h="1916" w="2220">
                  <a:moveTo>
                    <a:pt x="1" y="1915"/>
                  </a:moveTo>
                  <a:lnTo>
                    <a:pt x="2219" y="0"/>
                  </a:lnTo>
                </a:path>
              </a:pathLst>
            </a:custGeom>
            <a:noFill/>
            <a:ln cap="rnd" cmpd="sng" w="9525">
              <a:solidFill>
                <a:srgbClr val="E5A5B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2"/>
            <p:cNvSpPr/>
            <p:nvPr/>
          </p:nvSpPr>
          <p:spPr>
            <a:xfrm>
              <a:off x="6416001" y="2516151"/>
              <a:ext cx="1453094" cy="827661"/>
            </a:xfrm>
            <a:custGeom>
              <a:rect b="b" l="l" r="r" t="t"/>
              <a:pathLst>
                <a:path extrusionOk="0" fill="none" h="21278" w="37357">
                  <a:moveTo>
                    <a:pt x="35624" y="21278"/>
                  </a:moveTo>
                  <a:lnTo>
                    <a:pt x="1733" y="21278"/>
                  </a:lnTo>
                  <a:cubicBezTo>
                    <a:pt x="760" y="21278"/>
                    <a:pt x="0" y="20487"/>
                    <a:pt x="0" y="19515"/>
                  </a:cubicBezTo>
                  <a:lnTo>
                    <a:pt x="0" y="1764"/>
                  </a:lnTo>
                  <a:cubicBezTo>
                    <a:pt x="0" y="791"/>
                    <a:pt x="760" y="1"/>
                    <a:pt x="1733" y="1"/>
                  </a:cubicBezTo>
                  <a:lnTo>
                    <a:pt x="35624" y="1"/>
                  </a:lnTo>
                  <a:cubicBezTo>
                    <a:pt x="36597" y="1"/>
                    <a:pt x="37357" y="791"/>
                    <a:pt x="37357" y="1764"/>
                  </a:cubicBezTo>
                  <a:lnTo>
                    <a:pt x="37357" y="19515"/>
                  </a:lnTo>
                  <a:cubicBezTo>
                    <a:pt x="37357" y="20487"/>
                    <a:pt x="36597" y="21278"/>
                    <a:pt x="35624" y="21278"/>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2"/>
            <p:cNvSpPr/>
            <p:nvPr/>
          </p:nvSpPr>
          <p:spPr>
            <a:xfrm>
              <a:off x="6971691" y="2737244"/>
              <a:ext cx="335802" cy="335841"/>
            </a:xfrm>
            <a:custGeom>
              <a:rect b="b" l="l" r="r" t="t"/>
              <a:pathLst>
                <a:path extrusionOk="0" fill="none" h="8634" w="8633">
                  <a:moveTo>
                    <a:pt x="7083" y="1551"/>
                  </a:moveTo>
                  <a:cubicBezTo>
                    <a:pt x="8633" y="3071"/>
                    <a:pt x="8633" y="5563"/>
                    <a:pt x="7083" y="7113"/>
                  </a:cubicBezTo>
                  <a:cubicBezTo>
                    <a:pt x="5563" y="8633"/>
                    <a:pt x="3070" y="8633"/>
                    <a:pt x="1520" y="7113"/>
                  </a:cubicBezTo>
                  <a:cubicBezTo>
                    <a:pt x="0" y="5563"/>
                    <a:pt x="0" y="3071"/>
                    <a:pt x="1520" y="1551"/>
                  </a:cubicBezTo>
                  <a:cubicBezTo>
                    <a:pt x="3070" y="1"/>
                    <a:pt x="5563" y="1"/>
                    <a:pt x="7083" y="1551"/>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2"/>
            <p:cNvSpPr/>
            <p:nvPr/>
          </p:nvSpPr>
          <p:spPr>
            <a:xfrm>
              <a:off x="7105303" y="2848374"/>
              <a:ext cx="99344" cy="114748"/>
            </a:xfrm>
            <a:custGeom>
              <a:rect b="b" l="l" r="r" t="t"/>
              <a:pathLst>
                <a:path extrusionOk="0" fill="none" h="2950" w="2554">
                  <a:moveTo>
                    <a:pt x="2371" y="1217"/>
                  </a:moveTo>
                  <a:lnTo>
                    <a:pt x="426" y="92"/>
                  </a:lnTo>
                  <a:cubicBezTo>
                    <a:pt x="243" y="1"/>
                    <a:pt x="0" y="123"/>
                    <a:pt x="0" y="366"/>
                  </a:cubicBezTo>
                  <a:lnTo>
                    <a:pt x="0" y="2585"/>
                  </a:lnTo>
                  <a:cubicBezTo>
                    <a:pt x="0" y="2797"/>
                    <a:pt x="243" y="2949"/>
                    <a:pt x="426" y="2828"/>
                  </a:cubicBezTo>
                  <a:lnTo>
                    <a:pt x="2371" y="1734"/>
                  </a:lnTo>
                  <a:cubicBezTo>
                    <a:pt x="2553" y="1612"/>
                    <a:pt x="2553" y="1338"/>
                    <a:pt x="2371" y="1217"/>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42"/>
            <p:cNvSpPr/>
            <p:nvPr/>
          </p:nvSpPr>
          <p:spPr>
            <a:xfrm>
              <a:off x="6626424" y="3198689"/>
              <a:ext cx="1148128" cy="27225"/>
            </a:xfrm>
            <a:custGeom>
              <a:rect b="b" l="l" r="r" t="t"/>
              <a:pathLst>
                <a:path extrusionOk="0" fill="none" h="1" w="26294">
                  <a:moveTo>
                    <a:pt x="1" y="0"/>
                  </a:moveTo>
                  <a:lnTo>
                    <a:pt x="26293"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2"/>
            <p:cNvSpPr/>
            <p:nvPr/>
          </p:nvSpPr>
          <p:spPr>
            <a:xfrm>
              <a:off x="6626436" y="3198374"/>
              <a:ext cx="331096" cy="39"/>
            </a:xfrm>
            <a:custGeom>
              <a:rect b="b" l="l" r="r" t="t"/>
              <a:pathLst>
                <a:path extrusionOk="0" fill="none" h="1" w="8512">
                  <a:moveTo>
                    <a:pt x="1" y="0"/>
                  </a:moveTo>
                  <a:lnTo>
                    <a:pt x="851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2"/>
            <p:cNvSpPr/>
            <p:nvPr/>
          </p:nvSpPr>
          <p:spPr>
            <a:xfrm>
              <a:off x="6907860" y="3168812"/>
              <a:ext cx="57957" cy="59124"/>
            </a:xfrm>
            <a:custGeom>
              <a:rect b="b" l="l" r="r" t="t"/>
              <a:pathLst>
                <a:path extrusionOk="0" h="1520" w="1490">
                  <a:moveTo>
                    <a:pt x="760" y="0"/>
                  </a:moveTo>
                  <a:cubicBezTo>
                    <a:pt x="334" y="0"/>
                    <a:pt x="0" y="335"/>
                    <a:pt x="0" y="760"/>
                  </a:cubicBezTo>
                  <a:cubicBezTo>
                    <a:pt x="0" y="1186"/>
                    <a:pt x="334" y="1520"/>
                    <a:pt x="760" y="1520"/>
                  </a:cubicBezTo>
                  <a:cubicBezTo>
                    <a:pt x="1155" y="1520"/>
                    <a:pt x="1489" y="1186"/>
                    <a:pt x="1489" y="760"/>
                  </a:cubicBezTo>
                  <a:cubicBezTo>
                    <a:pt x="1489" y="335"/>
                    <a:pt x="1155" y="0"/>
                    <a:pt x="7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42"/>
            <p:cNvSpPr/>
            <p:nvPr/>
          </p:nvSpPr>
          <p:spPr>
            <a:xfrm>
              <a:off x="6484577" y="3179431"/>
              <a:ext cx="22483" cy="37886"/>
            </a:xfrm>
            <a:custGeom>
              <a:rect b="b" l="l" r="r" t="t"/>
              <a:pathLst>
                <a:path extrusionOk="0" h="974" w="578">
                  <a:moveTo>
                    <a:pt x="244" y="1"/>
                  </a:moveTo>
                  <a:lnTo>
                    <a:pt x="0" y="62"/>
                  </a:lnTo>
                  <a:lnTo>
                    <a:pt x="0" y="153"/>
                  </a:lnTo>
                  <a:lnTo>
                    <a:pt x="244" y="122"/>
                  </a:lnTo>
                  <a:lnTo>
                    <a:pt x="244" y="852"/>
                  </a:lnTo>
                  <a:lnTo>
                    <a:pt x="31" y="852"/>
                  </a:lnTo>
                  <a:lnTo>
                    <a:pt x="31" y="973"/>
                  </a:lnTo>
                  <a:lnTo>
                    <a:pt x="578" y="973"/>
                  </a:lnTo>
                  <a:lnTo>
                    <a:pt x="578" y="852"/>
                  </a:lnTo>
                  <a:lnTo>
                    <a:pt x="365" y="852"/>
                  </a:lnTo>
                  <a:lnTo>
                    <a:pt x="365" y="1"/>
                  </a:lnTo>
                  <a:close/>
                </a:path>
              </a:pathLst>
            </a:custGeom>
            <a:solidFill>
              <a:srgbClr val="E5A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42"/>
            <p:cNvSpPr/>
            <p:nvPr/>
          </p:nvSpPr>
          <p:spPr>
            <a:xfrm>
              <a:off x="6517679" y="3190089"/>
              <a:ext cx="5951" cy="27228"/>
            </a:xfrm>
            <a:custGeom>
              <a:rect b="b" l="l" r="r" t="t"/>
              <a:pathLst>
                <a:path extrusionOk="0" h="700" w="153">
                  <a:moveTo>
                    <a:pt x="1" y="0"/>
                  </a:moveTo>
                  <a:lnTo>
                    <a:pt x="1" y="183"/>
                  </a:lnTo>
                  <a:lnTo>
                    <a:pt x="153" y="183"/>
                  </a:lnTo>
                  <a:lnTo>
                    <a:pt x="153" y="0"/>
                  </a:lnTo>
                  <a:close/>
                  <a:moveTo>
                    <a:pt x="1" y="517"/>
                  </a:moveTo>
                  <a:lnTo>
                    <a:pt x="1" y="699"/>
                  </a:lnTo>
                  <a:lnTo>
                    <a:pt x="153" y="699"/>
                  </a:lnTo>
                  <a:lnTo>
                    <a:pt x="153" y="517"/>
                  </a:lnTo>
                  <a:close/>
                </a:path>
              </a:pathLst>
            </a:custGeom>
            <a:solidFill>
              <a:srgbClr val="E5A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2"/>
            <p:cNvSpPr/>
            <p:nvPr/>
          </p:nvSpPr>
          <p:spPr>
            <a:xfrm>
              <a:off x="6531876" y="3179431"/>
              <a:ext cx="27228" cy="37886"/>
            </a:xfrm>
            <a:custGeom>
              <a:rect b="b" l="l" r="r" t="t"/>
              <a:pathLst>
                <a:path extrusionOk="0" h="974" w="700">
                  <a:moveTo>
                    <a:pt x="456" y="122"/>
                  </a:moveTo>
                  <a:lnTo>
                    <a:pt x="456" y="639"/>
                  </a:lnTo>
                  <a:lnTo>
                    <a:pt x="122" y="639"/>
                  </a:lnTo>
                  <a:lnTo>
                    <a:pt x="456" y="122"/>
                  </a:lnTo>
                  <a:close/>
                  <a:moveTo>
                    <a:pt x="395" y="1"/>
                  </a:moveTo>
                  <a:lnTo>
                    <a:pt x="0" y="609"/>
                  </a:lnTo>
                  <a:lnTo>
                    <a:pt x="0" y="730"/>
                  </a:lnTo>
                  <a:lnTo>
                    <a:pt x="456" y="730"/>
                  </a:lnTo>
                  <a:lnTo>
                    <a:pt x="456" y="973"/>
                  </a:lnTo>
                  <a:lnTo>
                    <a:pt x="578" y="973"/>
                  </a:lnTo>
                  <a:lnTo>
                    <a:pt x="578" y="730"/>
                  </a:lnTo>
                  <a:lnTo>
                    <a:pt x="699" y="730"/>
                  </a:lnTo>
                  <a:lnTo>
                    <a:pt x="699" y="639"/>
                  </a:lnTo>
                  <a:lnTo>
                    <a:pt x="578" y="639"/>
                  </a:lnTo>
                  <a:lnTo>
                    <a:pt x="578" y="1"/>
                  </a:lnTo>
                  <a:close/>
                </a:path>
              </a:pathLst>
            </a:custGeom>
            <a:solidFill>
              <a:srgbClr val="E5A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2"/>
            <p:cNvSpPr/>
            <p:nvPr/>
          </p:nvSpPr>
          <p:spPr>
            <a:xfrm>
              <a:off x="6566145" y="3178264"/>
              <a:ext cx="26061" cy="40220"/>
            </a:xfrm>
            <a:custGeom>
              <a:rect b="b" l="l" r="r" t="t"/>
              <a:pathLst>
                <a:path extrusionOk="0" h="1034" w="670">
                  <a:moveTo>
                    <a:pt x="335" y="122"/>
                  </a:moveTo>
                  <a:cubicBezTo>
                    <a:pt x="396" y="122"/>
                    <a:pt x="457" y="152"/>
                    <a:pt x="487" y="213"/>
                  </a:cubicBezTo>
                  <a:cubicBezTo>
                    <a:pt x="517" y="274"/>
                    <a:pt x="517" y="396"/>
                    <a:pt x="517" y="517"/>
                  </a:cubicBezTo>
                  <a:cubicBezTo>
                    <a:pt x="517" y="639"/>
                    <a:pt x="517" y="760"/>
                    <a:pt x="487" y="821"/>
                  </a:cubicBezTo>
                  <a:cubicBezTo>
                    <a:pt x="457" y="882"/>
                    <a:pt x="396" y="912"/>
                    <a:pt x="335" y="912"/>
                  </a:cubicBezTo>
                  <a:cubicBezTo>
                    <a:pt x="274" y="912"/>
                    <a:pt x="214" y="882"/>
                    <a:pt x="183" y="821"/>
                  </a:cubicBezTo>
                  <a:cubicBezTo>
                    <a:pt x="153" y="760"/>
                    <a:pt x="122" y="639"/>
                    <a:pt x="122" y="517"/>
                  </a:cubicBezTo>
                  <a:cubicBezTo>
                    <a:pt x="122" y="396"/>
                    <a:pt x="153" y="274"/>
                    <a:pt x="183" y="213"/>
                  </a:cubicBezTo>
                  <a:cubicBezTo>
                    <a:pt x="214" y="152"/>
                    <a:pt x="274" y="122"/>
                    <a:pt x="335" y="122"/>
                  </a:cubicBezTo>
                  <a:close/>
                  <a:moveTo>
                    <a:pt x="335" y="0"/>
                  </a:moveTo>
                  <a:cubicBezTo>
                    <a:pt x="214" y="0"/>
                    <a:pt x="122" y="61"/>
                    <a:pt x="92" y="152"/>
                  </a:cubicBezTo>
                  <a:cubicBezTo>
                    <a:pt x="31" y="213"/>
                    <a:pt x="1" y="365"/>
                    <a:pt x="1" y="517"/>
                  </a:cubicBezTo>
                  <a:cubicBezTo>
                    <a:pt x="1" y="669"/>
                    <a:pt x="31" y="791"/>
                    <a:pt x="92" y="882"/>
                  </a:cubicBezTo>
                  <a:cubicBezTo>
                    <a:pt x="122" y="973"/>
                    <a:pt x="214" y="1034"/>
                    <a:pt x="335" y="1034"/>
                  </a:cubicBezTo>
                  <a:cubicBezTo>
                    <a:pt x="426" y="1034"/>
                    <a:pt x="517" y="973"/>
                    <a:pt x="578" y="882"/>
                  </a:cubicBezTo>
                  <a:cubicBezTo>
                    <a:pt x="639" y="791"/>
                    <a:pt x="669" y="669"/>
                    <a:pt x="669" y="517"/>
                  </a:cubicBezTo>
                  <a:cubicBezTo>
                    <a:pt x="669" y="365"/>
                    <a:pt x="639" y="213"/>
                    <a:pt x="578" y="152"/>
                  </a:cubicBezTo>
                  <a:cubicBezTo>
                    <a:pt x="517" y="61"/>
                    <a:pt x="426" y="0"/>
                    <a:pt x="335"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2"/>
            <p:cNvSpPr/>
            <p:nvPr/>
          </p:nvSpPr>
          <p:spPr>
            <a:xfrm>
              <a:off x="6485744" y="2594179"/>
              <a:ext cx="23689" cy="37886"/>
            </a:xfrm>
            <a:custGeom>
              <a:rect b="b" l="l" r="r" t="t"/>
              <a:pathLst>
                <a:path extrusionOk="0" h="974" w="609">
                  <a:moveTo>
                    <a:pt x="1" y="1"/>
                  </a:moveTo>
                  <a:lnTo>
                    <a:pt x="1" y="974"/>
                  </a:lnTo>
                  <a:lnTo>
                    <a:pt x="609" y="974"/>
                  </a:lnTo>
                  <a:lnTo>
                    <a:pt x="609" y="882"/>
                  </a:lnTo>
                  <a:lnTo>
                    <a:pt x="122" y="882"/>
                  </a:lnTo>
                  <a:lnTo>
                    <a:pt x="122" y="1"/>
                  </a:lnTo>
                  <a:close/>
                </a:path>
              </a:pathLst>
            </a:custGeom>
            <a:solidFill>
              <a:srgbClr val="E5A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2"/>
            <p:cNvSpPr/>
            <p:nvPr/>
          </p:nvSpPr>
          <p:spPr>
            <a:xfrm>
              <a:off x="6511766" y="2603670"/>
              <a:ext cx="26061" cy="29562"/>
            </a:xfrm>
            <a:custGeom>
              <a:rect b="b" l="l" r="r" t="t"/>
              <a:pathLst>
                <a:path extrusionOk="0" h="760" w="670">
                  <a:moveTo>
                    <a:pt x="335" y="91"/>
                  </a:moveTo>
                  <a:cubicBezTo>
                    <a:pt x="396" y="91"/>
                    <a:pt x="456" y="122"/>
                    <a:pt x="487" y="182"/>
                  </a:cubicBezTo>
                  <a:cubicBezTo>
                    <a:pt x="517" y="213"/>
                    <a:pt x="548" y="304"/>
                    <a:pt x="548" y="365"/>
                  </a:cubicBezTo>
                  <a:cubicBezTo>
                    <a:pt x="548" y="456"/>
                    <a:pt x="517" y="517"/>
                    <a:pt x="487" y="578"/>
                  </a:cubicBezTo>
                  <a:cubicBezTo>
                    <a:pt x="456" y="638"/>
                    <a:pt x="396" y="669"/>
                    <a:pt x="335" y="669"/>
                  </a:cubicBezTo>
                  <a:cubicBezTo>
                    <a:pt x="274" y="669"/>
                    <a:pt x="213" y="638"/>
                    <a:pt x="183" y="578"/>
                  </a:cubicBezTo>
                  <a:cubicBezTo>
                    <a:pt x="153" y="547"/>
                    <a:pt x="122" y="456"/>
                    <a:pt x="122" y="365"/>
                  </a:cubicBezTo>
                  <a:cubicBezTo>
                    <a:pt x="122" y="304"/>
                    <a:pt x="153" y="213"/>
                    <a:pt x="183" y="182"/>
                  </a:cubicBezTo>
                  <a:cubicBezTo>
                    <a:pt x="213" y="122"/>
                    <a:pt x="274" y="91"/>
                    <a:pt x="335" y="91"/>
                  </a:cubicBezTo>
                  <a:close/>
                  <a:moveTo>
                    <a:pt x="335" y="0"/>
                  </a:moveTo>
                  <a:cubicBezTo>
                    <a:pt x="213" y="0"/>
                    <a:pt x="153" y="31"/>
                    <a:pt x="92" y="91"/>
                  </a:cubicBezTo>
                  <a:cubicBezTo>
                    <a:pt x="31" y="152"/>
                    <a:pt x="1" y="243"/>
                    <a:pt x="1" y="365"/>
                  </a:cubicBezTo>
                  <a:cubicBezTo>
                    <a:pt x="1" y="486"/>
                    <a:pt x="31" y="578"/>
                    <a:pt x="92" y="669"/>
                  </a:cubicBezTo>
                  <a:cubicBezTo>
                    <a:pt x="153" y="730"/>
                    <a:pt x="213" y="760"/>
                    <a:pt x="335" y="760"/>
                  </a:cubicBezTo>
                  <a:cubicBezTo>
                    <a:pt x="426" y="760"/>
                    <a:pt x="517" y="730"/>
                    <a:pt x="578" y="669"/>
                  </a:cubicBezTo>
                  <a:cubicBezTo>
                    <a:pt x="639" y="578"/>
                    <a:pt x="669" y="486"/>
                    <a:pt x="669" y="365"/>
                  </a:cubicBezTo>
                  <a:cubicBezTo>
                    <a:pt x="669" y="243"/>
                    <a:pt x="639" y="152"/>
                    <a:pt x="578" y="91"/>
                  </a:cubicBezTo>
                  <a:cubicBezTo>
                    <a:pt x="517" y="31"/>
                    <a:pt x="426" y="0"/>
                    <a:pt x="335" y="0"/>
                  </a:cubicBezTo>
                  <a:close/>
                </a:path>
              </a:pathLst>
            </a:custGeom>
            <a:solidFill>
              <a:srgbClr val="E5A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2"/>
            <p:cNvSpPr/>
            <p:nvPr/>
          </p:nvSpPr>
          <p:spPr>
            <a:xfrm>
              <a:off x="6544868" y="2603670"/>
              <a:ext cx="16609" cy="28395"/>
            </a:xfrm>
            <a:custGeom>
              <a:rect b="b" l="l" r="r" t="t"/>
              <a:pathLst>
                <a:path extrusionOk="0" h="730" w="427">
                  <a:moveTo>
                    <a:pt x="1" y="0"/>
                  </a:moveTo>
                  <a:lnTo>
                    <a:pt x="1" y="730"/>
                  </a:lnTo>
                  <a:lnTo>
                    <a:pt x="122" y="730"/>
                  </a:lnTo>
                  <a:lnTo>
                    <a:pt x="122" y="365"/>
                  </a:lnTo>
                  <a:cubicBezTo>
                    <a:pt x="122" y="274"/>
                    <a:pt x="153" y="213"/>
                    <a:pt x="183" y="182"/>
                  </a:cubicBezTo>
                  <a:cubicBezTo>
                    <a:pt x="213" y="122"/>
                    <a:pt x="274" y="91"/>
                    <a:pt x="335" y="91"/>
                  </a:cubicBezTo>
                  <a:cubicBezTo>
                    <a:pt x="365" y="91"/>
                    <a:pt x="365" y="91"/>
                    <a:pt x="396" y="122"/>
                  </a:cubicBezTo>
                  <a:lnTo>
                    <a:pt x="426" y="122"/>
                  </a:lnTo>
                  <a:lnTo>
                    <a:pt x="426" y="0"/>
                  </a:lnTo>
                  <a:lnTo>
                    <a:pt x="365" y="0"/>
                  </a:lnTo>
                  <a:cubicBezTo>
                    <a:pt x="305" y="0"/>
                    <a:pt x="274" y="0"/>
                    <a:pt x="213" y="31"/>
                  </a:cubicBezTo>
                  <a:cubicBezTo>
                    <a:pt x="183" y="61"/>
                    <a:pt x="153" y="91"/>
                    <a:pt x="122" y="122"/>
                  </a:cubicBezTo>
                  <a:lnTo>
                    <a:pt x="122" y="0"/>
                  </a:lnTo>
                  <a:close/>
                </a:path>
              </a:pathLst>
            </a:custGeom>
            <a:solidFill>
              <a:srgbClr val="E5A5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2"/>
            <p:cNvSpPr/>
            <p:nvPr/>
          </p:nvSpPr>
          <p:spPr>
            <a:xfrm>
              <a:off x="7183332" y="3432459"/>
              <a:ext cx="685763" cy="668026"/>
            </a:xfrm>
            <a:custGeom>
              <a:rect b="b" l="l" r="r" t="t"/>
              <a:pathLst>
                <a:path extrusionOk="0" fill="none" h="17174" w="17630">
                  <a:moveTo>
                    <a:pt x="15745" y="17174"/>
                  </a:moveTo>
                  <a:lnTo>
                    <a:pt x="1885" y="17174"/>
                  </a:lnTo>
                  <a:cubicBezTo>
                    <a:pt x="851" y="17174"/>
                    <a:pt x="0" y="16323"/>
                    <a:pt x="0" y="15259"/>
                  </a:cubicBezTo>
                  <a:lnTo>
                    <a:pt x="0" y="1915"/>
                  </a:lnTo>
                  <a:cubicBezTo>
                    <a:pt x="0" y="851"/>
                    <a:pt x="851" y="0"/>
                    <a:pt x="1885" y="0"/>
                  </a:cubicBezTo>
                  <a:lnTo>
                    <a:pt x="15745" y="0"/>
                  </a:lnTo>
                  <a:cubicBezTo>
                    <a:pt x="16779" y="0"/>
                    <a:pt x="17630" y="851"/>
                    <a:pt x="17630" y="1915"/>
                  </a:cubicBezTo>
                  <a:lnTo>
                    <a:pt x="17630" y="15259"/>
                  </a:lnTo>
                  <a:cubicBezTo>
                    <a:pt x="17630" y="16323"/>
                    <a:pt x="16779" y="17174"/>
                    <a:pt x="15745" y="17174"/>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2"/>
            <p:cNvSpPr/>
            <p:nvPr/>
          </p:nvSpPr>
          <p:spPr>
            <a:xfrm>
              <a:off x="6416001" y="3424174"/>
              <a:ext cx="685763" cy="668065"/>
            </a:xfrm>
            <a:custGeom>
              <a:rect b="b" l="l" r="r" t="t"/>
              <a:pathLst>
                <a:path extrusionOk="0" fill="none" h="17175" w="17630">
                  <a:moveTo>
                    <a:pt x="15715" y="17174"/>
                  </a:moveTo>
                  <a:lnTo>
                    <a:pt x="1885" y="17174"/>
                  </a:lnTo>
                  <a:cubicBezTo>
                    <a:pt x="852" y="17174"/>
                    <a:pt x="0" y="16323"/>
                    <a:pt x="0" y="15290"/>
                  </a:cubicBezTo>
                  <a:lnTo>
                    <a:pt x="0" y="1916"/>
                  </a:lnTo>
                  <a:cubicBezTo>
                    <a:pt x="0" y="852"/>
                    <a:pt x="852" y="1"/>
                    <a:pt x="1885" y="1"/>
                  </a:cubicBezTo>
                  <a:lnTo>
                    <a:pt x="15715" y="1"/>
                  </a:lnTo>
                  <a:cubicBezTo>
                    <a:pt x="16779" y="1"/>
                    <a:pt x="17630" y="852"/>
                    <a:pt x="17630" y="1916"/>
                  </a:cubicBezTo>
                  <a:lnTo>
                    <a:pt x="17630" y="15290"/>
                  </a:lnTo>
                  <a:cubicBezTo>
                    <a:pt x="17630" y="16323"/>
                    <a:pt x="16779" y="17174"/>
                    <a:pt x="15715" y="17174"/>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2"/>
            <p:cNvSpPr/>
            <p:nvPr/>
          </p:nvSpPr>
          <p:spPr>
            <a:xfrm>
              <a:off x="6638261" y="3638188"/>
              <a:ext cx="240075" cy="240036"/>
            </a:xfrm>
            <a:custGeom>
              <a:rect b="b" l="l" r="r" t="t"/>
              <a:pathLst>
                <a:path extrusionOk="0" fill="none" h="6171" w="6172">
                  <a:moveTo>
                    <a:pt x="5077" y="1125"/>
                  </a:moveTo>
                  <a:cubicBezTo>
                    <a:pt x="6171" y="2219"/>
                    <a:pt x="6171" y="3982"/>
                    <a:pt x="5077" y="5076"/>
                  </a:cubicBezTo>
                  <a:cubicBezTo>
                    <a:pt x="3983" y="6171"/>
                    <a:pt x="2189" y="6171"/>
                    <a:pt x="1095" y="5076"/>
                  </a:cubicBezTo>
                  <a:cubicBezTo>
                    <a:pt x="1" y="3982"/>
                    <a:pt x="1" y="2219"/>
                    <a:pt x="1095" y="1125"/>
                  </a:cubicBezTo>
                  <a:cubicBezTo>
                    <a:pt x="2189" y="0"/>
                    <a:pt x="3983" y="0"/>
                    <a:pt x="5077" y="1125"/>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2"/>
            <p:cNvSpPr/>
            <p:nvPr/>
          </p:nvSpPr>
          <p:spPr>
            <a:xfrm>
              <a:off x="6734027" y="3717383"/>
              <a:ext cx="70988" cy="82813"/>
            </a:xfrm>
            <a:custGeom>
              <a:rect b="b" l="l" r="r" t="t"/>
              <a:pathLst>
                <a:path extrusionOk="0" fill="none" h="2129" w="1825">
                  <a:moveTo>
                    <a:pt x="1703" y="882"/>
                  </a:moveTo>
                  <a:lnTo>
                    <a:pt x="305" y="92"/>
                  </a:lnTo>
                  <a:cubicBezTo>
                    <a:pt x="183" y="1"/>
                    <a:pt x="1" y="92"/>
                    <a:pt x="1" y="274"/>
                  </a:cubicBezTo>
                  <a:lnTo>
                    <a:pt x="1" y="1855"/>
                  </a:lnTo>
                  <a:cubicBezTo>
                    <a:pt x="1" y="2007"/>
                    <a:pt x="183" y="2128"/>
                    <a:pt x="305" y="2037"/>
                  </a:cubicBezTo>
                  <a:lnTo>
                    <a:pt x="1703" y="1247"/>
                  </a:lnTo>
                  <a:cubicBezTo>
                    <a:pt x="1825" y="1156"/>
                    <a:pt x="1825" y="973"/>
                    <a:pt x="1703" y="882"/>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2"/>
            <p:cNvSpPr/>
            <p:nvPr/>
          </p:nvSpPr>
          <p:spPr>
            <a:xfrm>
              <a:off x="7406798" y="3638188"/>
              <a:ext cx="238870" cy="240036"/>
            </a:xfrm>
            <a:custGeom>
              <a:rect b="b" l="l" r="r" t="t"/>
              <a:pathLst>
                <a:path extrusionOk="0" fill="none" h="6171" w="6141">
                  <a:moveTo>
                    <a:pt x="5046" y="1125"/>
                  </a:moveTo>
                  <a:cubicBezTo>
                    <a:pt x="6140" y="2219"/>
                    <a:pt x="6140" y="3982"/>
                    <a:pt x="5046" y="5076"/>
                  </a:cubicBezTo>
                  <a:cubicBezTo>
                    <a:pt x="3952" y="6171"/>
                    <a:pt x="2189" y="6171"/>
                    <a:pt x="1094" y="5076"/>
                  </a:cubicBezTo>
                  <a:cubicBezTo>
                    <a:pt x="0" y="3982"/>
                    <a:pt x="0" y="2219"/>
                    <a:pt x="1094" y="1125"/>
                  </a:cubicBezTo>
                  <a:cubicBezTo>
                    <a:pt x="2189" y="0"/>
                    <a:pt x="3952" y="0"/>
                    <a:pt x="5046" y="1125"/>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2"/>
            <p:cNvSpPr/>
            <p:nvPr/>
          </p:nvSpPr>
          <p:spPr>
            <a:xfrm>
              <a:off x="7501358" y="3717383"/>
              <a:ext cx="72155" cy="82813"/>
            </a:xfrm>
            <a:custGeom>
              <a:rect b="b" l="l" r="r" t="t"/>
              <a:pathLst>
                <a:path extrusionOk="0" fill="none" h="2129" w="1855">
                  <a:moveTo>
                    <a:pt x="1703" y="882"/>
                  </a:moveTo>
                  <a:lnTo>
                    <a:pt x="335" y="92"/>
                  </a:lnTo>
                  <a:cubicBezTo>
                    <a:pt x="183" y="1"/>
                    <a:pt x="1" y="92"/>
                    <a:pt x="1" y="274"/>
                  </a:cubicBezTo>
                  <a:lnTo>
                    <a:pt x="1" y="1855"/>
                  </a:lnTo>
                  <a:cubicBezTo>
                    <a:pt x="1" y="2007"/>
                    <a:pt x="183" y="2128"/>
                    <a:pt x="335" y="2037"/>
                  </a:cubicBezTo>
                  <a:lnTo>
                    <a:pt x="1703" y="1247"/>
                  </a:lnTo>
                  <a:cubicBezTo>
                    <a:pt x="1855" y="1156"/>
                    <a:pt x="1855" y="973"/>
                    <a:pt x="1703" y="882"/>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2"/>
            <p:cNvSpPr/>
            <p:nvPr/>
          </p:nvSpPr>
          <p:spPr>
            <a:xfrm>
              <a:off x="5046887" y="1121053"/>
              <a:ext cx="1632800" cy="3420452"/>
            </a:xfrm>
            <a:custGeom>
              <a:rect b="b" l="l" r="r" t="t"/>
              <a:pathLst>
                <a:path extrusionOk="0" h="87935" w="41977">
                  <a:moveTo>
                    <a:pt x="37144" y="87934"/>
                  </a:moveTo>
                  <a:lnTo>
                    <a:pt x="4833" y="87934"/>
                  </a:lnTo>
                  <a:cubicBezTo>
                    <a:pt x="2158" y="87934"/>
                    <a:pt x="0" y="85776"/>
                    <a:pt x="0" y="83132"/>
                  </a:cubicBezTo>
                  <a:lnTo>
                    <a:pt x="0" y="4803"/>
                  </a:lnTo>
                  <a:cubicBezTo>
                    <a:pt x="0" y="2158"/>
                    <a:pt x="2158" y="0"/>
                    <a:pt x="4833" y="0"/>
                  </a:cubicBezTo>
                  <a:lnTo>
                    <a:pt x="37144" y="0"/>
                  </a:lnTo>
                  <a:cubicBezTo>
                    <a:pt x="39788" y="0"/>
                    <a:pt x="41977" y="2158"/>
                    <a:pt x="41977" y="4803"/>
                  </a:cubicBezTo>
                  <a:lnTo>
                    <a:pt x="41977" y="83132"/>
                  </a:lnTo>
                  <a:cubicBezTo>
                    <a:pt x="41977" y="85776"/>
                    <a:pt x="39788" y="87934"/>
                    <a:pt x="37144" y="87934"/>
                  </a:cubicBezTo>
                  <a:close/>
                </a:path>
              </a:pathLst>
            </a:custGeom>
            <a:gradFill>
              <a:gsLst>
                <a:gs pos="0">
                  <a:schemeClr val="accent4"/>
                </a:gs>
                <a:gs pos="100000">
                  <a:schemeClr val="accent3"/>
                </a:gs>
              </a:gsLst>
              <a:lin ang="10800025"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2"/>
            <p:cNvSpPr/>
            <p:nvPr/>
          </p:nvSpPr>
          <p:spPr>
            <a:xfrm>
              <a:off x="5136740" y="2516151"/>
              <a:ext cx="1453094" cy="280256"/>
            </a:xfrm>
            <a:custGeom>
              <a:rect b="b" l="l" r="r" t="t"/>
              <a:pathLst>
                <a:path extrusionOk="0" h="7205" w="37357">
                  <a:moveTo>
                    <a:pt x="1885" y="1"/>
                  </a:moveTo>
                  <a:cubicBezTo>
                    <a:pt x="851" y="1"/>
                    <a:pt x="0" y="882"/>
                    <a:pt x="0" y="1916"/>
                  </a:cubicBezTo>
                  <a:lnTo>
                    <a:pt x="0" y="5320"/>
                  </a:lnTo>
                  <a:cubicBezTo>
                    <a:pt x="0" y="6354"/>
                    <a:pt x="851" y="7205"/>
                    <a:pt x="1885" y="7205"/>
                  </a:cubicBezTo>
                  <a:lnTo>
                    <a:pt x="35442" y="7205"/>
                  </a:lnTo>
                  <a:cubicBezTo>
                    <a:pt x="36506" y="7205"/>
                    <a:pt x="37357" y="6354"/>
                    <a:pt x="37357" y="5320"/>
                  </a:cubicBezTo>
                  <a:lnTo>
                    <a:pt x="37357" y="1916"/>
                  </a:lnTo>
                  <a:cubicBezTo>
                    <a:pt x="37357" y="882"/>
                    <a:pt x="36506" y="1"/>
                    <a:pt x="35442" y="1"/>
                  </a:cubicBezTo>
                  <a:close/>
                </a:path>
              </a:pathLst>
            </a:custGeom>
            <a:solidFill>
              <a:schemeClr val="dk1"/>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2"/>
            <p:cNvSpPr/>
            <p:nvPr/>
          </p:nvSpPr>
          <p:spPr>
            <a:xfrm>
              <a:off x="5240791" y="2656843"/>
              <a:ext cx="756712" cy="39"/>
            </a:xfrm>
            <a:custGeom>
              <a:rect b="b" l="l" r="r" t="t"/>
              <a:pathLst>
                <a:path extrusionOk="0" fill="none" h="1" w="19454">
                  <a:moveTo>
                    <a:pt x="0" y="1"/>
                  </a:moveTo>
                  <a:lnTo>
                    <a:pt x="1945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2"/>
            <p:cNvSpPr/>
            <p:nvPr/>
          </p:nvSpPr>
          <p:spPr>
            <a:xfrm>
              <a:off x="5136740" y="2915784"/>
              <a:ext cx="1453094" cy="280256"/>
            </a:xfrm>
            <a:custGeom>
              <a:rect b="b" l="l" r="r" t="t"/>
              <a:pathLst>
                <a:path extrusionOk="0" h="7205" w="37357">
                  <a:moveTo>
                    <a:pt x="1885" y="1"/>
                  </a:moveTo>
                  <a:cubicBezTo>
                    <a:pt x="851" y="1"/>
                    <a:pt x="0" y="852"/>
                    <a:pt x="0" y="1915"/>
                  </a:cubicBezTo>
                  <a:lnTo>
                    <a:pt x="0" y="5289"/>
                  </a:lnTo>
                  <a:cubicBezTo>
                    <a:pt x="0" y="6353"/>
                    <a:pt x="851" y="7204"/>
                    <a:pt x="1885" y="7204"/>
                  </a:cubicBezTo>
                  <a:lnTo>
                    <a:pt x="35442" y="7204"/>
                  </a:lnTo>
                  <a:cubicBezTo>
                    <a:pt x="36506" y="7204"/>
                    <a:pt x="37357" y="6353"/>
                    <a:pt x="37357" y="5289"/>
                  </a:cubicBezTo>
                  <a:lnTo>
                    <a:pt x="37357" y="1915"/>
                  </a:lnTo>
                  <a:cubicBezTo>
                    <a:pt x="37357" y="852"/>
                    <a:pt x="36506" y="1"/>
                    <a:pt x="35442" y="1"/>
                  </a:cubicBezTo>
                  <a:close/>
                </a:path>
              </a:pathLst>
            </a:custGeom>
            <a:solidFill>
              <a:schemeClr val="dk1"/>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2"/>
            <p:cNvSpPr/>
            <p:nvPr/>
          </p:nvSpPr>
          <p:spPr>
            <a:xfrm>
              <a:off x="5240791" y="3056476"/>
              <a:ext cx="541531" cy="39"/>
            </a:xfrm>
            <a:custGeom>
              <a:rect b="b" l="l" r="r" t="t"/>
              <a:pathLst>
                <a:path extrusionOk="0" fill="none" h="1" w="13922">
                  <a:moveTo>
                    <a:pt x="0" y="1"/>
                  </a:moveTo>
                  <a:lnTo>
                    <a:pt x="13921"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2"/>
            <p:cNvSpPr/>
            <p:nvPr/>
          </p:nvSpPr>
          <p:spPr>
            <a:xfrm>
              <a:off x="5750348" y="1643602"/>
              <a:ext cx="225878" cy="234163"/>
            </a:xfrm>
            <a:custGeom>
              <a:rect b="b" l="l" r="r" t="t"/>
              <a:pathLst>
                <a:path extrusionOk="0" fill="none" h="6020" w="5807">
                  <a:moveTo>
                    <a:pt x="5806" y="6019"/>
                  </a:moveTo>
                  <a:cubicBezTo>
                    <a:pt x="5806" y="4712"/>
                    <a:pt x="4925" y="3314"/>
                    <a:pt x="3739" y="2858"/>
                  </a:cubicBezTo>
                  <a:cubicBezTo>
                    <a:pt x="4165" y="2585"/>
                    <a:pt x="4438" y="2098"/>
                    <a:pt x="4438" y="1551"/>
                  </a:cubicBezTo>
                  <a:cubicBezTo>
                    <a:pt x="4438" y="700"/>
                    <a:pt x="3739" y="1"/>
                    <a:pt x="2888" y="1"/>
                  </a:cubicBezTo>
                  <a:cubicBezTo>
                    <a:pt x="2037" y="1"/>
                    <a:pt x="1338" y="700"/>
                    <a:pt x="1338" y="1551"/>
                  </a:cubicBezTo>
                  <a:cubicBezTo>
                    <a:pt x="1338" y="2098"/>
                    <a:pt x="1642" y="2585"/>
                    <a:pt x="2068" y="2858"/>
                  </a:cubicBezTo>
                  <a:cubicBezTo>
                    <a:pt x="852" y="3314"/>
                    <a:pt x="1" y="4712"/>
                    <a:pt x="1" y="6019"/>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2"/>
            <p:cNvSpPr/>
            <p:nvPr/>
          </p:nvSpPr>
          <p:spPr>
            <a:xfrm>
              <a:off x="5511517" y="2008966"/>
              <a:ext cx="703539" cy="39"/>
            </a:xfrm>
            <a:custGeom>
              <a:rect b="b" l="l" r="r" t="t"/>
              <a:pathLst>
                <a:path extrusionOk="0" fill="none" h="1" w="18087">
                  <a:moveTo>
                    <a:pt x="1" y="0"/>
                  </a:moveTo>
                  <a:lnTo>
                    <a:pt x="18086"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2"/>
            <p:cNvSpPr/>
            <p:nvPr/>
          </p:nvSpPr>
          <p:spPr>
            <a:xfrm>
              <a:off x="5645130" y="2082249"/>
              <a:ext cx="436313" cy="39"/>
            </a:xfrm>
            <a:custGeom>
              <a:rect b="b" l="l" r="r" t="t"/>
              <a:pathLst>
                <a:path extrusionOk="0" fill="none" h="1" w="11217">
                  <a:moveTo>
                    <a:pt x="0" y="1"/>
                  </a:moveTo>
                  <a:lnTo>
                    <a:pt x="11217"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2"/>
            <p:cNvSpPr/>
            <p:nvPr/>
          </p:nvSpPr>
          <p:spPr>
            <a:xfrm>
              <a:off x="5467796" y="3504575"/>
              <a:ext cx="790981" cy="274344"/>
            </a:xfrm>
            <a:custGeom>
              <a:rect b="b" l="l" r="r" t="t"/>
              <a:pathLst>
                <a:path extrusionOk="0" h="7053" w="20335">
                  <a:moveTo>
                    <a:pt x="3526" y="7052"/>
                  </a:moveTo>
                  <a:cubicBezTo>
                    <a:pt x="1581" y="7052"/>
                    <a:pt x="0" y="5472"/>
                    <a:pt x="0" y="3526"/>
                  </a:cubicBezTo>
                  <a:cubicBezTo>
                    <a:pt x="0" y="1581"/>
                    <a:pt x="1581" y="1"/>
                    <a:pt x="3526" y="1"/>
                  </a:cubicBezTo>
                  <a:lnTo>
                    <a:pt x="16809" y="1"/>
                  </a:lnTo>
                  <a:cubicBezTo>
                    <a:pt x="18754" y="1"/>
                    <a:pt x="20335" y="1581"/>
                    <a:pt x="20335" y="3526"/>
                  </a:cubicBezTo>
                  <a:cubicBezTo>
                    <a:pt x="20335" y="5472"/>
                    <a:pt x="18754" y="7052"/>
                    <a:pt x="16809" y="7052"/>
                  </a:cubicBezTo>
                  <a:lnTo>
                    <a:pt x="3526" y="7052"/>
                  </a:lnTo>
                  <a:close/>
                </a:path>
              </a:pathLst>
            </a:cu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2"/>
            <p:cNvSpPr/>
            <p:nvPr/>
          </p:nvSpPr>
          <p:spPr>
            <a:xfrm>
              <a:off x="5659328" y="4422051"/>
              <a:ext cx="406751" cy="39"/>
            </a:xfrm>
            <a:custGeom>
              <a:rect b="b" l="l" r="r" t="t"/>
              <a:pathLst>
                <a:path extrusionOk="0" fill="none" h="1" w="10457">
                  <a:moveTo>
                    <a:pt x="0" y="1"/>
                  </a:moveTo>
                  <a:lnTo>
                    <a:pt x="10456" y="1"/>
                  </a:lnTo>
                </a:path>
              </a:pathLst>
            </a:custGeom>
            <a:solidFill>
              <a:schemeClr val="lt1"/>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2"/>
            <p:cNvSpPr/>
            <p:nvPr/>
          </p:nvSpPr>
          <p:spPr>
            <a:xfrm>
              <a:off x="7727197" y="1409517"/>
              <a:ext cx="877294" cy="1054667"/>
            </a:xfrm>
            <a:custGeom>
              <a:rect b="b" l="l" r="r" t="t"/>
              <a:pathLst>
                <a:path extrusionOk="0" h="27114" w="22554">
                  <a:moveTo>
                    <a:pt x="17751" y="27113"/>
                  </a:moveTo>
                  <a:lnTo>
                    <a:pt x="4833" y="27113"/>
                  </a:lnTo>
                  <a:cubicBezTo>
                    <a:pt x="2158" y="27113"/>
                    <a:pt x="0" y="24955"/>
                    <a:pt x="0" y="22281"/>
                  </a:cubicBezTo>
                  <a:lnTo>
                    <a:pt x="0" y="4833"/>
                  </a:lnTo>
                  <a:cubicBezTo>
                    <a:pt x="0" y="2159"/>
                    <a:pt x="2158" y="1"/>
                    <a:pt x="4833" y="1"/>
                  </a:cubicBezTo>
                  <a:lnTo>
                    <a:pt x="17751" y="1"/>
                  </a:lnTo>
                  <a:cubicBezTo>
                    <a:pt x="20396" y="1"/>
                    <a:pt x="22554" y="2159"/>
                    <a:pt x="22554" y="4833"/>
                  </a:cubicBezTo>
                  <a:lnTo>
                    <a:pt x="22554" y="22281"/>
                  </a:lnTo>
                  <a:cubicBezTo>
                    <a:pt x="22554" y="24955"/>
                    <a:pt x="20396" y="27113"/>
                    <a:pt x="17751" y="27113"/>
                  </a:cubicBezTo>
                  <a:close/>
                </a:path>
              </a:pathLst>
            </a:custGeom>
            <a:gradFill>
              <a:gsLst>
                <a:gs pos="0">
                  <a:schemeClr val="accent6"/>
                </a:gs>
                <a:gs pos="100000">
                  <a:schemeClr val="accent5"/>
                </a:gs>
              </a:gsLst>
              <a:lin ang="10800025"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2"/>
            <p:cNvSpPr/>
            <p:nvPr/>
          </p:nvSpPr>
          <p:spPr>
            <a:xfrm>
              <a:off x="7802852" y="1590429"/>
              <a:ext cx="185658" cy="185658"/>
            </a:xfrm>
            <a:custGeom>
              <a:rect b="b" l="l" r="r" t="t"/>
              <a:pathLst>
                <a:path extrusionOk="0" fill="none" h="4773" w="4773">
                  <a:moveTo>
                    <a:pt x="4773" y="2401"/>
                  </a:moveTo>
                  <a:cubicBezTo>
                    <a:pt x="4773" y="1064"/>
                    <a:pt x="3709" y="0"/>
                    <a:pt x="2372" y="0"/>
                  </a:cubicBezTo>
                  <a:cubicBezTo>
                    <a:pt x="1065" y="0"/>
                    <a:pt x="1" y="1064"/>
                    <a:pt x="1" y="2401"/>
                  </a:cubicBezTo>
                  <a:cubicBezTo>
                    <a:pt x="1" y="3708"/>
                    <a:pt x="1065" y="4772"/>
                    <a:pt x="2372" y="4772"/>
                  </a:cubicBezTo>
                  <a:cubicBezTo>
                    <a:pt x="3709" y="4772"/>
                    <a:pt x="4773" y="3708"/>
                    <a:pt x="4773" y="2401"/>
                  </a:cubicBezTo>
                  <a:close/>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2"/>
            <p:cNvSpPr/>
            <p:nvPr/>
          </p:nvSpPr>
          <p:spPr>
            <a:xfrm>
              <a:off x="8054675" y="1683822"/>
              <a:ext cx="465875" cy="39"/>
            </a:xfrm>
            <a:custGeom>
              <a:rect b="b" l="l" r="r" t="t"/>
              <a:pathLst>
                <a:path extrusionOk="0" fill="none" h="1" w="11977">
                  <a:moveTo>
                    <a:pt x="1" y="0"/>
                  </a:moveTo>
                  <a:lnTo>
                    <a:pt x="11977" y="0"/>
                  </a:lnTo>
                </a:path>
              </a:pathLst>
            </a:custGeom>
            <a:solidFill>
              <a:schemeClr val="dk1"/>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2"/>
            <p:cNvSpPr/>
            <p:nvPr/>
          </p:nvSpPr>
          <p:spPr>
            <a:xfrm>
              <a:off x="8053508" y="1683822"/>
              <a:ext cx="245949" cy="39"/>
            </a:xfrm>
            <a:custGeom>
              <a:rect b="b" l="l" r="r" t="t"/>
              <a:pathLst>
                <a:path extrusionOk="0" fill="none" h="1" w="6323">
                  <a:moveTo>
                    <a:pt x="1" y="0"/>
                  </a:moveTo>
                  <a:lnTo>
                    <a:pt x="6323" y="0"/>
                  </a:lnTo>
                </a:path>
              </a:pathLst>
            </a:custGeom>
            <a:solidFill>
              <a:schemeClr val="lt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2"/>
            <p:cNvSpPr/>
            <p:nvPr/>
          </p:nvSpPr>
          <p:spPr>
            <a:xfrm>
              <a:off x="7800480" y="1844624"/>
              <a:ext cx="185658" cy="185658"/>
            </a:xfrm>
            <a:custGeom>
              <a:rect b="b" l="l" r="r" t="t"/>
              <a:pathLst>
                <a:path extrusionOk="0" fill="none" h="4773" w="4773">
                  <a:moveTo>
                    <a:pt x="4773" y="2401"/>
                  </a:moveTo>
                  <a:cubicBezTo>
                    <a:pt x="4773" y="1094"/>
                    <a:pt x="3679" y="0"/>
                    <a:pt x="2372" y="0"/>
                  </a:cubicBezTo>
                  <a:cubicBezTo>
                    <a:pt x="1065" y="0"/>
                    <a:pt x="1" y="1094"/>
                    <a:pt x="1" y="2401"/>
                  </a:cubicBezTo>
                  <a:cubicBezTo>
                    <a:pt x="1" y="3708"/>
                    <a:pt x="1065" y="4772"/>
                    <a:pt x="2372" y="4772"/>
                  </a:cubicBezTo>
                  <a:cubicBezTo>
                    <a:pt x="3679" y="4772"/>
                    <a:pt x="4773" y="3708"/>
                    <a:pt x="4773" y="2401"/>
                  </a:cubicBezTo>
                  <a:close/>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2"/>
            <p:cNvSpPr/>
            <p:nvPr/>
          </p:nvSpPr>
          <p:spPr>
            <a:xfrm>
              <a:off x="8052341" y="1938017"/>
              <a:ext cx="464670" cy="39"/>
            </a:xfrm>
            <a:custGeom>
              <a:rect b="b" l="l" r="r" t="t"/>
              <a:pathLst>
                <a:path extrusionOk="0" fill="none" h="1" w="11946">
                  <a:moveTo>
                    <a:pt x="0" y="0"/>
                  </a:moveTo>
                  <a:lnTo>
                    <a:pt x="11946" y="0"/>
                  </a:lnTo>
                </a:path>
              </a:pathLst>
            </a:custGeom>
            <a:solidFill>
              <a:schemeClr val="dk1"/>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2"/>
            <p:cNvSpPr/>
            <p:nvPr/>
          </p:nvSpPr>
          <p:spPr>
            <a:xfrm>
              <a:off x="8052341" y="1938017"/>
              <a:ext cx="347627" cy="39"/>
            </a:xfrm>
            <a:custGeom>
              <a:rect b="b" l="l" r="r" t="t"/>
              <a:pathLst>
                <a:path extrusionOk="0" fill="none" h="1" w="8937">
                  <a:moveTo>
                    <a:pt x="0" y="0"/>
                  </a:moveTo>
                  <a:lnTo>
                    <a:pt x="8936" y="0"/>
                  </a:lnTo>
                </a:path>
              </a:pathLst>
            </a:custGeom>
            <a:solidFill>
              <a:schemeClr val="lt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2"/>
            <p:cNvSpPr/>
            <p:nvPr/>
          </p:nvSpPr>
          <p:spPr>
            <a:xfrm>
              <a:off x="7800480" y="2099987"/>
              <a:ext cx="185658" cy="184491"/>
            </a:xfrm>
            <a:custGeom>
              <a:rect b="b" l="l" r="r" t="t"/>
              <a:pathLst>
                <a:path extrusionOk="0" fill="none" h="4743" w="4773">
                  <a:moveTo>
                    <a:pt x="4773" y="2371"/>
                  </a:moveTo>
                  <a:cubicBezTo>
                    <a:pt x="4773" y="1064"/>
                    <a:pt x="3679" y="1"/>
                    <a:pt x="2372" y="1"/>
                  </a:cubicBezTo>
                  <a:cubicBezTo>
                    <a:pt x="1065" y="1"/>
                    <a:pt x="1" y="1064"/>
                    <a:pt x="1" y="2371"/>
                  </a:cubicBezTo>
                  <a:cubicBezTo>
                    <a:pt x="1" y="3678"/>
                    <a:pt x="1065" y="4742"/>
                    <a:pt x="2372" y="4742"/>
                  </a:cubicBezTo>
                  <a:cubicBezTo>
                    <a:pt x="3679" y="4742"/>
                    <a:pt x="4773" y="3678"/>
                    <a:pt x="4773" y="2371"/>
                  </a:cubicBezTo>
                  <a:close/>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2"/>
            <p:cNvSpPr/>
            <p:nvPr/>
          </p:nvSpPr>
          <p:spPr>
            <a:xfrm>
              <a:off x="8052341" y="2192213"/>
              <a:ext cx="464670" cy="39"/>
            </a:xfrm>
            <a:custGeom>
              <a:rect b="b" l="l" r="r" t="t"/>
              <a:pathLst>
                <a:path extrusionOk="0" fill="none" h="1" w="11946">
                  <a:moveTo>
                    <a:pt x="0" y="0"/>
                  </a:moveTo>
                  <a:lnTo>
                    <a:pt x="11946" y="0"/>
                  </a:lnTo>
                </a:path>
              </a:pathLst>
            </a:custGeom>
            <a:solidFill>
              <a:schemeClr val="dk1"/>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2"/>
            <p:cNvSpPr/>
            <p:nvPr/>
          </p:nvSpPr>
          <p:spPr>
            <a:xfrm>
              <a:off x="8052341" y="2192213"/>
              <a:ext cx="186825" cy="39"/>
            </a:xfrm>
            <a:custGeom>
              <a:rect b="b" l="l" r="r" t="t"/>
              <a:pathLst>
                <a:path extrusionOk="0" fill="none" h="1" w="4803">
                  <a:moveTo>
                    <a:pt x="0" y="0"/>
                  </a:moveTo>
                  <a:lnTo>
                    <a:pt x="4803" y="0"/>
                  </a:lnTo>
                </a:path>
              </a:pathLst>
            </a:custGeom>
            <a:solidFill>
              <a:schemeClr val="lt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2"/>
            <p:cNvSpPr/>
            <p:nvPr/>
          </p:nvSpPr>
          <p:spPr>
            <a:xfrm>
              <a:off x="5509145" y="970870"/>
              <a:ext cx="312191" cy="312191"/>
            </a:xfrm>
            <a:custGeom>
              <a:rect b="b" l="l" r="r" t="t"/>
              <a:pathLst>
                <a:path extrusionOk="0" h="8026" w="8026">
                  <a:moveTo>
                    <a:pt x="4013" y="8025"/>
                  </a:moveTo>
                  <a:cubicBezTo>
                    <a:pt x="1794" y="8025"/>
                    <a:pt x="1" y="6232"/>
                    <a:pt x="1" y="4013"/>
                  </a:cubicBezTo>
                  <a:cubicBezTo>
                    <a:pt x="1" y="1794"/>
                    <a:pt x="1794" y="1"/>
                    <a:pt x="4013" y="1"/>
                  </a:cubicBezTo>
                  <a:cubicBezTo>
                    <a:pt x="6232" y="1"/>
                    <a:pt x="8025" y="1794"/>
                    <a:pt x="8025" y="4013"/>
                  </a:cubicBezTo>
                  <a:cubicBezTo>
                    <a:pt x="8025" y="6232"/>
                    <a:pt x="6232" y="8025"/>
                    <a:pt x="4013" y="8025"/>
                  </a:cubicBezTo>
                  <a:close/>
                </a:path>
              </a:pathLst>
            </a:custGeom>
            <a:gradFill>
              <a:gsLst>
                <a:gs pos="0">
                  <a:schemeClr val="accent1"/>
                </a:gs>
                <a:gs pos="100000">
                  <a:schemeClr val="accent2"/>
                </a:gs>
              </a:gsLst>
              <a:lin ang="10800025"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2"/>
            <p:cNvSpPr/>
            <p:nvPr/>
          </p:nvSpPr>
          <p:spPr>
            <a:xfrm>
              <a:off x="5588379" y="1074921"/>
              <a:ext cx="153723" cy="105257"/>
            </a:xfrm>
            <a:custGeom>
              <a:rect b="b" l="l" r="r" t="t"/>
              <a:pathLst>
                <a:path extrusionOk="0" fill="none" h="2706" w="3952">
                  <a:moveTo>
                    <a:pt x="1" y="852"/>
                  </a:moveTo>
                  <a:lnTo>
                    <a:pt x="1581" y="2706"/>
                  </a:lnTo>
                  <a:lnTo>
                    <a:pt x="3952" y="1"/>
                  </a:lnTo>
                </a:path>
              </a:pathLst>
            </a:custGeom>
            <a:solidFill>
              <a:schemeClr val="dk1"/>
            </a:solidFill>
            <a:ln cap="rnd"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2"/>
            <p:cNvSpPr/>
            <p:nvPr/>
          </p:nvSpPr>
          <p:spPr>
            <a:xfrm>
              <a:off x="7724824" y="605545"/>
              <a:ext cx="637297" cy="637297"/>
            </a:xfrm>
            <a:custGeom>
              <a:rect b="b" l="l" r="r" t="t"/>
              <a:pathLst>
                <a:path extrusionOk="0" h="16384" w="16384">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100019"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2"/>
            <p:cNvSpPr/>
            <p:nvPr/>
          </p:nvSpPr>
          <p:spPr>
            <a:xfrm>
              <a:off x="7867889" y="748610"/>
              <a:ext cx="351167" cy="351167"/>
            </a:xfrm>
            <a:custGeom>
              <a:rect b="b" l="l" r="r" t="t"/>
              <a:pathLst>
                <a:path extrusionOk="0" fill="none" h="9028" w="9028">
                  <a:moveTo>
                    <a:pt x="9028" y="4499"/>
                  </a:moveTo>
                  <a:cubicBezTo>
                    <a:pt x="9028" y="6991"/>
                    <a:pt x="6991" y="9028"/>
                    <a:pt x="4529" y="9028"/>
                  </a:cubicBezTo>
                  <a:cubicBezTo>
                    <a:pt x="2037" y="9028"/>
                    <a:pt x="0" y="6991"/>
                    <a:pt x="0" y="4499"/>
                  </a:cubicBezTo>
                  <a:cubicBezTo>
                    <a:pt x="0" y="2007"/>
                    <a:pt x="2037" y="0"/>
                    <a:pt x="4529" y="0"/>
                  </a:cubicBezTo>
                  <a:cubicBezTo>
                    <a:pt x="6991" y="0"/>
                    <a:pt x="9028" y="2007"/>
                    <a:pt x="9028" y="4499"/>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2"/>
            <p:cNvSpPr/>
            <p:nvPr/>
          </p:nvSpPr>
          <p:spPr>
            <a:xfrm>
              <a:off x="7960115" y="825471"/>
              <a:ext cx="166754" cy="171460"/>
            </a:xfrm>
            <a:custGeom>
              <a:rect b="b" l="l" r="r" t="t"/>
              <a:pathLst>
                <a:path extrusionOk="0" fill="none" h="4408" w="4287">
                  <a:moveTo>
                    <a:pt x="4286" y="4408"/>
                  </a:moveTo>
                  <a:cubicBezTo>
                    <a:pt x="4286" y="3435"/>
                    <a:pt x="3648" y="2432"/>
                    <a:pt x="2766" y="2097"/>
                  </a:cubicBezTo>
                  <a:cubicBezTo>
                    <a:pt x="3070" y="1885"/>
                    <a:pt x="3283" y="1550"/>
                    <a:pt x="3283" y="1125"/>
                  </a:cubicBezTo>
                  <a:cubicBezTo>
                    <a:pt x="3283" y="487"/>
                    <a:pt x="2766" y="0"/>
                    <a:pt x="2158" y="0"/>
                  </a:cubicBezTo>
                  <a:cubicBezTo>
                    <a:pt x="1520" y="0"/>
                    <a:pt x="1003" y="487"/>
                    <a:pt x="1003" y="1125"/>
                  </a:cubicBezTo>
                  <a:cubicBezTo>
                    <a:pt x="1003" y="1550"/>
                    <a:pt x="1216" y="1885"/>
                    <a:pt x="1520" y="2097"/>
                  </a:cubicBezTo>
                  <a:cubicBezTo>
                    <a:pt x="639" y="2432"/>
                    <a:pt x="0" y="3435"/>
                    <a:pt x="0" y="4408"/>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2"/>
            <p:cNvSpPr/>
            <p:nvPr/>
          </p:nvSpPr>
          <p:spPr>
            <a:xfrm>
              <a:off x="4835245" y="1471014"/>
              <a:ext cx="507262" cy="431568"/>
            </a:xfrm>
            <a:custGeom>
              <a:rect b="b" l="l" r="r" t="t"/>
              <a:pathLst>
                <a:path extrusionOk="0" h="11095" w="13041">
                  <a:moveTo>
                    <a:pt x="2949" y="8754"/>
                  </a:moveTo>
                  <a:lnTo>
                    <a:pt x="6201" y="8724"/>
                  </a:lnTo>
                  <a:cubicBezTo>
                    <a:pt x="6687" y="10730"/>
                    <a:pt x="8268" y="11064"/>
                    <a:pt x="9180" y="11095"/>
                  </a:cubicBezTo>
                  <a:cubicBezTo>
                    <a:pt x="9362" y="11095"/>
                    <a:pt x="9454" y="10882"/>
                    <a:pt x="9302" y="10760"/>
                  </a:cubicBezTo>
                  <a:cubicBezTo>
                    <a:pt x="8298" y="10000"/>
                    <a:pt x="8663" y="8693"/>
                    <a:pt x="8663" y="8693"/>
                  </a:cubicBezTo>
                  <a:lnTo>
                    <a:pt x="10153" y="8663"/>
                  </a:lnTo>
                  <a:cubicBezTo>
                    <a:pt x="11733" y="8663"/>
                    <a:pt x="13040" y="7356"/>
                    <a:pt x="13010" y="5775"/>
                  </a:cubicBezTo>
                  <a:lnTo>
                    <a:pt x="12979" y="2888"/>
                  </a:lnTo>
                  <a:cubicBezTo>
                    <a:pt x="12979" y="1307"/>
                    <a:pt x="11642" y="0"/>
                    <a:pt x="10061" y="31"/>
                  </a:cubicBezTo>
                  <a:lnTo>
                    <a:pt x="2858" y="91"/>
                  </a:lnTo>
                  <a:cubicBezTo>
                    <a:pt x="1277" y="122"/>
                    <a:pt x="0" y="1429"/>
                    <a:pt x="31" y="3009"/>
                  </a:cubicBezTo>
                  <a:lnTo>
                    <a:pt x="61" y="5897"/>
                  </a:lnTo>
                  <a:cubicBezTo>
                    <a:pt x="61" y="7477"/>
                    <a:pt x="1368" y="8754"/>
                    <a:pt x="2949" y="8754"/>
                  </a:cubicBezTo>
                  <a:close/>
                </a:path>
              </a:pathLst>
            </a:custGeom>
            <a:gradFill>
              <a:gsLst>
                <a:gs pos="0">
                  <a:schemeClr val="accent6"/>
                </a:gs>
                <a:gs pos="100000">
                  <a:schemeClr val="accent5"/>
                </a:gs>
              </a:gsLst>
              <a:lin ang="10800025"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2"/>
            <p:cNvSpPr/>
            <p:nvPr/>
          </p:nvSpPr>
          <p:spPr>
            <a:xfrm>
              <a:off x="5178127" y="1599881"/>
              <a:ext cx="74528" cy="73322"/>
            </a:xfrm>
            <a:custGeom>
              <a:rect b="b" l="l" r="r" t="t"/>
              <a:pathLst>
                <a:path extrusionOk="0" h="1885" w="1916">
                  <a:moveTo>
                    <a:pt x="942" y="0"/>
                  </a:moveTo>
                  <a:cubicBezTo>
                    <a:pt x="426" y="0"/>
                    <a:pt x="0" y="426"/>
                    <a:pt x="0" y="943"/>
                  </a:cubicBezTo>
                  <a:cubicBezTo>
                    <a:pt x="0" y="1490"/>
                    <a:pt x="426" y="1885"/>
                    <a:pt x="973" y="1885"/>
                  </a:cubicBezTo>
                  <a:cubicBezTo>
                    <a:pt x="1490" y="1885"/>
                    <a:pt x="1915" y="1459"/>
                    <a:pt x="1885" y="943"/>
                  </a:cubicBezTo>
                  <a:cubicBezTo>
                    <a:pt x="1885" y="395"/>
                    <a:pt x="1459" y="0"/>
                    <a:pt x="9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42"/>
            <p:cNvSpPr/>
            <p:nvPr/>
          </p:nvSpPr>
          <p:spPr>
            <a:xfrm>
              <a:off x="5051593" y="1601048"/>
              <a:ext cx="74528" cy="73361"/>
            </a:xfrm>
            <a:custGeom>
              <a:rect b="b" l="l" r="r" t="t"/>
              <a:pathLst>
                <a:path extrusionOk="0" h="1886" w="1916">
                  <a:moveTo>
                    <a:pt x="943" y="1"/>
                  </a:moveTo>
                  <a:cubicBezTo>
                    <a:pt x="426" y="1"/>
                    <a:pt x="1" y="426"/>
                    <a:pt x="1" y="943"/>
                  </a:cubicBezTo>
                  <a:cubicBezTo>
                    <a:pt x="1" y="1490"/>
                    <a:pt x="426" y="1885"/>
                    <a:pt x="974" y="1885"/>
                  </a:cubicBezTo>
                  <a:cubicBezTo>
                    <a:pt x="1490" y="1885"/>
                    <a:pt x="1916" y="1460"/>
                    <a:pt x="1916" y="943"/>
                  </a:cubicBezTo>
                  <a:cubicBezTo>
                    <a:pt x="1885" y="426"/>
                    <a:pt x="1460" y="1"/>
                    <a:pt x="9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2"/>
            <p:cNvSpPr/>
            <p:nvPr/>
          </p:nvSpPr>
          <p:spPr>
            <a:xfrm>
              <a:off x="4903774" y="1602267"/>
              <a:ext cx="74528" cy="73400"/>
            </a:xfrm>
            <a:custGeom>
              <a:rect b="b" l="l" r="r" t="t"/>
              <a:pathLst>
                <a:path extrusionOk="0" h="1887" w="1916">
                  <a:moveTo>
                    <a:pt x="943" y="0"/>
                  </a:moveTo>
                  <a:cubicBezTo>
                    <a:pt x="426" y="0"/>
                    <a:pt x="1" y="426"/>
                    <a:pt x="1" y="942"/>
                  </a:cubicBezTo>
                  <a:cubicBezTo>
                    <a:pt x="1" y="1471"/>
                    <a:pt x="398" y="1886"/>
                    <a:pt x="918" y="1886"/>
                  </a:cubicBezTo>
                  <a:cubicBezTo>
                    <a:pt x="936" y="1886"/>
                    <a:pt x="955" y="1886"/>
                    <a:pt x="973" y="1885"/>
                  </a:cubicBezTo>
                  <a:cubicBezTo>
                    <a:pt x="1490" y="1885"/>
                    <a:pt x="1915" y="1459"/>
                    <a:pt x="1915" y="942"/>
                  </a:cubicBezTo>
                  <a:cubicBezTo>
                    <a:pt x="1885" y="426"/>
                    <a:pt x="1460" y="0"/>
                    <a:pt x="9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51"/>
          <p:cNvSpPr txBox="1"/>
          <p:nvPr>
            <p:ph type="title"/>
          </p:nvPr>
        </p:nvSpPr>
        <p:spPr>
          <a:xfrm>
            <a:off x="381000" y="307100"/>
            <a:ext cx="7851000" cy="87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DESCRIPCIÓN GENERAL DEL SISTEMA</a:t>
            </a:r>
            <a:endParaRPr/>
          </a:p>
        </p:txBody>
      </p:sp>
      <p:sp>
        <p:nvSpPr>
          <p:cNvPr id="891" name="Google Shape;891;p51"/>
          <p:cNvSpPr txBox="1"/>
          <p:nvPr>
            <p:ph idx="1" type="body"/>
          </p:nvPr>
        </p:nvSpPr>
        <p:spPr>
          <a:xfrm>
            <a:off x="0" y="983050"/>
            <a:ext cx="6741000" cy="3395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Tipo de aplicación: </a:t>
            </a:r>
            <a:r>
              <a:rPr lang="en" sz="1400"/>
              <a:t>Web, accesible desde navegadores modernos.</a:t>
            </a:r>
            <a:endParaRPr sz="1400"/>
          </a:p>
          <a:p>
            <a:pPr indent="-317500" lvl="0" marL="457200" rtl="0" algn="l">
              <a:spcBef>
                <a:spcPts val="0"/>
              </a:spcBef>
              <a:spcAft>
                <a:spcPts val="0"/>
              </a:spcAft>
              <a:buSzPts val="1400"/>
              <a:buChar char="-"/>
            </a:pPr>
            <a:r>
              <a:rPr b="1" lang="en" sz="1400"/>
              <a:t>Finalidad</a:t>
            </a:r>
            <a:r>
              <a:rPr lang="en" sz="1400"/>
              <a:t>: Optimizar la administración diaria de talleres de reparación de dispositivos eléctricos y electrónicos.</a:t>
            </a:r>
            <a:endParaRPr sz="1400"/>
          </a:p>
          <a:p>
            <a:pPr indent="-317500" lvl="0" marL="457200" rtl="0" algn="l">
              <a:spcBef>
                <a:spcPts val="0"/>
              </a:spcBef>
              <a:spcAft>
                <a:spcPts val="0"/>
              </a:spcAft>
              <a:buSzPts val="1400"/>
              <a:buChar char="-"/>
            </a:pPr>
            <a:r>
              <a:rPr b="1" lang="en" sz="1400"/>
              <a:t>Funciones principales:</a:t>
            </a:r>
            <a:endParaRPr b="1" sz="1400"/>
          </a:p>
          <a:p>
            <a:pPr indent="-317500" lvl="1" marL="914400" rtl="0" algn="l">
              <a:spcBef>
                <a:spcPts val="0"/>
              </a:spcBef>
              <a:spcAft>
                <a:spcPts val="0"/>
              </a:spcAft>
              <a:buSzPts val="1400"/>
              <a:buChar char="-"/>
            </a:pPr>
            <a:r>
              <a:rPr lang="en" sz="1400"/>
              <a:t>Control de inventario de repuestos y dispositivos.</a:t>
            </a:r>
            <a:endParaRPr sz="1400"/>
          </a:p>
          <a:p>
            <a:pPr indent="-317500" lvl="1" marL="914400" rtl="0" algn="l">
              <a:spcBef>
                <a:spcPts val="0"/>
              </a:spcBef>
              <a:spcAft>
                <a:spcPts val="0"/>
              </a:spcAft>
              <a:buSzPts val="1400"/>
              <a:buChar char="-"/>
            </a:pPr>
            <a:r>
              <a:rPr lang="en" sz="1400"/>
              <a:t>Asignación de tareas a técnicos según disponibilidad.</a:t>
            </a:r>
            <a:endParaRPr sz="1400"/>
          </a:p>
          <a:p>
            <a:pPr indent="-317500" lvl="1" marL="914400" rtl="0" algn="l">
              <a:spcBef>
                <a:spcPts val="0"/>
              </a:spcBef>
              <a:spcAft>
                <a:spcPts val="0"/>
              </a:spcAft>
              <a:buSzPts val="1400"/>
              <a:buChar char="-"/>
            </a:pPr>
            <a:r>
              <a:rPr lang="en" sz="1400"/>
              <a:t>Gestión de datos de clientes.</a:t>
            </a:r>
            <a:endParaRPr sz="1400"/>
          </a:p>
          <a:p>
            <a:pPr indent="-317500" lvl="1" marL="914400" rtl="0" algn="l">
              <a:spcBef>
                <a:spcPts val="0"/>
              </a:spcBef>
              <a:spcAft>
                <a:spcPts val="0"/>
              </a:spcAft>
              <a:buSzPts val="1400"/>
              <a:buChar char="-"/>
            </a:pPr>
            <a:r>
              <a:rPr lang="en" sz="1400"/>
              <a:t>Seguimiento del estado de las reparaciones.</a:t>
            </a:r>
            <a:endParaRPr sz="1400"/>
          </a:p>
          <a:p>
            <a:pPr indent="-317500" lvl="0" marL="457200" rtl="0" algn="l">
              <a:spcBef>
                <a:spcPts val="0"/>
              </a:spcBef>
              <a:spcAft>
                <a:spcPts val="0"/>
              </a:spcAft>
              <a:buSzPts val="1400"/>
              <a:buChar char="-"/>
            </a:pPr>
            <a:r>
              <a:rPr b="1" lang="en" sz="1400"/>
              <a:t>Gestión de roles:</a:t>
            </a:r>
            <a:endParaRPr b="1" sz="1400"/>
          </a:p>
          <a:p>
            <a:pPr indent="-317500" lvl="1" marL="914400" rtl="0" algn="l">
              <a:spcBef>
                <a:spcPts val="0"/>
              </a:spcBef>
              <a:spcAft>
                <a:spcPts val="0"/>
              </a:spcAft>
              <a:buSzPts val="1400"/>
              <a:buChar char="-"/>
            </a:pPr>
            <a:r>
              <a:rPr lang="en" sz="1400"/>
              <a:t>Recepcionistas, técnicos y administrativos acceden con distintos permisos.</a:t>
            </a:r>
            <a:endParaRPr sz="1400"/>
          </a:p>
          <a:p>
            <a:pPr indent="-317500" lvl="1" marL="914400" rtl="0" algn="l">
              <a:spcBef>
                <a:spcPts val="0"/>
              </a:spcBef>
              <a:spcAft>
                <a:spcPts val="0"/>
              </a:spcAft>
              <a:buSzPts val="1400"/>
              <a:buChar char="-"/>
            </a:pPr>
            <a:r>
              <a:rPr lang="en" sz="1400"/>
              <a:t>Seguridad reforzada con niveles de acceso y autenticación diferenciada.</a:t>
            </a:r>
            <a:endParaRPr sz="1400"/>
          </a:p>
          <a:p>
            <a:pPr indent="-317500" lvl="0" marL="457200" rtl="0" algn="l">
              <a:spcBef>
                <a:spcPts val="0"/>
              </a:spcBef>
              <a:spcAft>
                <a:spcPts val="0"/>
              </a:spcAft>
              <a:buSzPts val="1400"/>
              <a:buChar char="-"/>
            </a:pPr>
            <a:r>
              <a:rPr b="1" lang="en" sz="1400"/>
              <a:t>Problemática abordada:</a:t>
            </a:r>
            <a:endParaRPr b="1" sz="1400"/>
          </a:p>
          <a:p>
            <a:pPr indent="-317500" lvl="1" marL="914400" rtl="0" algn="l">
              <a:spcBef>
                <a:spcPts val="0"/>
              </a:spcBef>
              <a:spcAft>
                <a:spcPts val="0"/>
              </a:spcAft>
              <a:buSzPts val="1400"/>
              <a:buChar char="-"/>
            </a:pPr>
            <a:r>
              <a:rPr lang="en" sz="1400"/>
              <a:t>Sustituye registros manuales y desorganizados.</a:t>
            </a:r>
            <a:endParaRPr sz="1400"/>
          </a:p>
          <a:p>
            <a:pPr indent="-317500" lvl="1" marL="914400" rtl="0" algn="l">
              <a:spcBef>
                <a:spcPts val="0"/>
              </a:spcBef>
              <a:spcAft>
                <a:spcPts val="0"/>
              </a:spcAft>
              <a:buSzPts val="1400"/>
              <a:buChar char="-"/>
            </a:pPr>
            <a:r>
              <a:rPr lang="en" sz="1400"/>
              <a:t>Mejora la planificación, trazabilidad y comunicación interna.</a:t>
            </a:r>
            <a:endParaRPr sz="1400"/>
          </a:p>
          <a:p>
            <a:pPr indent="0" lvl="0" marL="0" rtl="0" algn="l">
              <a:spcBef>
                <a:spcPts val="1200"/>
              </a:spcBef>
              <a:spcAft>
                <a:spcPts val="0"/>
              </a:spcAft>
              <a:buNone/>
            </a:pPr>
            <a:r>
              <a:t/>
            </a:r>
            <a:endParaRPr sz="1400"/>
          </a:p>
          <a:p>
            <a:pPr indent="0" lvl="0" marL="0" rtl="0" algn="l">
              <a:spcBef>
                <a:spcPts val="0"/>
              </a:spcBef>
              <a:spcAft>
                <a:spcPts val="0"/>
              </a:spcAft>
              <a:buNone/>
            </a:pPr>
            <a:r>
              <a:t/>
            </a:r>
            <a:endParaRPr sz="1400"/>
          </a:p>
        </p:txBody>
      </p:sp>
      <p:pic>
        <p:nvPicPr>
          <p:cNvPr id="892" name="Google Shape;892;p51"/>
          <p:cNvPicPr preferRelativeResize="0"/>
          <p:nvPr/>
        </p:nvPicPr>
        <p:blipFill rotWithShape="1">
          <a:blip r:embed="rId3">
            <a:alphaModFix/>
          </a:blip>
          <a:srcRect b="0" l="13304" r="14820" t="0"/>
          <a:stretch/>
        </p:blipFill>
        <p:spPr>
          <a:xfrm>
            <a:off x="6803400" y="1639475"/>
            <a:ext cx="2068374" cy="2280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52"/>
          <p:cNvSpPr txBox="1"/>
          <p:nvPr>
            <p:ph type="title"/>
          </p:nvPr>
        </p:nvSpPr>
        <p:spPr>
          <a:xfrm>
            <a:off x="381000" y="307100"/>
            <a:ext cx="7851000" cy="87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ARQUITECTURA DEL SISTEMA: METODOLOGÍA</a:t>
            </a:r>
            <a:endParaRPr/>
          </a:p>
        </p:txBody>
      </p:sp>
      <p:sp>
        <p:nvSpPr>
          <p:cNvPr id="898" name="Google Shape;898;p52"/>
          <p:cNvSpPr txBox="1"/>
          <p:nvPr>
            <p:ph idx="1" type="body"/>
          </p:nvPr>
        </p:nvSpPr>
        <p:spPr>
          <a:xfrm>
            <a:off x="181700" y="1180400"/>
            <a:ext cx="8752200" cy="31983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Metodología adoptada:</a:t>
            </a:r>
            <a:r>
              <a:rPr lang="en" sz="1400"/>
              <a:t> Híbrida (Iterativo-Incremental + Kanban visual).</a:t>
            </a:r>
            <a:endParaRPr sz="1400"/>
          </a:p>
          <a:p>
            <a:pPr indent="-317500" lvl="0" marL="457200" rtl="0" algn="l">
              <a:spcBef>
                <a:spcPts val="0"/>
              </a:spcBef>
              <a:spcAft>
                <a:spcPts val="0"/>
              </a:spcAft>
              <a:buSzPts val="1400"/>
              <a:buChar char="-"/>
            </a:pPr>
            <a:r>
              <a:rPr b="1" lang="en" sz="1400"/>
              <a:t>Ciclo de vida del desarrollo:</a:t>
            </a:r>
            <a:endParaRPr b="1" sz="1400"/>
          </a:p>
          <a:p>
            <a:pPr indent="-317500" lvl="1" marL="914400" rtl="0" algn="l">
              <a:spcBef>
                <a:spcPts val="0"/>
              </a:spcBef>
              <a:spcAft>
                <a:spcPts val="0"/>
              </a:spcAft>
              <a:buSzPts val="1400"/>
              <a:buChar char="-"/>
            </a:pPr>
            <a:r>
              <a:rPr lang="en" sz="1400"/>
              <a:t>Dividido en cuatro iteraciones:</a:t>
            </a:r>
            <a:endParaRPr sz="1400"/>
          </a:p>
          <a:p>
            <a:pPr indent="-317500" lvl="2" marL="1371600" rtl="0" algn="l">
              <a:spcBef>
                <a:spcPts val="0"/>
              </a:spcBef>
              <a:spcAft>
                <a:spcPts val="0"/>
              </a:spcAft>
              <a:buSzPts val="1400"/>
              <a:buChar char="-"/>
            </a:pPr>
            <a:r>
              <a:rPr lang="en" sz="1400"/>
              <a:t>Planificación inicial y análisis</a:t>
            </a:r>
            <a:endParaRPr sz="1400"/>
          </a:p>
          <a:p>
            <a:pPr indent="-317500" lvl="2" marL="1371600" rtl="0" algn="l">
              <a:spcBef>
                <a:spcPts val="0"/>
              </a:spcBef>
              <a:spcAft>
                <a:spcPts val="0"/>
              </a:spcAft>
              <a:buSzPts val="1400"/>
              <a:buChar char="-"/>
            </a:pPr>
            <a:r>
              <a:rPr lang="en" sz="1400"/>
              <a:t>Desarrollo de funcionalidades básicas.</a:t>
            </a:r>
            <a:endParaRPr sz="1400"/>
          </a:p>
          <a:p>
            <a:pPr indent="-317500" lvl="2" marL="1371600" rtl="0" algn="l">
              <a:spcBef>
                <a:spcPts val="0"/>
              </a:spcBef>
              <a:spcAft>
                <a:spcPts val="0"/>
              </a:spcAft>
              <a:buSzPts val="1400"/>
              <a:buChar char="-"/>
            </a:pPr>
            <a:r>
              <a:rPr lang="en" sz="1400"/>
              <a:t>Implementación de módulos intermedios.</a:t>
            </a:r>
            <a:endParaRPr sz="1400"/>
          </a:p>
          <a:p>
            <a:pPr indent="-317500" lvl="2" marL="1371600" rtl="0" algn="l">
              <a:spcBef>
                <a:spcPts val="0"/>
              </a:spcBef>
              <a:spcAft>
                <a:spcPts val="0"/>
              </a:spcAft>
              <a:buSzPts val="1400"/>
              <a:buChar char="-"/>
            </a:pPr>
            <a:r>
              <a:rPr lang="en" sz="1400"/>
              <a:t>Entrega de funciones avanzadas y pruebas finales.</a:t>
            </a:r>
            <a:endParaRPr sz="1400"/>
          </a:p>
          <a:p>
            <a:pPr indent="-317500" lvl="0" marL="457200" rtl="0" algn="l">
              <a:spcBef>
                <a:spcPts val="0"/>
              </a:spcBef>
              <a:spcAft>
                <a:spcPts val="0"/>
              </a:spcAft>
              <a:buSzPts val="1400"/>
              <a:buChar char="-"/>
            </a:pPr>
            <a:r>
              <a:rPr b="1" lang="en" sz="1400"/>
              <a:t>Gestión de tareas:</a:t>
            </a:r>
            <a:endParaRPr b="1" sz="1400"/>
          </a:p>
          <a:p>
            <a:pPr indent="-317500" lvl="1" marL="914400" rtl="0" algn="l">
              <a:spcBef>
                <a:spcPts val="0"/>
              </a:spcBef>
              <a:spcAft>
                <a:spcPts val="0"/>
              </a:spcAft>
              <a:buSzPts val="1400"/>
              <a:buChar char="-"/>
            </a:pPr>
            <a:r>
              <a:rPr lang="en" sz="1400"/>
              <a:t>Trello para seguimiento visual en tableros Kanban.</a:t>
            </a:r>
            <a:endParaRPr sz="1400"/>
          </a:p>
          <a:p>
            <a:pPr indent="-317500" lvl="1" marL="914400" rtl="0" algn="l">
              <a:spcBef>
                <a:spcPts val="0"/>
              </a:spcBef>
              <a:spcAft>
                <a:spcPts val="0"/>
              </a:spcAft>
              <a:buSzPts val="1400"/>
              <a:buChar char="-"/>
            </a:pPr>
            <a:r>
              <a:rPr lang="en" sz="1400"/>
              <a:t>GitHub para control de versiones y colaboración en código.</a:t>
            </a:r>
            <a:endParaRPr sz="1400"/>
          </a:p>
          <a:p>
            <a:pPr indent="-317500" lvl="1" marL="914400" rtl="0" algn="l">
              <a:spcBef>
                <a:spcPts val="0"/>
              </a:spcBef>
              <a:spcAft>
                <a:spcPts val="0"/>
              </a:spcAft>
              <a:buSzPts val="1400"/>
              <a:buChar char="-"/>
            </a:pPr>
            <a:r>
              <a:rPr lang="en" sz="1400"/>
              <a:t>Google Drive para documentación compartida.</a:t>
            </a:r>
            <a:endParaRPr sz="1400"/>
          </a:p>
          <a:p>
            <a:pPr indent="-317500" lvl="0" marL="457200" rtl="0" algn="l">
              <a:spcBef>
                <a:spcPts val="0"/>
              </a:spcBef>
              <a:spcAft>
                <a:spcPts val="0"/>
              </a:spcAft>
              <a:buSzPts val="1400"/>
              <a:buChar char="-"/>
            </a:pPr>
            <a:r>
              <a:rPr b="1" lang="en" sz="1400"/>
              <a:t>Organización del equipo:</a:t>
            </a:r>
            <a:endParaRPr b="1" sz="1400"/>
          </a:p>
          <a:p>
            <a:pPr indent="-317500" lvl="1" marL="914400" rtl="0" algn="l">
              <a:spcBef>
                <a:spcPts val="0"/>
              </a:spcBef>
              <a:spcAft>
                <a:spcPts val="0"/>
              </a:spcAft>
              <a:buSzPts val="1400"/>
              <a:buChar char="-"/>
            </a:pPr>
            <a:r>
              <a:rPr lang="en" sz="1400"/>
              <a:t>Coordinador del proyecto: planificación y control general.</a:t>
            </a:r>
            <a:endParaRPr sz="1400"/>
          </a:p>
          <a:p>
            <a:pPr indent="-317500" lvl="1" marL="914400" rtl="0" algn="l">
              <a:spcBef>
                <a:spcPts val="0"/>
              </a:spcBef>
              <a:spcAft>
                <a:spcPts val="0"/>
              </a:spcAft>
              <a:buSzPts val="1400"/>
              <a:buChar char="-"/>
            </a:pPr>
            <a:r>
              <a:rPr lang="en" sz="1400"/>
              <a:t>Gestor de producto: requisitos, validaciones y priorización.</a:t>
            </a:r>
            <a:endParaRPr sz="1400"/>
          </a:p>
          <a:p>
            <a:pPr indent="-317500" lvl="1" marL="914400" rtl="0" algn="l">
              <a:spcBef>
                <a:spcPts val="0"/>
              </a:spcBef>
              <a:spcAft>
                <a:spcPts val="0"/>
              </a:spcAft>
              <a:buSzPts val="1400"/>
              <a:buChar char="-"/>
            </a:pPr>
            <a:r>
              <a:rPr lang="en" sz="1400"/>
              <a:t>Equipo de desarrollo: codificación, pruebas e implementación.</a:t>
            </a:r>
            <a:endParaRPr sz="1400"/>
          </a:p>
          <a:p>
            <a:pPr indent="-317500" lvl="1" marL="914400" rtl="0" algn="l">
              <a:spcBef>
                <a:spcPts val="0"/>
              </a:spcBef>
              <a:spcAft>
                <a:spcPts val="0"/>
              </a:spcAft>
              <a:buSzPts val="1400"/>
              <a:buChar char="-"/>
            </a:pPr>
            <a:r>
              <a:rPr lang="en" sz="1400"/>
              <a:t>Trabajo horizontal y colaborativo, con responsabilidades específicas.</a:t>
            </a:r>
            <a:endParaRPr sz="1400"/>
          </a:p>
        </p:txBody>
      </p:sp>
      <p:pic>
        <p:nvPicPr>
          <p:cNvPr id="899" name="Google Shape;899;p52"/>
          <p:cNvPicPr preferRelativeResize="0"/>
          <p:nvPr/>
        </p:nvPicPr>
        <p:blipFill>
          <a:blip r:embed="rId3">
            <a:alphaModFix/>
          </a:blip>
          <a:stretch>
            <a:fillRect/>
          </a:stretch>
        </p:blipFill>
        <p:spPr>
          <a:xfrm>
            <a:off x="6852000" y="1598200"/>
            <a:ext cx="2621725" cy="2621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53"/>
          <p:cNvSpPr txBox="1"/>
          <p:nvPr>
            <p:ph type="title"/>
          </p:nvPr>
        </p:nvSpPr>
        <p:spPr>
          <a:xfrm>
            <a:off x="381000" y="307100"/>
            <a:ext cx="7851000" cy="87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GANTT</a:t>
            </a:r>
            <a:endParaRPr/>
          </a:p>
        </p:txBody>
      </p:sp>
      <p:sp>
        <p:nvSpPr>
          <p:cNvPr id="905" name="Google Shape;905;p53"/>
          <p:cNvSpPr txBox="1"/>
          <p:nvPr/>
        </p:nvSpPr>
        <p:spPr>
          <a:xfrm>
            <a:off x="130700" y="937975"/>
            <a:ext cx="8956800" cy="1391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lt1"/>
              </a:buClr>
              <a:buSzPts val="1400"/>
              <a:buFont typeface="Quicksand"/>
              <a:buChar char="-"/>
            </a:pPr>
            <a:r>
              <a:rPr b="1" lang="en">
                <a:solidFill>
                  <a:schemeClr val="lt1"/>
                </a:solidFill>
                <a:latin typeface="Quicksand"/>
                <a:ea typeface="Quicksand"/>
                <a:cs typeface="Quicksand"/>
                <a:sym typeface="Quicksand"/>
              </a:rPr>
              <a:t>Buenas prácticas:</a:t>
            </a:r>
            <a:endParaRPr b="1">
              <a:solidFill>
                <a:schemeClr val="lt1"/>
              </a:solidFill>
              <a:latin typeface="Quicksand"/>
              <a:ea typeface="Quicksand"/>
              <a:cs typeface="Quicksand"/>
              <a:sym typeface="Quicksand"/>
            </a:endParaRPr>
          </a:p>
          <a:p>
            <a:pPr indent="-317500" lvl="1" marL="914400" rtl="0" algn="l">
              <a:lnSpc>
                <a:spcPct val="115000"/>
              </a:lnSpc>
              <a:spcBef>
                <a:spcPts val="0"/>
              </a:spcBef>
              <a:spcAft>
                <a:spcPts val="0"/>
              </a:spcAft>
              <a:buClr>
                <a:schemeClr val="lt1"/>
              </a:buClr>
              <a:buSzPts val="1400"/>
              <a:buFont typeface="Quicksand"/>
              <a:buChar char="-"/>
            </a:pPr>
            <a:r>
              <a:rPr lang="en">
                <a:solidFill>
                  <a:schemeClr val="lt1"/>
                </a:solidFill>
                <a:latin typeface="Quicksand"/>
                <a:ea typeface="Quicksand"/>
                <a:cs typeface="Quicksand"/>
                <a:sym typeface="Quicksand"/>
              </a:rPr>
              <a:t>Historias de usuario con criterios de aceptación definidos (Definition of Done): funcionalidad, pruebas, validaciones y documentación.</a:t>
            </a:r>
            <a:endParaRPr>
              <a:solidFill>
                <a:schemeClr val="lt1"/>
              </a:solidFill>
              <a:latin typeface="Quicksand"/>
              <a:ea typeface="Quicksand"/>
              <a:cs typeface="Quicksand"/>
              <a:sym typeface="Quicksand"/>
            </a:endParaRPr>
          </a:p>
          <a:p>
            <a:pPr indent="-317500" lvl="1" marL="914400" rtl="0" algn="l">
              <a:lnSpc>
                <a:spcPct val="115000"/>
              </a:lnSpc>
              <a:spcBef>
                <a:spcPts val="0"/>
              </a:spcBef>
              <a:spcAft>
                <a:spcPts val="0"/>
              </a:spcAft>
              <a:buClr>
                <a:schemeClr val="lt1"/>
              </a:buClr>
              <a:buSzPts val="1400"/>
              <a:buFont typeface="Quicksand"/>
              <a:buChar char="-"/>
            </a:pPr>
            <a:r>
              <a:rPr lang="en">
                <a:solidFill>
                  <a:schemeClr val="lt1"/>
                </a:solidFill>
                <a:latin typeface="Quicksand"/>
                <a:ea typeface="Quicksand"/>
                <a:cs typeface="Quicksand"/>
                <a:sym typeface="Quicksand"/>
              </a:rPr>
              <a:t>Evaluación constante al final de cada iteración.</a:t>
            </a:r>
            <a:endParaRPr>
              <a:solidFill>
                <a:schemeClr val="lt1"/>
              </a:solidFill>
              <a:latin typeface="Quicksand"/>
              <a:ea typeface="Quicksand"/>
              <a:cs typeface="Quicksand"/>
              <a:sym typeface="Quicksand"/>
            </a:endParaRPr>
          </a:p>
          <a:p>
            <a:pPr indent="-317500" lvl="1" marL="914400" rtl="0" algn="l">
              <a:lnSpc>
                <a:spcPct val="115000"/>
              </a:lnSpc>
              <a:spcBef>
                <a:spcPts val="0"/>
              </a:spcBef>
              <a:spcAft>
                <a:spcPts val="0"/>
              </a:spcAft>
              <a:buClr>
                <a:schemeClr val="lt1"/>
              </a:buClr>
              <a:buSzPts val="1400"/>
              <a:buFont typeface="Quicksand"/>
              <a:buChar char="-"/>
            </a:pPr>
            <a:r>
              <a:rPr lang="en">
                <a:solidFill>
                  <a:schemeClr val="lt1"/>
                </a:solidFill>
                <a:latin typeface="Quicksand"/>
                <a:ea typeface="Quicksand"/>
                <a:cs typeface="Quicksand"/>
                <a:sym typeface="Quicksand"/>
              </a:rPr>
              <a:t>Flexibilidad ante cambios sin comprometer la planificación global.</a:t>
            </a:r>
            <a:endParaRPr/>
          </a:p>
        </p:txBody>
      </p:sp>
      <p:pic>
        <p:nvPicPr>
          <p:cNvPr id="906" name="Google Shape;906;p53"/>
          <p:cNvPicPr preferRelativeResize="0"/>
          <p:nvPr/>
        </p:nvPicPr>
        <p:blipFill>
          <a:blip r:embed="rId3">
            <a:alphaModFix/>
          </a:blip>
          <a:stretch>
            <a:fillRect/>
          </a:stretch>
        </p:blipFill>
        <p:spPr>
          <a:xfrm>
            <a:off x="0" y="2422807"/>
            <a:ext cx="9143999" cy="244763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54"/>
          <p:cNvSpPr txBox="1"/>
          <p:nvPr>
            <p:ph idx="14" type="subTitle"/>
          </p:nvPr>
        </p:nvSpPr>
        <p:spPr>
          <a:xfrm>
            <a:off x="1181175" y="1351675"/>
            <a:ext cx="5703600" cy="37122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t>LogIn</a:t>
            </a:r>
            <a:endParaRPr sz="1600"/>
          </a:p>
          <a:p>
            <a:pPr indent="-330200" lvl="0" marL="457200" rtl="0" algn="l">
              <a:lnSpc>
                <a:spcPct val="115000"/>
              </a:lnSpc>
              <a:spcBef>
                <a:spcPts val="0"/>
              </a:spcBef>
              <a:spcAft>
                <a:spcPts val="0"/>
              </a:spcAft>
              <a:buSzPts val="1600"/>
              <a:buChar char="-"/>
            </a:pPr>
            <a:r>
              <a:rPr lang="en" sz="1600"/>
              <a:t>RF-LOG-01 - Inicio de Sesión</a:t>
            </a:r>
            <a:endParaRPr sz="1600"/>
          </a:p>
          <a:p>
            <a:pPr indent="-330200" lvl="0" marL="457200" rtl="0" algn="l">
              <a:lnSpc>
                <a:spcPct val="115000"/>
              </a:lnSpc>
              <a:spcBef>
                <a:spcPts val="0"/>
              </a:spcBef>
              <a:spcAft>
                <a:spcPts val="0"/>
              </a:spcAft>
              <a:buSzPts val="1600"/>
              <a:buChar char="-"/>
            </a:pPr>
            <a:r>
              <a:rPr lang="en" sz="1600"/>
              <a:t>RF-LOG-02 - Recuperación de contraseña</a:t>
            </a:r>
            <a:endParaRPr sz="1600"/>
          </a:p>
          <a:p>
            <a:pPr indent="0" lvl="0" marL="0" rtl="0" algn="l">
              <a:lnSpc>
                <a:spcPct val="115000"/>
              </a:lnSpc>
              <a:spcBef>
                <a:spcPts val="0"/>
              </a:spcBef>
              <a:spcAft>
                <a:spcPts val="0"/>
              </a:spcAft>
              <a:buNone/>
            </a:pPr>
            <a:r>
              <a:rPr lang="en" sz="1600"/>
              <a:t>Perfiles</a:t>
            </a:r>
            <a:endParaRPr sz="1600"/>
          </a:p>
          <a:p>
            <a:pPr indent="-330200" lvl="0" marL="457200" rtl="0" algn="l">
              <a:lnSpc>
                <a:spcPct val="115000"/>
              </a:lnSpc>
              <a:spcBef>
                <a:spcPts val="0"/>
              </a:spcBef>
              <a:spcAft>
                <a:spcPts val="0"/>
              </a:spcAft>
              <a:buSzPts val="1600"/>
              <a:buChar char="-"/>
            </a:pPr>
            <a:r>
              <a:rPr lang="en" sz="1600"/>
              <a:t>RF-GP-01 - Gestión de perfiles y permisos del sistema</a:t>
            </a:r>
            <a:endParaRPr sz="1600"/>
          </a:p>
          <a:p>
            <a:pPr indent="0" lvl="0" marL="0" rtl="0" algn="l">
              <a:lnSpc>
                <a:spcPct val="115000"/>
              </a:lnSpc>
              <a:spcBef>
                <a:spcPts val="0"/>
              </a:spcBef>
              <a:spcAft>
                <a:spcPts val="0"/>
              </a:spcAft>
              <a:buNone/>
            </a:pPr>
            <a:r>
              <a:rPr lang="en" sz="1600"/>
              <a:t>Empleados</a:t>
            </a:r>
            <a:endParaRPr sz="1600"/>
          </a:p>
          <a:p>
            <a:pPr indent="-330200" lvl="0" marL="457200" rtl="0" algn="l">
              <a:lnSpc>
                <a:spcPct val="115000"/>
              </a:lnSpc>
              <a:spcBef>
                <a:spcPts val="0"/>
              </a:spcBef>
              <a:spcAft>
                <a:spcPts val="0"/>
              </a:spcAft>
              <a:buSzPts val="1600"/>
              <a:buChar char="-"/>
            </a:pPr>
            <a:r>
              <a:rPr lang="en" sz="1600"/>
              <a:t>RF-EMP-01 - Gestión de empleados</a:t>
            </a:r>
            <a:endParaRPr sz="1600"/>
          </a:p>
          <a:p>
            <a:pPr indent="-330200" lvl="0" marL="457200" rtl="0" algn="l">
              <a:lnSpc>
                <a:spcPct val="115000"/>
              </a:lnSpc>
              <a:spcBef>
                <a:spcPts val="0"/>
              </a:spcBef>
              <a:spcAft>
                <a:spcPts val="0"/>
              </a:spcAft>
              <a:buSzPts val="1600"/>
              <a:buChar char="-"/>
            </a:pPr>
            <a:r>
              <a:rPr lang="en" sz="1600"/>
              <a:t>RF-EMP-02 - Asignación de Perfiles a Empleados</a:t>
            </a:r>
            <a:endParaRPr sz="1600"/>
          </a:p>
          <a:p>
            <a:pPr indent="-330200" lvl="0" marL="457200" rtl="0" algn="l">
              <a:lnSpc>
                <a:spcPct val="115000"/>
              </a:lnSpc>
              <a:spcBef>
                <a:spcPts val="0"/>
              </a:spcBef>
              <a:spcAft>
                <a:spcPts val="0"/>
              </a:spcAft>
              <a:buSzPts val="1600"/>
              <a:buChar char="-"/>
            </a:pPr>
            <a:r>
              <a:rPr lang="en" sz="1600"/>
              <a:t>RF-EMP-03 - Notificaciones internas del sistema</a:t>
            </a:r>
            <a:endParaRPr sz="1600"/>
          </a:p>
          <a:p>
            <a:pPr indent="0" lvl="0" marL="0" rtl="0" algn="l">
              <a:lnSpc>
                <a:spcPct val="115000"/>
              </a:lnSpc>
              <a:spcBef>
                <a:spcPts val="0"/>
              </a:spcBef>
              <a:spcAft>
                <a:spcPts val="0"/>
              </a:spcAft>
              <a:buNone/>
            </a:pPr>
            <a:r>
              <a:rPr lang="en" sz="1600"/>
              <a:t>Clientes</a:t>
            </a:r>
            <a:endParaRPr sz="1600"/>
          </a:p>
          <a:p>
            <a:pPr indent="-330200" lvl="0" marL="457200" rtl="0" algn="l">
              <a:lnSpc>
                <a:spcPct val="115000"/>
              </a:lnSpc>
              <a:spcBef>
                <a:spcPts val="0"/>
              </a:spcBef>
              <a:spcAft>
                <a:spcPts val="0"/>
              </a:spcAft>
              <a:buSzPts val="1600"/>
              <a:buChar char="-"/>
            </a:pPr>
            <a:r>
              <a:rPr lang="en" sz="1600"/>
              <a:t>RF-CLI-01 - Gestión de clientes</a:t>
            </a:r>
            <a:endParaRPr sz="1600"/>
          </a:p>
          <a:p>
            <a:pPr indent="-330200" lvl="0" marL="457200" rtl="0" algn="l">
              <a:lnSpc>
                <a:spcPct val="115000"/>
              </a:lnSpc>
              <a:spcBef>
                <a:spcPts val="0"/>
              </a:spcBef>
              <a:spcAft>
                <a:spcPts val="0"/>
              </a:spcAft>
              <a:buSzPts val="1600"/>
              <a:buChar char="-"/>
            </a:pPr>
            <a:r>
              <a:rPr lang="en" sz="1600"/>
              <a:t>RF-CLI-02 - Notificaciones a clientes</a:t>
            </a:r>
            <a:endParaRPr sz="1600"/>
          </a:p>
        </p:txBody>
      </p:sp>
      <p:sp>
        <p:nvSpPr>
          <p:cNvPr id="912" name="Google Shape;912;p54"/>
          <p:cNvSpPr/>
          <p:nvPr/>
        </p:nvSpPr>
        <p:spPr>
          <a:xfrm>
            <a:off x="187201" y="723027"/>
            <a:ext cx="822886" cy="822886"/>
          </a:xfrm>
          <a:custGeom>
            <a:rect b="b" l="l" r="r" t="t"/>
            <a:pathLst>
              <a:path extrusionOk="0" h="16384" w="16384">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100019"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54"/>
          <p:cNvSpPr txBox="1"/>
          <p:nvPr>
            <p:ph idx="7" type="title"/>
          </p:nvPr>
        </p:nvSpPr>
        <p:spPr>
          <a:xfrm>
            <a:off x="187200" y="814363"/>
            <a:ext cx="822900" cy="6402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914" name="Google Shape;914;p54"/>
          <p:cNvSpPr txBox="1"/>
          <p:nvPr>
            <p:ph type="title"/>
          </p:nvPr>
        </p:nvSpPr>
        <p:spPr>
          <a:xfrm>
            <a:off x="1181175" y="917275"/>
            <a:ext cx="25803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Funcionales</a:t>
            </a:r>
            <a:endParaRPr sz="2400"/>
          </a:p>
        </p:txBody>
      </p:sp>
      <p:sp>
        <p:nvSpPr>
          <p:cNvPr id="915" name="Google Shape;915;p54"/>
          <p:cNvSpPr txBox="1"/>
          <p:nvPr>
            <p:ph idx="15" type="title"/>
          </p:nvPr>
        </p:nvSpPr>
        <p:spPr>
          <a:xfrm>
            <a:off x="0" y="159625"/>
            <a:ext cx="9327300" cy="54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REQUERIMIENTOS</a:t>
            </a:r>
            <a:endParaRPr sz="3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55"/>
          <p:cNvSpPr/>
          <p:nvPr/>
        </p:nvSpPr>
        <p:spPr>
          <a:xfrm>
            <a:off x="4919651" y="723027"/>
            <a:ext cx="822886" cy="822886"/>
          </a:xfrm>
          <a:custGeom>
            <a:rect b="b" l="l" r="r" t="t"/>
            <a:pathLst>
              <a:path extrusionOk="0" h="16384" w="16384">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100019"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55"/>
          <p:cNvSpPr/>
          <p:nvPr/>
        </p:nvSpPr>
        <p:spPr>
          <a:xfrm>
            <a:off x="187201" y="723027"/>
            <a:ext cx="822886" cy="822886"/>
          </a:xfrm>
          <a:custGeom>
            <a:rect b="b" l="l" r="r" t="t"/>
            <a:pathLst>
              <a:path extrusionOk="0" h="16384" w="16384">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100019"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55"/>
          <p:cNvSpPr txBox="1"/>
          <p:nvPr>
            <p:ph idx="7" type="title"/>
          </p:nvPr>
        </p:nvSpPr>
        <p:spPr>
          <a:xfrm>
            <a:off x="187200" y="814363"/>
            <a:ext cx="822900" cy="6402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923" name="Google Shape;923;p55"/>
          <p:cNvSpPr txBox="1"/>
          <p:nvPr>
            <p:ph type="title"/>
          </p:nvPr>
        </p:nvSpPr>
        <p:spPr>
          <a:xfrm>
            <a:off x="1181175" y="917275"/>
            <a:ext cx="25803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Funcionales</a:t>
            </a:r>
            <a:endParaRPr sz="2400"/>
          </a:p>
        </p:txBody>
      </p:sp>
      <p:sp>
        <p:nvSpPr>
          <p:cNvPr id="924" name="Google Shape;924;p55"/>
          <p:cNvSpPr txBox="1"/>
          <p:nvPr>
            <p:ph idx="2" type="title"/>
          </p:nvPr>
        </p:nvSpPr>
        <p:spPr>
          <a:xfrm>
            <a:off x="5842800" y="917275"/>
            <a:ext cx="2854800" cy="43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No Funcionales</a:t>
            </a:r>
            <a:endParaRPr sz="2400"/>
          </a:p>
        </p:txBody>
      </p:sp>
      <p:sp>
        <p:nvSpPr>
          <p:cNvPr id="925" name="Google Shape;925;p55"/>
          <p:cNvSpPr txBox="1"/>
          <p:nvPr>
            <p:ph idx="8" type="title"/>
          </p:nvPr>
        </p:nvSpPr>
        <p:spPr>
          <a:xfrm>
            <a:off x="4919625" y="820275"/>
            <a:ext cx="822900" cy="6402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926" name="Google Shape;926;p55"/>
          <p:cNvSpPr txBox="1"/>
          <p:nvPr>
            <p:ph idx="15" type="title"/>
          </p:nvPr>
        </p:nvSpPr>
        <p:spPr>
          <a:xfrm>
            <a:off x="0" y="159625"/>
            <a:ext cx="9327300" cy="54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REQUERIMIENTOS</a:t>
            </a:r>
            <a:endParaRPr sz="3000"/>
          </a:p>
        </p:txBody>
      </p:sp>
      <p:grpSp>
        <p:nvGrpSpPr>
          <p:cNvPr id="927" name="Google Shape;927;p55"/>
          <p:cNvGrpSpPr/>
          <p:nvPr/>
        </p:nvGrpSpPr>
        <p:grpSpPr>
          <a:xfrm rot="1285550">
            <a:off x="7657617" y="24196"/>
            <a:ext cx="822913" cy="818353"/>
            <a:chOff x="5088175" y="2529243"/>
            <a:chExt cx="822905" cy="818345"/>
          </a:xfrm>
        </p:grpSpPr>
        <p:sp>
          <p:nvSpPr>
            <p:cNvPr id="928" name="Google Shape;928;p55"/>
            <p:cNvSpPr/>
            <p:nvPr/>
          </p:nvSpPr>
          <p:spPr>
            <a:xfrm>
              <a:off x="5092588" y="2529243"/>
              <a:ext cx="818492" cy="818345"/>
            </a:xfrm>
            <a:custGeom>
              <a:rect b="b" l="l" r="r" t="t"/>
              <a:pathLst>
                <a:path extrusionOk="0" fill="none" h="5563" w="5564">
                  <a:moveTo>
                    <a:pt x="5563" y="2766"/>
                  </a:moveTo>
                  <a:cubicBezTo>
                    <a:pt x="5563" y="4317"/>
                    <a:pt x="4317" y="5563"/>
                    <a:pt x="2767" y="5563"/>
                  </a:cubicBezTo>
                  <a:cubicBezTo>
                    <a:pt x="1217" y="5563"/>
                    <a:pt x="1" y="4317"/>
                    <a:pt x="1" y="2766"/>
                  </a:cubicBezTo>
                  <a:cubicBezTo>
                    <a:pt x="1" y="1247"/>
                    <a:pt x="1217" y="0"/>
                    <a:pt x="2767" y="0"/>
                  </a:cubicBezTo>
                  <a:cubicBezTo>
                    <a:pt x="4317" y="0"/>
                    <a:pt x="5563" y="1247"/>
                    <a:pt x="5563" y="276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55"/>
            <p:cNvSpPr/>
            <p:nvPr/>
          </p:nvSpPr>
          <p:spPr>
            <a:xfrm>
              <a:off x="5499478" y="2529243"/>
              <a:ext cx="147" cy="818345"/>
            </a:xfrm>
            <a:custGeom>
              <a:rect b="b" l="l" r="r" t="t"/>
              <a:pathLst>
                <a:path extrusionOk="0" fill="none" h="5563" w="1">
                  <a:moveTo>
                    <a:pt x="1" y="0"/>
                  </a:moveTo>
                  <a:lnTo>
                    <a:pt x="1" y="5563"/>
                  </a:lnTo>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55"/>
            <p:cNvSpPr/>
            <p:nvPr/>
          </p:nvSpPr>
          <p:spPr>
            <a:xfrm>
              <a:off x="5307213" y="2533656"/>
              <a:ext cx="134307" cy="809519"/>
            </a:xfrm>
            <a:custGeom>
              <a:rect b="b" l="l" r="r" t="t"/>
              <a:pathLst>
                <a:path extrusionOk="0" fill="none" h="5503" w="913">
                  <a:moveTo>
                    <a:pt x="913" y="5502"/>
                  </a:moveTo>
                  <a:cubicBezTo>
                    <a:pt x="913" y="5502"/>
                    <a:pt x="1" y="4712"/>
                    <a:pt x="1" y="2736"/>
                  </a:cubicBezTo>
                  <a:cubicBezTo>
                    <a:pt x="1" y="791"/>
                    <a:pt x="913" y="1"/>
                    <a:pt x="913" y="1"/>
                  </a:cubicBezTo>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55"/>
            <p:cNvSpPr/>
            <p:nvPr/>
          </p:nvSpPr>
          <p:spPr>
            <a:xfrm>
              <a:off x="5562144" y="2533656"/>
              <a:ext cx="134307" cy="809519"/>
            </a:xfrm>
            <a:custGeom>
              <a:rect b="b" l="l" r="r" t="t"/>
              <a:pathLst>
                <a:path extrusionOk="0" fill="none" h="5503" w="913">
                  <a:moveTo>
                    <a:pt x="0" y="5502"/>
                  </a:moveTo>
                  <a:cubicBezTo>
                    <a:pt x="0" y="5502"/>
                    <a:pt x="912" y="4712"/>
                    <a:pt x="912" y="2736"/>
                  </a:cubicBezTo>
                  <a:cubicBezTo>
                    <a:pt x="912" y="791"/>
                    <a:pt x="0" y="1"/>
                    <a:pt x="0" y="1"/>
                  </a:cubicBezTo>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55"/>
            <p:cNvSpPr/>
            <p:nvPr/>
          </p:nvSpPr>
          <p:spPr>
            <a:xfrm>
              <a:off x="5088175" y="2936132"/>
              <a:ext cx="822905" cy="147"/>
            </a:xfrm>
            <a:custGeom>
              <a:rect b="b" l="l" r="r" t="t"/>
              <a:pathLst>
                <a:path extrusionOk="0" fill="none" h="1" w="5594">
                  <a:moveTo>
                    <a:pt x="0" y="0"/>
                  </a:moveTo>
                  <a:lnTo>
                    <a:pt x="5593" y="0"/>
                  </a:lnTo>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55"/>
            <p:cNvSpPr/>
            <p:nvPr/>
          </p:nvSpPr>
          <p:spPr>
            <a:xfrm>
              <a:off x="5191001" y="3128397"/>
              <a:ext cx="626079" cy="67227"/>
            </a:xfrm>
            <a:custGeom>
              <a:rect b="b" l="l" r="r" t="t"/>
              <a:pathLst>
                <a:path extrusionOk="0" fill="none" h="457" w="4256">
                  <a:moveTo>
                    <a:pt x="4256" y="456"/>
                  </a:moveTo>
                  <a:cubicBezTo>
                    <a:pt x="3830" y="244"/>
                    <a:pt x="3101" y="0"/>
                    <a:pt x="2098" y="0"/>
                  </a:cubicBezTo>
                  <a:cubicBezTo>
                    <a:pt x="1125" y="0"/>
                    <a:pt x="426" y="213"/>
                    <a:pt x="1" y="456"/>
                  </a:cubicBezTo>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55"/>
            <p:cNvSpPr/>
            <p:nvPr/>
          </p:nvSpPr>
          <p:spPr>
            <a:xfrm>
              <a:off x="5191001" y="2694735"/>
              <a:ext cx="626079" cy="71640"/>
            </a:xfrm>
            <a:custGeom>
              <a:rect b="b" l="l" r="r" t="t"/>
              <a:pathLst>
                <a:path extrusionOk="0" fill="none" h="487" w="4256">
                  <a:moveTo>
                    <a:pt x="1" y="0"/>
                  </a:moveTo>
                  <a:cubicBezTo>
                    <a:pt x="426" y="243"/>
                    <a:pt x="1125" y="486"/>
                    <a:pt x="2159" y="486"/>
                  </a:cubicBezTo>
                  <a:cubicBezTo>
                    <a:pt x="3131" y="486"/>
                    <a:pt x="3830" y="243"/>
                    <a:pt x="4256" y="30"/>
                  </a:cubicBezTo>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5" name="Google Shape;935;p55"/>
          <p:cNvSpPr txBox="1"/>
          <p:nvPr>
            <p:ph idx="14" type="subTitle"/>
          </p:nvPr>
        </p:nvSpPr>
        <p:spPr>
          <a:xfrm>
            <a:off x="1181175" y="1351675"/>
            <a:ext cx="4561200" cy="37920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t>Diagnostico</a:t>
            </a:r>
            <a:endParaRPr sz="1600"/>
          </a:p>
          <a:p>
            <a:pPr indent="-330200" lvl="0" marL="457200" rtl="0" algn="l">
              <a:lnSpc>
                <a:spcPct val="115000"/>
              </a:lnSpc>
              <a:spcBef>
                <a:spcPts val="0"/>
              </a:spcBef>
              <a:spcAft>
                <a:spcPts val="0"/>
              </a:spcAft>
              <a:buSzPts val="1600"/>
              <a:buChar char="-"/>
            </a:pPr>
            <a:r>
              <a:rPr lang="en" sz="1600"/>
              <a:t>RF-DIAG-01 - Gestión de diagnostico</a:t>
            </a:r>
            <a:endParaRPr sz="1600"/>
          </a:p>
          <a:p>
            <a:pPr indent="0" lvl="0" marL="0" rtl="0" algn="l">
              <a:lnSpc>
                <a:spcPct val="115000"/>
              </a:lnSpc>
              <a:spcBef>
                <a:spcPts val="0"/>
              </a:spcBef>
              <a:spcAft>
                <a:spcPts val="0"/>
              </a:spcAft>
              <a:buNone/>
            </a:pPr>
            <a:r>
              <a:rPr lang="en" sz="1600"/>
              <a:t>Reparaciones</a:t>
            </a:r>
            <a:endParaRPr sz="1600"/>
          </a:p>
          <a:p>
            <a:pPr indent="-330200" lvl="0" marL="457200" rtl="0" algn="l">
              <a:lnSpc>
                <a:spcPct val="115000"/>
              </a:lnSpc>
              <a:spcBef>
                <a:spcPts val="0"/>
              </a:spcBef>
              <a:spcAft>
                <a:spcPts val="0"/>
              </a:spcAft>
              <a:buSzPts val="1600"/>
              <a:buChar char="-"/>
            </a:pPr>
            <a:r>
              <a:rPr lang="en" sz="1600"/>
              <a:t>RF-REP-01 - Gestión de reparaciones</a:t>
            </a:r>
            <a:endParaRPr sz="1600"/>
          </a:p>
          <a:p>
            <a:pPr indent="-330200" lvl="0" marL="457200" rtl="0" algn="l">
              <a:lnSpc>
                <a:spcPct val="115000"/>
              </a:lnSpc>
              <a:spcBef>
                <a:spcPts val="0"/>
              </a:spcBef>
              <a:spcAft>
                <a:spcPts val="0"/>
              </a:spcAft>
              <a:buSzPts val="1600"/>
              <a:buChar char="-"/>
            </a:pPr>
            <a:r>
              <a:rPr lang="en" sz="1600"/>
              <a:t>RF-REP-02 - Historial de cambios en reparaciones</a:t>
            </a:r>
            <a:endParaRPr sz="1600"/>
          </a:p>
          <a:p>
            <a:pPr indent="0" lvl="0" marL="0" rtl="0" algn="l">
              <a:lnSpc>
                <a:spcPct val="115000"/>
              </a:lnSpc>
              <a:spcBef>
                <a:spcPts val="0"/>
              </a:spcBef>
              <a:spcAft>
                <a:spcPts val="0"/>
              </a:spcAft>
              <a:buNone/>
            </a:pPr>
            <a:r>
              <a:rPr lang="en" sz="1600"/>
              <a:t>Repuestos</a:t>
            </a:r>
            <a:endParaRPr sz="1600"/>
          </a:p>
          <a:p>
            <a:pPr indent="-330200" lvl="0" marL="457200" rtl="0" algn="l">
              <a:lnSpc>
                <a:spcPct val="115000"/>
              </a:lnSpc>
              <a:spcBef>
                <a:spcPts val="0"/>
              </a:spcBef>
              <a:spcAft>
                <a:spcPts val="0"/>
              </a:spcAft>
              <a:buSzPts val="1600"/>
              <a:buChar char="-"/>
            </a:pPr>
            <a:r>
              <a:rPr lang="en" sz="1600"/>
              <a:t>RF-REPUESTOS-01 - Gestión de repuestos</a:t>
            </a:r>
            <a:endParaRPr sz="1600"/>
          </a:p>
          <a:p>
            <a:pPr indent="0" lvl="0" marL="0" rtl="0" algn="l">
              <a:lnSpc>
                <a:spcPct val="115000"/>
              </a:lnSpc>
              <a:spcBef>
                <a:spcPts val="0"/>
              </a:spcBef>
              <a:spcAft>
                <a:spcPts val="0"/>
              </a:spcAft>
              <a:buNone/>
            </a:pPr>
            <a:r>
              <a:rPr lang="en" sz="1600"/>
              <a:t>Reportes </a:t>
            </a:r>
            <a:endParaRPr sz="1600"/>
          </a:p>
          <a:p>
            <a:pPr indent="-330200" lvl="0" marL="457200" rtl="0" algn="l">
              <a:lnSpc>
                <a:spcPct val="115000"/>
              </a:lnSpc>
              <a:spcBef>
                <a:spcPts val="0"/>
              </a:spcBef>
              <a:spcAft>
                <a:spcPts val="0"/>
              </a:spcAft>
              <a:buSzPts val="1600"/>
              <a:buChar char="-"/>
            </a:pPr>
            <a:r>
              <a:rPr lang="en" sz="1600"/>
              <a:t>RF-GR-01 - Generación de reportes del sistema</a:t>
            </a:r>
            <a:endParaRPr sz="1600"/>
          </a:p>
          <a:p>
            <a:pPr indent="0" lvl="0" marL="0" rtl="0" algn="l">
              <a:lnSpc>
                <a:spcPct val="115000"/>
              </a:lnSpc>
              <a:spcBef>
                <a:spcPts val="0"/>
              </a:spcBef>
              <a:spcAft>
                <a:spcPts val="0"/>
              </a:spcAft>
              <a:buNone/>
            </a:pPr>
            <a:r>
              <a:t/>
            </a:r>
            <a:endParaRPr sz="1600"/>
          </a:p>
        </p:txBody>
      </p:sp>
      <p:sp>
        <p:nvSpPr>
          <p:cNvPr id="936" name="Google Shape;936;p55"/>
          <p:cNvSpPr txBox="1"/>
          <p:nvPr>
            <p:ph idx="4294967295" type="body"/>
          </p:nvPr>
        </p:nvSpPr>
        <p:spPr>
          <a:xfrm>
            <a:off x="5842800" y="1545925"/>
            <a:ext cx="3384300" cy="21333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Desempeño</a:t>
            </a:r>
            <a:endParaRPr sz="1600"/>
          </a:p>
          <a:p>
            <a:pPr indent="-330200" lvl="0" marL="457200" rtl="0" algn="l">
              <a:lnSpc>
                <a:spcPct val="115000"/>
              </a:lnSpc>
              <a:spcBef>
                <a:spcPts val="0"/>
              </a:spcBef>
              <a:spcAft>
                <a:spcPts val="0"/>
              </a:spcAft>
              <a:buSzPts val="1600"/>
              <a:buChar char="●"/>
            </a:pPr>
            <a:r>
              <a:rPr lang="en" sz="1600"/>
              <a:t>Usabilidad</a:t>
            </a:r>
            <a:endParaRPr sz="1600"/>
          </a:p>
          <a:p>
            <a:pPr indent="-330200" lvl="0" marL="457200" rtl="0" algn="l">
              <a:lnSpc>
                <a:spcPct val="115000"/>
              </a:lnSpc>
              <a:spcBef>
                <a:spcPts val="0"/>
              </a:spcBef>
              <a:spcAft>
                <a:spcPts val="0"/>
              </a:spcAft>
              <a:buSzPts val="1600"/>
              <a:buChar char="●"/>
            </a:pPr>
            <a:r>
              <a:rPr lang="en" sz="1600"/>
              <a:t>Seguridad</a:t>
            </a:r>
            <a:endParaRPr sz="1600"/>
          </a:p>
          <a:p>
            <a:pPr indent="-330200" lvl="0" marL="457200" rtl="0" algn="l">
              <a:lnSpc>
                <a:spcPct val="115000"/>
              </a:lnSpc>
              <a:spcBef>
                <a:spcPts val="0"/>
              </a:spcBef>
              <a:spcAft>
                <a:spcPts val="0"/>
              </a:spcAft>
              <a:buSzPts val="1600"/>
              <a:buChar char="●"/>
            </a:pPr>
            <a:r>
              <a:rPr lang="en" sz="1600"/>
              <a:t>Escalabilidad</a:t>
            </a:r>
            <a:endParaRPr sz="1600"/>
          </a:p>
          <a:p>
            <a:pPr indent="-330200" lvl="0" marL="457200" rtl="0" algn="l">
              <a:lnSpc>
                <a:spcPct val="115000"/>
              </a:lnSpc>
              <a:spcBef>
                <a:spcPts val="0"/>
              </a:spcBef>
              <a:spcAft>
                <a:spcPts val="0"/>
              </a:spcAft>
              <a:buSzPts val="1600"/>
              <a:buChar char="●"/>
            </a:pPr>
            <a:r>
              <a:rPr lang="en" sz="1600"/>
              <a:t>Adaptabilidad</a:t>
            </a:r>
            <a:endParaRPr sz="1600"/>
          </a:p>
          <a:p>
            <a:pPr indent="-330200" lvl="0" marL="457200" rtl="0" algn="l">
              <a:lnSpc>
                <a:spcPct val="115000"/>
              </a:lnSpc>
              <a:spcBef>
                <a:spcPts val="0"/>
              </a:spcBef>
              <a:spcAft>
                <a:spcPts val="0"/>
              </a:spcAft>
              <a:buSzPts val="1600"/>
              <a:buChar char="●"/>
            </a:pPr>
            <a:r>
              <a:rPr lang="en" sz="1600"/>
              <a:t>Auditabilidad</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p56"/>
          <p:cNvSpPr/>
          <p:nvPr/>
        </p:nvSpPr>
        <p:spPr>
          <a:xfrm>
            <a:off x="213051" y="215002"/>
            <a:ext cx="822886" cy="822886"/>
          </a:xfrm>
          <a:custGeom>
            <a:rect b="b" l="l" r="r" t="t"/>
            <a:pathLst>
              <a:path extrusionOk="0" h="16384" w="16384">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100019"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56"/>
          <p:cNvSpPr txBox="1"/>
          <p:nvPr>
            <p:ph idx="7" type="title"/>
          </p:nvPr>
        </p:nvSpPr>
        <p:spPr>
          <a:xfrm>
            <a:off x="296750" y="306350"/>
            <a:ext cx="676800" cy="600900"/>
          </a:xfrm>
          <a:prstGeom prst="rect">
            <a:avLst/>
          </a:prstGeom>
          <a:noFill/>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943" name="Google Shape;943;p56"/>
          <p:cNvSpPr txBox="1"/>
          <p:nvPr>
            <p:ph idx="15" type="title"/>
          </p:nvPr>
        </p:nvSpPr>
        <p:spPr>
          <a:xfrm>
            <a:off x="1098125" y="425300"/>
            <a:ext cx="7336500" cy="43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REQUERIMIENTOS FUNCIONALES</a:t>
            </a:r>
            <a:endParaRPr/>
          </a:p>
        </p:txBody>
      </p:sp>
      <p:graphicFrame>
        <p:nvGraphicFramePr>
          <p:cNvPr id="944" name="Google Shape;944;p56"/>
          <p:cNvGraphicFramePr/>
          <p:nvPr/>
        </p:nvGraphicFramePr>
        <p:xfrm>
          <a:off x="1251250" y="1037900"/>
          <a:ext cx="3000000" cy="3000000"/>
        </p:xfrm>
        <a:graphic>
          <a:graphicData uri="http://schemas.openxmlformats.org/drawingml/2006/table">
            <a:tbl>
              <a:tblPr>
                <a:noFill/>
                <a:tableStyleId>{C716E4D9-39BC-4219-801A-11A3C882DB83}</a:tableStyleId>
              </a:tblPr>
              <a:tblGrid>
                <a:gridCol w="1846150"/>
                <a:gridCol w="5804300"/>
              </a:tblGrid>
              <a:tr h="331350">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Identificación del requerimiento:</a:t>
                      </a:r>
                      <a:endParaRPr sz="1000">
                        <a:latin typeface="Montserrat"/>
                        <a:ea typeface="Montserrat"/>
                        <a:cs typeface="Montserrat"/>
                        <a:sym typeface="Montserrat"/>
                      </a:endParaRPr>
                    </a:p>
                  </a:txBody>
                  <a:tcPr marT="63500" marB="63500" marR="63500" marL="63500"/>
                </a:tc>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RF-LOG-01</a:t>
                      </a:r>
                      <a:endParaRPr sz="1000">
                        <a:latin typeface="Montserrat"/>
                        <a:ea typeface="Montserrat"/>
                        <a:cs typeface="Montserrat"/>
                        <a:sym typeface="Montserrat"/>
                      </a:endParaRPr>
                    </a:p>
                  </a:txBody>
                  <a:tcPr marT="63500" marB="63500" marR="63500" marL="63500"/>
                </a:tc>
              </a:tr>
              <a:tr h="447575">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Nombre del requerimiento:</a:t>
                      </a:r>
                      <a:endParaRPr sz="1000">
                        <a:latin typeface="Montserrat"/>
                        <a:ea typeface="Montserrat"/>
                        <a:cs typeface="Montserrat"/>
                        <a:sym typeface="Montserrat"/>
                      </a:endParaRPr>
                    </a:p>
                  </a:txBody>
                  <a:tcPr marT="63500" marB="63500" marR="63500" marL="63500"/>
                </a:tc>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Inicio de Sesión</a:t>
                      </a:r>
                      <a:endParaRPr sz="1000">
                        <a:latin typeface="Montserrat"/>
                        <a:ea typeface="Montserrat"/>
                        <a:cs typeface="Montserrat"/>
                        <a:sym typeface="Montserrat"/>
                      </a:endParaRPr>
                    </a:p>
                  </a:txBody>
                  <a:tcPr marT="63500" marB="63500" marR="63500" marL="63500"/>
                </a:tc>
              </a:tr>
              <a:tr h="744125">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Características:</a:t>
                      </a:r>
                      <a:endParaRPr sz="1000">
                        <a:latin typeface="Montserrat"/>
                        <a:ea typeface="Montserrat"/>
                        <a:cs typeface="Montserrat"/>
                        <a:sym typeface="Montserrat"/>
                      </a:endParaRPr>
                    </a:p>
                  </a:txBody>
                  <a:tcPr marT="63500" marB="63500" marR="63500" marL="63500"/>
                </a:tc>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El sistema debe permitir la autenticación de usuarios mediante credenciales únicas y seguras. Además, debe gestionar los errores de inicio de sesión, como credenciales incorrectas, proporcionando mensajes de error claros para guiar al usuario.</a:t>
                      </a:r>
                      <a:endParaRPr sz="1000">
                        <a:latin typeface="Montserrat"/>
                        <a:ea typeface="Montserrat"/>
                        <a:cs typeface="Montserrat"/>
                        <a:sym typeface="Montserrat"/>
                      </a:endParaRPr>
                    </a:p>
                  </a:txBody>
                  <a:tcPr marT="63500" marB="63500" marR="63500" marL="63500"/>
                </a:tc>
              </a:tr>
              <a:tr h="774200">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Descripción del requerimiento: </a:t>
                      </a:r>
                      <a:endParaRPr sz="1000">
                        <a:latin typeface="Montserrat"/>
                        <a:ea typeface="Montserrat"/>
                        <a:cs typeface="Montserrat"/>
                        <a:sym typeface="Montserrat"/>
                      </a:endParaRPr>
                    </a:p>
                  </a:txBody>
                  <a:tcPr marT="63500" marB="63500" marR="63500" marL="63500"/>
                </a:tc>
                <a:tc>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El sistema debe permitir el inicio de sesión seguro mediante autenticación de usuarios, utilizando credenciales (usuario y contraseña). </a:t>
                      </a:r>
                      <a:endParaRPr sz="1000">
                        <a:latin typeface="Montserrat"/>
                        <a:ea typeface="Montserrat"/>
                        <a:cs typeface="Montserrat"/>
                        <a:sym typeface="Montserrat"/>
                      </a:endParaRPr>
                    </a:p>
                    <a:p>
                      <a:pPr indent="0" lvl="0" marL="0" rtl="0" algn="l">
                        <a:lnSpc>
                          <a:spcPct val="115000"/>
                        </a:lnSpc>
                        <a:spcBef>
                          <a:spcPts val="0"/>
                        </a:spcBef>
                        <a:spcAft>
                          <a:spcPts val="0"/>
                        </a:spcAft>
                        <a:buNone/>
                      </a:pPr>
                      <a:r>
                        <a:rPr lang="en" sz="1000">
                          <a:latin typeface="Montserrat"/>
                          <a:ea typeface="Montserrat"/>
                          <a:cs typeface="Montserrat"/>
                          <a:sym typeface="Montserrat"/>
                        </a:rPr>
                        <a:t>Además, debe incorporar medidas adicionales de seguridad, para asegurar la protección de las cuentas de usuario.</a:t>
                      </a:r>
                      <a:endParaRPr sz="1000">
                        <a:latin typeface="Montserrat"/>
                        <a:ea typeface="Montserrat"/>
                        <a:cs typeface="Montserrat"/>
                        <a:sym typeface="Montserrat"/>
                      </a:endParaRPr>
                    </a:p>
                  </a:txBody>
                  <a:tcPr marT="63500" marB="63500" marR="63500" marL="63500"/>
                </a:tc>
              </a:tr>
              <a:tr h="414675">
                <a:tc gridSpan="2">
                  <a:txBody>
                    <a:bodyPr/>
                    <a:lstStyle/>
                    <a:p>
                      <a:pPr indent="0" lvl="0" marL="0" rtl="0" algn="l">
                        <a:lnSpc>
                          <a:spcPct val="115000"/>
                        </a:lnSpc>
                        <a:spcBef>
                          <a:spcPts val="0"/>
                        </a:spcBef>
                        <a:spcAft>
                          <a:spcPts val="0"/>
                        </a:spcAft>
                        <a:buNone/>
                      </a:pPr>
                      <a:r>
                        <a:rPr lang="en" sz="1000">
                          <a:latin typeface="Montserrat"/>
                          <a:ea typeface="Montserrat"/>
                          <a:cs typeface="Montserrat"/>
                          <a:sym typeface="Montserrat"/>
                        </a:rPr>
                        <a:t>Prioridad del requerimiento: </a:t>
                      </a:r>
                      <a:endParaRPr sz="1000">
                        <a:latin typeface="Montserrat"/>
                        <a:ea typeface="Montserrat"/>
                        <a:cs typeface="Montserrat"/>
                        <a:sym typeface="Montserrat"/>
                      </a:endParaRPr>
                    </a:p>
                    <a:p>
                      <a:pPr indent="0" lvl="0" marL="0" rtl="0" algn="l">
                        <a:lnSpc>
                          <a:spcPct val="115000"/>
                        </a:lnSpc>
                        <a:spcBef>
                          <a:spcPts val="0"/>
                        </a:spcBef>
                        <a:spcAft>
                          <a:spcPts val="0"/>
                        </a:spcAft>
                        <a:buNone/>
                      </a:pPr>
                      <a:r>
                        <a:rPr lang="en" sz="1000">
                          <a:latin typeface="Montserrat"/>
                          <a:ea typeface="Montserrat"/>
                          <a:cs typeface="Montserrat"/>
                          <a:sym typeface="Montserrat"/>
                        </a:rPr>
                        <a:t>Alta</a:t>
                      </a:r>
                      <a:endParaRPr sz="1000">
                        <a:latin typeface="Montserrat"/>
                        <a:ea typeface="Montserrat"/>
                        <a:cs typeface="Montserrat"/>
                        <a:sym typeface="Montserrat"/>
                      </a:endParaRPr>
                    </a:p>
                  </a:txBody>
                  <a:tcPr marT="63500" marB="63500" marR="63500" marL="63500"/>
                </a:tc>
                <a:tc hMerge="1"/>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57"/>
          <p:cNvSpPr txBox="1"/>
          <p:nvPr>
            <p:ph type="title"/>
          </p:nvPr>
        </p:nvSpPr>
        <p:spPr>
          <a:xfrm>
            <a:off x="165450" y="313925"/>
            <a:ext cx="8813100" cy="58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DIAGRAMA DE CONTEXTO</a:t>
            </a:r>
            <a:endParaRPr/>
          </a:p>
        </p:txBody>
      </p:sp>
      <p:pic>
        <p:nvPicPr>
          <p:cNvPr id="950" name="Google Shape;950;p57"/>
          <p:cNvPicPr preferRelativeResize="0"/>
          <p:nvPr/>
        </p:nvPicPr>
        <p:blipFill>
          <a:blip r:embed="rId3">
            <a:alphaModFix/>
          </a:blip>
          <a:stretch>
            <a:fillRect/>
          </a:stretch>
        </p:blipFill>
        <p:spPr>
          <a:xfrm>
            <a:off x="152400" y="1055825"/>
            <a:ext cx="8839198" cy="387608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58"/>
          <p:cNvSpPr txBox="1"/>
          <p:nvPr>
            <p:ph type="title"/>
          </p:nvPr>
        </p:nvSpPr>
        <p:spPr>
          <a:xfrm>
            <a:off x="152400" y="0"/>
            <a:ext cx="8813100" cy="58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DER</a:t>
            </a:r>
            <a:endParaRPr/>
          </a:p>
        </p:txBody>
      </p:sp>
      <p:pic>
        <p:nvPicPr>
          <p:cNvPr id="956" name="Google Shape;956;p58" title="BDREPARACIONES.png"/>
          <p:cNvPicPr preferRelativeResize="0"/>
          <p:nvPr/>
        </p:nvPicPr>
        <p:blipFill rotWithShape="1">
          <a:blip r:embed="rId3">
            <a:alphaModFix/>
          </a:blip>
          <a:srcRect b="0" l="0" r="0" t="0"/>
          <a:stretch/>
        </p:blipFill>
        <p:spPr>
          <a:xfrm>
            <a:off x="842475" y="-37150"/>
            <a:ext cx="7568127" cy="5217801"/>
          </a:xfrm>
          <a:prstGeom prst="rect">
            <a:avLst/>
          </a:prstGeom>
          <a:noFill/>
          <a:ln>
            <a:noFill/>
          </a:ln>
        </p:spPr>
      </p:pic>
      <p:sp>
        <p:nvSpPr>
          <p:cNvPr id="957" name="Google Shape;957;p58"/>
          <p:cNvSpPr txBox="1"/>
          <p:nvPr/>
        </p:nvSpPr>
        <p:spPr>
          <a:xfrm rot="-5400000">
            <a:off x="-2952650" y="1909475"/>
            <a:ext cx="6685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solidFill>
                  <a:schemeClr val="lt1"/>
                </a:solidFill>
                <a:latin typeface="Montserrat"/>
                <a:ea typeface="Montserrat"/>
                <a:cs typeface="Montserrat"/>
                <a:sym typeface="Montserrat"/>
              </a:rPr>
              <a:t>DER</a:t>
            </a:r>
            <a:endParaRPr b="1" sz="2800">
              <a:solidFill>
                <a:schemeClr val="lt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pic>
        <p:nvPicPr>
          <p:cNvPr id="962" name="Google Shape;962;p59"/>
          <p:cNvPicPr preferRelativeResize="0"/>
          <p:nvPr/>
        </p:nvPicPr>
        <p:blipFill>
          <a:blip r:embed="rId3">
            <a:alphaModFix/>
          </a:blip>
          <a:stretch>
            <a:fillRect/>
          </a:stretch>
        </p:blipFill>
        <p:spPr>
          <a:xfrm>
            <a:off x="2931025" y="0"/>
            <a:ext cx="6780068" cy="5143500"/>
          </a:xfrm>
          <a:prstGeom prst="rect">
            <a:avLst/>
          </a:prstGeom>
          <a:noFill/>
          <a:ln>
            <a:noFill/>
          </a:ln>
        </p:spPr>
      </p:pic>
      <p:sp>
        <p:nvSpPr>
          <p:cNvPr id="963" name="Google Shape;963;p59"/>
          <p:cNvSpPr txBox="1"/>
          <p:nvPr>
            <p:ph type="title"/>
          </p:nvPr>
        </p:nvSpPr>
        <p:spPr>
          <a:xfrm>
            <a:off x="-724250" y="1466775"/>
            <a:ext cx="4345500" cy="184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ASIGNACIÓN </a:t>
            </a:r>
            <a:endParaRPr/>
          </a:p>
          <a:p>
            <a:pPr indent="0" lvl="0" marL="0" rtl="0" algn="ctr">
              <a:spcBef>
                <a:spcPts val="0"/>
              </a:spcBef>
              <a:spcAft>
                <a:spcPts val="0"/>
              </a:spcAft>
              <a:buNone/>
            </a:pPr>
            <a:r>
              <a:rPr lang="en"/>
              <a:t>DE </a:t>
            </a:r>
            <a:endParaRPr/>
          </a:p>
          <a:p>
            <a:pPr indent="0" lvl="0" marL="0" rtl="0" algn="ctr">
              <a:spcBef>
                <a:spcPts val="0"/>
              </a:spcBef>
              <a:spcAft>
                <a:spcPts val="0"/>
              </a:spcAft>
              <a:buNone/>
            </a:pPr>
            <a:r>
              <a:rPr lang="en"/>
              <a:t>PERFILES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pic>
        <p:nvPicPr>
          <p:cNvPr id="968" name="Google Shape;968;p60"/>
          <p:cNvPicPr preferRelativeResize="0"/>
          <p:nvPr/>
        </p:nvPicPr>
        <p:blipFill>
          <a:blip r:embed="rId3">
            <a:alphaModFix/>
          </a:blip>
          <a:stretch>
            <a:fillRect/>
          </a:stretch>
        </p:blipFill>
        <p:spPr>
          <a:xfrm>
            <a:off x="3621250" y="-54750"/>
            <a:ext cx="5124099" cy="5253001"/>
          </a:xfrm>
          <a:prstGeom prst="rect">
            <a:avLst/>
          </a:prstGeom>
          <a:noFill/>
          <a:ln>
            <a:noFill/>
          </a:ln>
        </p:spPr>
      </p:pic>
      <p:sp>
        <p:nvSpPr>
          <p:cNvPr id="969" name="Google Shape;969;p60"/>
          <p:cNvSpPr txBox="1"/>
          <p:nvPr>
            <p:ph type="title"/>
          </p:nvPr>
        </p:nvSpPr>
        <p:spPr>
          <a:xfrm>
            <a:off x="-724250" y="1466775"/>
            <a:ext cx="4345500" cy="184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CLIENTES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43"/>
          <p:cNvSpPr txBox="1"/>
          <p:nvPr>
            <p:ph type="title"/>
          </p:nvPr>
        </p:nvSpPr>
        <p:spPr>
          <a:xfrm>
            <a:off x="2581075" y="178425"/>
            <a:ext cx="3602700" cy="58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TEMA</a:t>
            </a:r>
            <a:endParaRPr/>
          </a:p>
        </p:txBody>
      </p:sp>
      <p:sp>
        <p:nvSpPr>
          <p:cNvPr id="670" name="Google Shape;670;p43"/>
          <p:cNvSpPr txBox="1"/>
          <p:nvPr>
            <p:ph idx="1" type="body"/>
          </p:nvPr>
        </p:nvSpPr>
        <p:spPr>
          <a:xfrm>
            <a:off x="4987450" y="1202200"/>
            <a:ext cx="4406400" cy="341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El proyecto planteado consiste el desarrollo de un sistema web integral orientado a locales de reparación de dispositivos electrónicos como celulares, computadoras y electrodomésticos. Surge ante la falta de herramientas tecnológicas eficientes que permitan registrar y organizar las tareas cotidianas. </a:t>
            </a:r>
            <a:r>
              <a:rPr lang="en" sz="1400"/>
              <a:t>Por otro lado, se trata de una propuesta pertinente no solo por su utilidad en el contexto actual (donde reparar suele ser más accesible que reemplazar), sino también por su valor académico, ya que permite aplicar conocimientos en desarrollo web, bases de datos y diseño de sistemas.</a:t>
            </a:r>
            <a:endParaRPr sz="1400"/>
          </a:p>
        </p:txBody>
      </p:sp>
      <p:pic>
        <p:nvPicPr>
          <p:cNvPr id="671" name="Google Shape;671;p43"/>
          <p:cNvPicPr preferRelativeResize="0"/>
          <p:nvPr/>
        </p:nvPicPr>
        <p:blipFill>
          <a:blip r:embed="rId3">
            <a:alphaModFix/>
          </a:blip>
          <a:stretch>
            <a:fillRect/>
          </a:stretch>
        </p:blipFill>
        <p:spPr>
          <a:xfrm>
            <a:off x="1074550" y="1137525"/>
            <a:ext cx="3650300" cy="3650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pic>
        <p:nvPicPr>
          <p:cNvPr id="974" name="Google Shape;974;p61"/>
          <p:cNvPicPr preferRelativeResize="0"/>
          <p:nvPr/>
        </p:nvPicPr>
        <p:blipFill>
          <a:blip r:embed="rId3">
            <a:alphaModFix/>
          </a:blip>
          <a:stretch>
            <a:fillRect/>
          </a:stretch>
        </p:blipFill>
        <p:spPr>
          <a:xfrm>
            <a:off x="3862250" y="-128425"/>
            <a:ext cx="5053963" cy="5271924"/>
          </a:xfrm>
          <a:prstGeom prst="rect">
            <a:avLst/>
          </a:prstGeom>
          <a:noFill/>
          <a:ln>
            <a:noFill/>
          </a:ln>
        </p:spPr>
      </p:pic>
      <p:sp>
        <p:nvSpPr>
          <p:cNvPr id="975" name="Google Shape;975;p61"/>
          <p:cNvSpPr txBox="1"/>
          <p:nvPr>
            <p:ph type="title"/>
          </p:nvPr>
        </p:nvSpPr>
        <p:spPr>
          <a:xfrm>
            <a:off x="-724250" y="1466775"/>
            <a:ext cx="4345500" cy="184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DIAGNÓSTICO</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62"/>
          <p:cNvSpPr txBox="1"/>
          <p:nvPr>
            <p:ph type="title"/>
          </p:nvPr>
        </p:nvSpPr>
        <p:spPr>
          <a:xfrm>
            <a:off x="165450" y="313925"/>
            <a:ext cx="8813100" cy="58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DISEÑO DE INTERFAZ</a:t>
            </a:r>
            <a:endParaRPr/>
          </a:p>
        </p:txBody>
      </p:sp>
      <p:sp>
        <p:nvSpPr>
          <p:cNvPr id="981" name="Google Shape;981;p62"/>
          <p:cNvSpPr txBox="1"/>
          <p:nvPr/>
        </p:nvSpPr>
        <p:spPr>
          <a:xfrm>
            <a:off x="93600" y="2214600"/>
            <a:ext cx="8956800" cy="714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600">
                <a:solidFill>
                  <a:schemeClr val="lt1"/>
                </a:solidFill>
                <a:latin typeface="Quicksand"/>
                <a:ea typeface="Quicksand"/>
                <a:cs typeface="Quicksand"/>
                <a:sym typeface="Quicksand"/>
              </a:rPr>
              <a:t>Enlace: </a:t>
            </a:r>
            <a:r>
              <a:rPr b="1" lang="en" sz="1600" u="sng">
                <a:solidFill>
                  <a:schemeClr val="hlink"/>
                </a:solidFill>
                <a:latin typeface="Quicksand"/>
                <a:ea typeface="Quicksand"/>
                <a:cs typeface="Quicksand"/>
                <a:sym typeface="Quicksand"/>
                <a:hlinkClick r:id="rId3"/>
              </a:rPr>
              <a:t>https://app.visily.ai/projects/ea1db0c7-9504-4941-af16-ad86474d3404/boards/1851795</a:t>
            </a:r>
            <a:endParaRPr b="1" sz="1600">
              <a:solidFill>
                <a:schemeClr val="lt1"/>
              </a:solidFill>
              <a:latin typeface="Quicksand"/>
              <a:ea typeface="Quicksand"/>
              <a:cs typeface="Quicksand"/>
              <a:sym typeface="Quicksan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63"/>
          <p:cNvSpPr txBox="1"/>
          <p:nvPr>
            <p:ph type="title"/>
          </p:nvPr>
        </p:nvSpPr>
        <p:spPr>
          <a:xfrm>
            <a:off x="165450" y="313925"/>
            <a:ext cx="8813100" cy="58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DISEÑO DE INTERFAZ: Inicio de Sesión</a:t>
            </a:r>
            <a:endParaRPr/>
          </a:p>
        </p:txBody>
      </p:sp>
      <p:pic>
        <p:nvPicPr>
          <p:cNvPr id="987" name="Google Shape;987;p63"/>
          <p:cNvPicPr preferRelativeResize="0"/>
          <p:nvPr/>
        </p:nvPicPr>
        <p:blipFill rotWithShape="1">
          <a:blip r:embed="rId3">
            <a:alphaModFix/>
          </a:blip>
          <a:srcRect b="5758" l="0" r="0" t="0"/>
          <a:stretch/>
        </p:blipFill>
        <p:spPr>
          <a:xfrm>
            <a:off x="1125563" y="903425"/>
            <a:ext cx="6892874" cy="4313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64"/>
          <p:cNvSpPr txBox="1"/>
          <p:nvPr>
            <p:ph type="title"/>
          </p:nvPr>
        </p:nvSpPr>
        <p:spPr>
          <a:xfrm>
            <a:off x="165450" y="313925"/>
            <a:ext cx="8813100" cy="58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DISEÑO DE INTERFAZ: Pantalla de ¿Olvidaste tu contraseña?</a:t>
            </a:r>
            <a:endParaRPr/>
          </a:p>
          <a:p>
            <a:pPr indent="0" lvl="0" marL="0" rtl="0" algn="ctr">
              <a:spcBef>
                <a:spcPts val="0"/>
              </a:spcBef>
              <a:spcAft>
                <a:spcPts val="0"/>
              </a:spcAft>
              <a:buNone/>
            </a:pPr>
            <a:r>
              <a:t/>
            </a:r>
            <a:endParaRPr/>
          </a:p>
        </p:txBody>
      </p:sp>
      <p:pic>
        <p:nvPicPr>
          <p:cNvPr id="993" name="Google Shape;993;p64"/>
          <p:cNvPicPr preferRelativeResize="0"/>
          <p:nvPr/>
        </p:nvPicPr>
        <p:blipFill rotWithShape="1">
          <a:blip r:embed="rId3">
            <a:alphaModFix/>
          </a:blip>
          <a:srcRect b="6103" l="0" r="0" t="0"/>
          <a:stretch/>
        </p:blipFill>
        <p:spPr>
          <a:xfrm>
            <a:off x="920297" y="903425"/>
            <a:ext cx="7303402" cy="45533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
        <p:nvSpPr>
          <p:cNvPr id="998" name="Google Shape;998;p65"/>
          <p:cNvSpPr txBox="1"/>
          <p:nvPr>
            <p:ph type="title"/>
          </p:nvPr>
        </p:nvSpPr>
        <p:spPr>
          <a:xfrm>
            <a:off x="165450" y="52550"/>
            <a:ext cx="8813100" cy="85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DISEÑO DE INTERFAZ: Pantalla de inicio del administrador en modo oscuro</a:t>
            </a:r>
            <a:endParaRPr/>
          </a:p>
        </p:txBody>
      </p:sp>
      <p:pic>
        <p:nvPicPr>
          <p:cNvPr id="999" name="Google Shape;999;p65"/>
          <p:cNvPicPr preferRelativeResize="0"/>
          <p:nvPr/>
        </p:nvPicPr>
        <p:blipFill rotWithShape="1">
          <a:blip r:embed="rId3">
            <a:alphaModFix/>
          </a:blip>
          <a:srcRect b="6603" l="0" r="0" t="0"/>
          <a:stretch/>
        </p:blipFill>
        <p:spPr>
          <a:xfrm>
            <a:off x="1109400" y="903425"/>
            <a:ext cx="6925204" cy="42946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66"/>
          <p:cNvSpPr txBox="1"/>
          <p:nvPr>
            <p:ph type="title"/>
          </p:nvPr>
        </p:nvSpPr>
        <p:spPr>
          <a:xfrm>
            <a:off x="165450" y="52550"/>
            <a:ext cx="8813100" cy="85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DISEÑO DE INTERFAZ: P</a:t>
            </a:r>
            <a:r>
              <a:rPr lang="en"/>
              <a:t>antalla de inicio del administrador con la barra lateral cerrada</a:t>
            </a:r>
            <a:endParaRPr/>
          </a:p>
        </p:txBody>
      </p:sp>
      <p:pic>
        <p:nvPicPr>
          <p:cNvPr id="1005" name="Google Shape;1005;p66"/>
          <p:cNvPicPr preferRelativeResize="0"/>
          <p:nvPr/>
        </p:nvPicPr>
        <p:blipFill rotWithShape="1">
          <a:blip r:embed="rId3">
            <a:alphaModFix/>
          </a:blip>
          <a:srcRect b="6208" l="0" r="0" t="0"/>
          <a:stretch/>
        </p:blipFill>
        <p:spPr>
          <a:xfrm>
            <a:off x="994075" y="858925"/>
            <a:ext cx="7155852" cy="445634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sp>
        <p:nvSpPr>
          <p:cNvPr id="1010" name="Google Shape;1010;p67"/>
          <p:cNvSpPr txBox="1"/>
          <p:nvPr>
            <p:ph idx="1" type="subTitle"/>
          </p:nvPr>
        </p:nvSpPr>
        <p:spPr>
          <a:xfrm>
            <a:off x="605438" y="3111900"/>
            <a:ext cx="1966500" cy="20316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Es un framework de frontend creado por Meta en 2013 para desarrollar interfaces interactivas y dinámicas. Basado en componentes reutilizables y en el Virtual DOM, optimiza el rendimiento y facilita la actualización de la interfaz.</a:t>
            </a:r>
            <a:endParaRPr sz="1100"/>
          </a:p>
        </p:txBody>
      </p:sp>
      <p:sp>
        <p:nvSpPr>
          <p:cNvPr id="1011" name="Google Shape;1011;p67"/>
          <p:cNvSpPr txBox="1"/>
          <p:nvPr>
            <p:ph type="title"/>
          </p:nvPr>
        </p:nvSpPr>
        <p:spPr>
          <a:xfrm>
            <a:off x="716000" y="2500825"/>
            <a:ext cx="1745400" cy="46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React</a:t>
            </a:r>
            <a:endParaRPr/>
          </a:p>
        </p:txBody>
      </p:sp>
      <p:sp>
        <p:nvSpPr>
          <p:cNvPr id="1012" name="Google Shape;1012;p67"/>
          <p:cNvSpPr txBox="1"/>
          <p:nvPr>
            <p:ph idx="2" type="title"/>
          </p:nvPr>
        </p:nvSpPr>
        <p:spPr>
          <a:xfrm>
            <a:off x="2724375" y="2441425"/>
            <a:ext cx="1745400" cy="56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Tailwind CSS</a:t>
            </a:r>
            <a:endParaRPr/>
          </a:p>
        </p:txBody>
      </p:sp>
      <p:sp>
        <p:nvSpPr>
          <p:cNvPr id="1013" name="Google Shape;1013;p67"/>
          <p:cNvSpPr txBox="1"/>
          <p:nvPr>
            <p:ph idx="3" type="title"/>
          </p:nvPr>
        </p:nvSpPr>
        <p:spPr>
          <a:xfrm>
            <a:off x="4622208" y="2441425"/>
            <a:ext cx="1745400" cy="46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FastAPI</a:t>
            </a:r>
            <a:endParaRPr/>
          </a:p>
        </p:txBody>
      </p:sp>
      <p:sp>
        <p:nvSpPr>
          <p:cNvPr id="1014" name="Google Shape;1014;p67"/>
          <p:cNvSpPr txBox="1"/>
          <p:nvPr>
            <p:ph idx="4" type="title"/>
          </p:nvPr>
        </p:nvSpPr>
        <p:spPr>
          <a:xfrm>
            <a:off x="6540825" y="2441425"/>
            <a:ext cx="1745400" cy="46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MySQL</a:t>
            </a:r>
            <a:endParaRPr/>
          </a:p>
        </p:txBody>
      </p:sp>
      <p:sp>
        <p:nvSpPr>
          <p:cNvPr id="1015" name="Google Shape;1015;p67"/>
          <p:cNvSpPr txBox="1"/>
          <p:nvPr>
            <p:ph idx="5" type="subTitle"/>
          </p:nvPr>
        </p:nvSpPr>
        <p:spPr>
          <a:xfrm>
            <a:off x="2585625" y="3124500"/>
            <a:ext cx="2022900" cy="20064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Es un framework de diseño basado en clases de utilidad que aplica estilos directamente en los elementos HTML, evitando CSS personalizado, lo que acelera el desarrollo, optimiza el código y facilita un diseño responsivo.</a:t>
            </a:r>
            <a:endParaRPr sz="1100"/>
          </a:p>
        </p:txBody>
      </p:sp>
      <p:sp>
        <p:nvSpPr>
          <p:cNvPr id="1016" name="Google Shape;1016;p67"/>
          <p:cNvSpPr txBox="1"/>
          <p:nvPr>
            <p:ph idx="6" type="subTitle"/>
          </p:nvPr>
        </p:nvSpPr>
        <p:spPr>
          <a:xfrm>
            <a:off x="4622200" y="3136975"/>
            <a:ext cx="1918500" cy="18024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Es un framework rápido y eficiente para desarrollar APIs en Python. Ofrece tipado estático, soporte asincrónico y documentación automática, además de integrarse fácilmente con bases de datos y sistemas de autenticación.</a:t>
            </a:r>
            <a:endParaRPr sz="1100"/>
          </a:p>
        </p:txBody>
      </p:sp>
      <p:sp>
        <p:nvSpPr>
          <p:cNvPr id="1017" name="Google Shape;1017;p67"/>
          <p:cNvSpPr txBox="1"/>
          <p:nvPr>
            <p:ph idx="7" type="subTitle"/>
          </p:nvPr>
        </p:nvSpPr>
        <p:spPr>
          <a:xfrm>
            <a:off x="6522088" y="3111900"/>
            <a:ext cx="1828500" cy="1953600"/>
          </a:xfrm>
          <a:prstGeom prst="rect">
            <a:avLst/>
          </a:prstGeom>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Es un RDBMS basado en SQL, utilizado por su rendimiento, escalabilidad y seguridad. Compatible con múltiples lenguajes y cuenta con una gran comunidad y documentación.</a:t>
            </a:r>
            <a:endParaRPr sz="1100"/>
          </a:p>
        </p:txBody>
      </p:sp>
      <p:sp>
        <p:nvSpPr>
          <p:cNvPr id="1018" name="Google Shape;1018;p67"/>
          <p:cNvSpPr txBox="1"/>
          <p:nvPr>
            <p:ph idx="8" type="title"/>
          </p:nvPr>
        </p:nvSpPr>
        <p:spPr>
          <a:xfrm>
            <a:off x="713250" y="314731"/>
            <a:ext cx="7717500" cy="81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TECNOLOGÍAS IMPLEMENTADAS EN EL PROYECTO</a:t>
            </a:r>
            <a:endParaRPr/>
          </a:p>
        </p:txBody>
      </p:sp>
      <p:pic>
        <p:nvPicPr>
          <p:cNvPr id="1019" name="Google Shape;1019;p67"/>
          <p:cNvPicPr preferRelativeResize="0"/>
          <p:nvPr/>
        </p:nvPicPr>
        <p:blipFill>
          <a:blip r:embed="rId3">
            <a:alphaModFix/>
          </a:blip>
          <a:stretch>
            <a:fillRect/>
          </a:stretch>
        </p:blipFill>
        <p:spPr>
          <a:xfrm>
            <a:off x="1096688" y="1417625"/>
            <a:ext cx="983976" cy="885578"/>
          </a:xfrm>
          <a:prstGeom prst="rect">
            <a:avLst/>
          </a:prstGeom>
          <a:noFill/>
          <a:ln>
            <a:noFill/>
          </a:ln>
        </p:spPr>
      </p:pic>
      <p:pic>
        <p:nvPicPr>
          <p:cNvPr id="1020" name="Google Shape;1020;p67"/>
          <p:cNvPicPr preferRelativeResize="0"/>
          <p:nvPr/>
        </p:nvPicPr>
        <p:blipFill>
          <a:blip r:embed="rId4">
            <a:alphaModFix/>
          </a:blip>
          <a:stretch>
            <a:fillRect/>
          </a:stretch>
        </p:blipFill>
        <p:spPr>
          <a:xfrm>
            <a:off x="2968276" y="1417613"/>
            <a:ext cx="1257536" cy="766800"/>
          </a:xfrm>
          <a:prstGeom prst="rect">
            <a:avLst/>
          </a:prstGeom>
          <a:noFill/>
          <a:ln>
            <a:noFill/>
          </a:ln>
        </p:spPr>
      </p:pic>
      <p:pic>
        <p:nvPicPr>
          <p:cNvPr id="1021" name="Google Shape;1021;p67"/>
          <p:cNvPicPr preferRelativeResize="0"/>
          <p:nvPr/>
        </p:nvPicPr>
        <p:blipFill>
          <a:blip r:embed="rId5">
            <a:alphaModFix/>
          </a:blip>
          <a:stretch>
            <a:fillRect/>
          </a:stretch>
        </p:blipFill>
        <p:spPr>
          <a:xfrm>
            <a:off x="5002875" y="1300125"/>
            <a:ext cx="1001800" cy="1001800"/>
          </a:xfrm>
          <a:prstGeom prst="rect">
            <a:avLst/>
          </a:prstGeom>
          <a:noFill/>
          <a:ln>
            <a:noFill/>
          </a:ln>
        </p:spPr>
      </p:pic>
      <p:pic>
        <p:nvPicPr>
          <p:cNvPr id="1022" name="Google Shape;1022;p67"/>
          <p:cNvPicPr preferRelativeResize="0"/>
          <p:nvPr/>
        </p:nvPicPr>
        <p:blipFill>
          <a:blip r:embed="rId6">
            <a:alphaModFix/>
          </a:blip>
          <a:stretch>
            <a:fillRect/>
          </a:stretch>
        </p:blipFill>
        <p:spPr>
          <a:xfrm>
            <a:off x="6544888" y="1290262"/>
            <a:ext cx="1782875" cy="1001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p68"/>
          <p:cNvSpPr/>
          <p:nvPr/>
        </p:nvSpPr>
        <p:spPr>
          <a:xfrm>
            <a:off x="912750" y="1018350"/>
            <a:ext cx="7318500" cy="3106800"/>
          </a:xfrm>
          <a:prstGeom prst="roundRect">
            <a:avLst>
              <a:gd fmla="val 16667" name="adj"/>
            </a:avLst>
          </a:prstGeom>
          <a:gradFill>
            <a:gsLst>
              <a:gs pos="0">
                <a:schemeClr val="accent2"/>
              </a:gs>
              <a:gs pos="100000">
                <a:schemeClr val="accent3"/>
              </a:gs>
            </a:gsLst>
            <a:lin ang="80993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68"/>
          <p:cNvSpPr txBox="1"/>
          <p:nvPr>
            <p:ph type="title"/>
          </p:nvPr>
        </p:nvSpPr>
        <p:spPr>
          <a:xfrm>
            <a:off x="1496250" y="1152150"/>
            <a:ext cx="6151500" cy="28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t>¡GRACIAS POR SU ATENCIÓN!</a:t>
            </a:r>
            <a:endParaRPr sz="6000"/>
          </a:p>
        </p:txBody>
      </p:sp>
      <p:grpSp>
        <p:nvGrpSpPr>
          <p:cNvPr id="1029" name="Google Shape;1029;p68"/>
          <p:cNvGrpSpPr/>
          <p:nvPr/>
        </p:nvGrpSpPr>
        <p:grpSpPr>
          <a:xfrm>
            <a:off x="2187235" y="237518"/>
            <a:ext cx="729058" cy="618173"/>
            <a:chOff x="2176960" y="330093"/>
            <a:chExt cx="729058" cy="618173"/>
          </a:xfrm>
        </p:grpSpPr>
        <p:sp>
          <p:nvSpPr>
            <p:cNvPr id="1030" name="Google Shape;1030;p68"/>
            <p:cNvSpPr/>
            <p:nvPr/>
          </p:nvSpPr>
          <p:spPr>
            <a:xfrm rot="-1208230">
              <a:off x="2554929" y="782320"/>
              <a:ext cx="194649" cy="136616"/>
            </a:xfrm>
            <a:custGeom>
              <a:rect b="b" l="l" r="r" t="t"/>
              <a:pathLst>
                <a:path extrusionOk="0" fill="none" h="2646" w="3770">
                  <a:moveTo>
                    <a:pt x="3769" y="761"/>
                  </a:moveTo>
                  <a:cubicBezTo>
                    <a:pt x="3283" y="305"/>
                    <a:pt x="2614" y="1"/>
                    <a:pt x="1885" y="1"/>
                  </a:cubicBezTo>
                  <a:cubicBezTo>
                    <a:pt x="1155" y="1"/>
                    <a:pt x="486" y="274"/>
                    <a:pt x="0" y="761"/>
                  </a:cubicBezTo>
                  <a:lnTo>
                    <a:pt x="1885" y="2645"/>
                  </a:lnTo>
                  <a:close/>
                </a:path>
              </a:pathLst>
            </a:custGeom>
            <a:noFill/>
            <a:ln cap="flat" cmpd="sng" w="68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68"/>
            <p:cNvSpPr/>
            <p:nvPr/>
          </p:nvSpPr>
          <p:spPr>
            <a:xfrm rot="-1208230">
              <a:off x="2366791" y="609286"/>
              <a:ext cx="452031" cy="158559"/>
            </a:xfrm>
            <a:custGeom>
              <a:rect b="b" l="l" r="r" t="t"/>
              <a:pathLst>
                <a:path extrusionOk="0" fill="none" h="3071" w="8755">
                  <a:moveTo>
                    <a:pt x="4378" y="1794"/>
                  </a:moveTo>
                  <a:cubicBezTo>
                    <a:pt x="5594" y="1794"/>
                    <a:pt x="6718" y="2280"/>
                    <a:pt x="7508" y="3070"/>
                  </a:cubicBezTo>
                  <a:lnTo>
                    <a:pt x="8755" y="1824"/>
                  </a:lnTo>
                  <a:cubicBezTo>
                    <a:pt x="7630" y="700"/>
                    <a:pt x="6080" y="0"/>
                    <a:pt x="4378" y="0"/>
                  </a:cubicBezTo>
                  <a:cubicBezTo>
                    <a:pt x="2676" y="0"/>
                    <a:pt x="1125" y="700"/>
                    <a:pt x="1" y="1824"/>
                  </a:cubicBezTo>
                  <a:lnTo>
                    <a:pt x="1247" y="3070"/>
                  </a:lnTo>
                  <a:cubicBezTo>
                    <a:pt x="2068" y="2280"/>
                    <a:pt x="3162" y="1794"/>
                    <a:pt x="4378" y="1794"/>
                  </a:cubicBezTo>
                  <a:close/>
                </a:path>
              </a:pathLst>
            </a:custGeom>
            <a:noFill/>
            <a:ln cap="flat" cmpd="sng" w="68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68"/>
            <p:cNvSpPr/>
            <p:nvPr/>
          </p:nvSpPr>
          <p:spPr>
            <a:xfrm rot="-1208230">
              <a:off x="2191507" y="444199"/>
              <a:ext cx="699964" cy="208796"/>
            </a:xfrm>
            <a:custGeom>
              <a:rect b="b" l="l" r="r" t="t"/>
              <a:pathLst>
                <a:path extrusionOk="0" fill="none" h="4044" w="13557">
                  <a:moveTo>
                    <a:pt x="6779" y="1763"/>
                  </a:moveTo>
                  <a:cubicBezTo>
                    <a:pt x="8937" y="1763"/>
                    <a:pt x="10882" y="2645"/>
                    <a:pt x="12311" y="4043"/>
                  </a:cubicBezTo>
                  <a:lnTo>
                    <a:pt x="13557" y="2797"/>
                  </a:lnTo>
                  <a:cubicBezTo>
                    <a:pt x="11824" y="1064"/>
                    <a:pt x="9423" y="1"/>
                    <a:pt x="6779" y="1"/>
                  </a:cubicBezTo>
                  <a:cubicBezTo>
                    <a:pt x="4134" y="1"/>
                    <a:pt x="1733" y="1064"/>
                    <a:pt x="0" y="2797"/>
                  </a:cubicBezTo>
                  <a:lnTo>
                    <a:pt x="1247" y="4043"/>
                  </a:lnTo>
                  <a:cubicBezTo>
                    <a:pt x="2675" y="2645"/>
                    <a:pt x="4621" y="1763"/>
                    <a:pt x="6779" y="1763"/>
                  </a:cubicBezTo>
                  <a:close/>
                </a:path>
              </a:pathLst>
            </a:custGeom>
            <a:noFill/>
            <a:ln cap="flat" cmpd="sng" w="6850">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3" name="Google Shape;1033;p68"/>
          <p:cNvGrpSpPr/>
          <p:nvPr/>
        </p:nvGrpSpPr>
        <p:grpSpPr>
          <a:xfrm>
            <a:off x="6765012" y="192562"/>
            <a:ext cx="729074" cy="708107"/>
            <a:chOff x="6765012" y="192562"/>
            <a:chExt cx="729074" cy="708107"/>
          </a:xfrm>
        </p:grpSpPr>
        <p:sp>
          <p:nvSpPr>
            <p:cNvPr id="1034" name="Google Shape;1034;p68"/>
            <p:cNvSpPr/>
            <p:nvPr/>
          </p:nvSpPr>
          <p:spPr>
            <a:xfrm>
              <a:off x="6765012" y="192562"/>
              <a:ext cx="729074" cy="708107"/>
            </a:xfrm>
            <a:custGeom>
              <a:rect b="b" l="l" r="r" t="t"/>
              <a:pathLst>
                <a:path extrusionOk="0" fill="none" h="6171" w="6354">
                  <a:moveTo>
                    <a:pt x="6353" y="0"/>
                  </a:moveTo>
                  <a:lnTo>
                    <a:pt x="1" y="2158"/>
                  </a:lnTo>
                  <a:lnTo>
                    <a:pt x="3101" y="3040"/>
                  </a:lnTo>
                  <a:lnTo>
                    <a:pt x="3739" y="6170"/>
                  </a:lnTo>
                  <a:close/>
                </a:path>
              </a:pathLst>
            </a:custGeom>
            <a:noFill/>
            <a:ln cap="rnd" cmpd="sng" w="60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68"/>
            <p:cNvSpPr/>
            <p:nvPr/>
          </p:nvSpPr>
          <p:spPr>
            <a:xfrm>
              <a:off x="7120825" y="192562"/>
              <a:ext cx="373257" cy="348832"/>
            </a:xfrm>
            <a:custGeom>
              <a:rect b="b" l="l" r="r" t="t"/>
              <a:pathLst>
                <a:path extrusionOk="0" fill="none" h="3040" w="3253">
                  <a:moveTo>
                    <a:pt x="0" y="3040"/>
                  </a:moveTo>
                  <a:lnTo>
                    <a:pt x="3252" y="0"/>
                  </a:lnTo>
                </a:path>
              </a:pathLst>
            </a:custGeom>
            <a:noFill/>
            <a:ln cap="flat" cmpd="sng" w="607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44"/>
          <p:cNvSpPr txBox="1"/>
          <p:nvPr>
            <p:ph type="title"/>
          </p:nvPr>
        </p:nvSpPr>
        <p:spPr>
          <a:xfrm>
            <a:off x="661400" y="575475"/>
            <a:ext cx="3602700" cy="58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CONTEXTO</a:t>
            </a:r>
            <a:endParaRPr/>
          </a:p>
        </p:txBody>
      </p:sp>
      <p:sp>
        <p:nvSpPr>
          <p:cNvPr id="677" name="Google Shape;677;p44"/>
          <p:cNvSpPr txBox="1"/>
          <p:nvPr>
            <p:ph idx="1" type="body"/>
          </p:nvPr>
        </p:nvSpPr>
        <p:spPr>
          <a:xfrm>
            <a:off x="181700" y="1492500"/>
            <a:ext cx="4811700" cy="312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Los locales de reparación cumplen un rol esencial al prolongar la vida útil de los dispositivos electrónicos, con una demanda creciente de sus servicios. Sin embargo, muchos operan sin sistemas tecnológicos adecuados, lo que dificulta la organización interna (control de repuestos, la asignación de tareas y la comunicación efectiva), como la atención al cliente, lo que puede ocasionar errores, demoras y una disminución en la calidad del servicio. Un sistema de gestión integral permitiría optimizar estos procesos, mejorar el rendimiento operativo y elevar la experiencia del cliente.</a:t>
            </a:r>
            <a:endParaRPr sz="1400"/>
          </a:p>
        </p:txBody>
      </p:sp>
      <p:pic>
        <p:nvPicPr>
          <p:cNvPr id="678" name="Google Shape;678;p44"/>
          <p:cNvPicPr preferRelativeResize="0"/>
          <p:nvPr/>
        </p:nvPicPr>
        <p:blipFill rotWithShape="1">
          <a:blip r:embed="rId3">
            <a:alphaModFix/>
          </a:blip>
          <a:srcRect b="22337" l="14198" r="15753" t="11221"/>
          <a:stretch/>
        </p:blipFill>
        <p:spPr>
          <a:xfrm>
            <a:off x="5424825" y="675600"/>
            <a:ext cx="3602700" cy="34172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45"/>
          <p:cNvSpPr txBox="1"/>
          <p:nvPr>
            <p:ph type="title"/>
          </p:nvPr>
        </p:nvSpPr>
        <p:spPr>
          <a:xfrm>
            <a:off x="496350" y="575475"/>
            <a:ext cx="5536200" cy="58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NECESIDAD DEL PROBLEMA</a:t>
            </a:r>
            <a:endParaRPr/>
          </a:p>
        </p:txBody>
      </p:sp>
      <p:sp>
        <p:nvSpPr>
          <p:cNvPr id="684" name="Google Shape;684;p45"/>
          <p:cNvSpPr txBox="1"/>
          <p:nvPr>
            <p:ph idx="1" type="body"/>
          </p:nvPr>
        </p:nvSpPr>
        <p:spPr>
          <a:xfrm>
            <a:off x="533475" y="1678475"/>
            <a:ext cx="3687000" cy="236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La falta de soluciones tecnológicas adecuadas genera desorganización y retrasa las tareas en los locales de reparación. Por lo tanto, persistir en métodos manuales implica aceptar pérdidas de tiempo y errores que impactan negativamente en la calidad del servicio. </a:t>
            </a:r>
            <a:endParaRPr sz="1400"/>
          </a:p>
        </p:txBody>
      </p:sp>
      <p:pic>
        <p:nvPicPr>
          <p:cNvPr id="685" name="Google Shape;685;p45"/>
          <p:cNvPicPr preferRelativeResize="0"/>
          <p:nvPr/>
        </p:nvPicPr>
        <p:blipFill rotWithShape="1">
          <a:blip r:embed="rId3">
            <a:alphaModFix/>
          </a:blip>
          <a:srcRect b="0" l="13305" r="15505" t="0"/>
          <a:stretch/>
        </p:blipFill>
        <p:spPr>
          <a:xfrm>
            <a:off x="5171239" y="1871200"/>
            <a:ext cx="2918460" cy="2302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46"/>
          <p:cNvSpPr txBox="1"/>
          <p:nvPr>
            <p:ph type="title"/>
          </p:nvPr>
        </p:nvSpPr>
        <p:spPr>
          <a:xfrm>
            <a:off x="631375" y="320925"/>
            <a:ext cx="5536200" cy="58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PROPUESTA DEL PROYECTO</a:t>
            </a:r>
            <a:endParaRPr/>
          </a:p>
        </p:txBody>
      </p:sp>
      <p:sp>
        <p:nvSpPr>
          <p:cNvPr id="691" name="Google Shape;691;p46"/>
          <p:cNvSpPr txBox="1"/>
          <p:nvPr>
            <p:ph idx="1" type="body"/>
          </p:nvPr>
        </p:nvSpPr>
        <p:spPr>
          <a:xfrm>
            <a:off x="193825" y="1086325"/>
            <a:ext cx="4269300" cy="387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Se propone el desarrollo de un sistema de gestión integral para locales de reparación de dispositivos electrónicos. El sistema permitirá realizar </a:t>
            </a:r>
            <a:r>
              <a:rPr lang="en" sz="1400"/>
              <a:t>diagnósticos</a:t>
            </a:r>
            <a:r>
              <a:rPr lang="en" sz="1400"/>
              <a:t>, controlar las reparaciones, asignar tareas a </a:t>
            </a:r>
            <a:r>
              <a:rPr lang="en" sz="1400"/>
              <a:t>técnicos</a:t>
            </a:r>
            <a:r>
              <a:rPr lang="en" sz="1400"/>
              <a:t>, gestionar la información de clientes y manejar el inventario de repuestos. Incluirá perfiles y permisos para garantizar la seguridad de la información, además de notificaciones automáticas para mantener informados a los clientes. Esta solución busca modernizar el sector, reducir tiempos, optimizar recursos y ofrecer una herramienta práctica tanto para la aplicación de conocimientos académicos como para su adopción en el entorno real.</a:t>
            </a:r>
            <a:endParaRPr sz="1400"/>
          </a:p>
        </p:txBody>
      </p:sp>
      <p:pic>
        <p:nvPicPr>
          <p:cNvPr id="692" name="Google Shape;692;p46"/>
          <p:cNvPicPr preferRelativeResize="0"/>
          <p:nvPr/>
        </p:nvPicPr>
        <p:blipFill>
          <a:blip r:embed="rId3">
            <a:alphaModFix/>
          </a:blip>
          <a:stretch>
            <a:fillRect/>
          </a:stretch>
        </p:blipFill>
        <p:spPr>
          <a:xfrm>
            <a:off x="5365875" y="1812800"/>
            <a:ext cx="2748525" cy="1857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47"/>
          <p:cNvSpPr txBox="1"/>
          <p:nvPr>
            <p:ph idx="1" type="body"/>
          </p:nvPr>
        </p:nvSpPr>
        <p:spPr>
          <a:xfrm>
            <a:off x="4730675" y="1698825"/>
            <a:ext cx="4413300" cy="24858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Alcance geográfico inicial: pequeños y medianos comercios de reparación en Formosa, Argentina.</a:t>
            </a:r>
            <a:endParaRPr/>
          </a:p>
          <a:p>
            <a:pPr indent="-342900" lvl="0" marL="457200" rtl="0" algn="l">
              <a:spcBef>
                <a:spcPts val="0"/>
              </a:spcBef>
              <a:spcAft>
                <a:spcPts val="0"/>
              </a:spcAft>
              <a:buSzPts val="1800"/>
              <a:buChar char="-"/>
            </a:pPr>
            <a:r>
              <a:rPr lang="en"/>
              <a:t>Tipos de dispositivos: dispositivos electrónicos y electrodomésticos en general. </a:t>
            </a:r>
            <a:endParaRPr/>
          </a:p>
          <a:p>
            <a:pPr indent="-342900" lvl="0" marL="457200" rtl="0" algn="l">
              <a:spcBef>
                <a:spcPts val="0"/>
              </a:spcBef>
              <a:spcAft>
                <a:spcPts val="0"/>
              </a:spcAft>
              <a:buSzPts val="1800"/>
              <a:buChar char="-"/>
            </a:pPr>
            <a:r>
              <a:rPr lang="en"/>
              <a:t>Usuarios destinatarios; propietarios de locales, técnicos de reparación, personal administrativo.</a:t>
            </a:r>
            <a:endParaRPr/>
          </a:p>
          <a:p>
            <a:pPr indent="-342900" lvl="0" marL="457200" rtl="0" algn="l">
              <a:spcBef>
                <a:spcPts val="0"/>
              </a:spcBef>
              <a:spcAft>
                <a:spcPts val="0"/>
              </a:spcAft>
              <a:buSzPts val="1800"/>
              <a:buChar char="-"/>
            </a:pPr>
            <a:r>
              <a:rPr lang="en"/>
              <a:t>No incluido en este proyecto: gestión contable completa, integración con plataformas de venta </a:t>
            </a:r>
            <a:r>
              <a:rPr lang="en"/>
              <a:t>online.</a:t>
            </a:r>
            <a:endParaRPr/>
          </a:p>
          <a:p>
            <a:pPr indent="0" lvl="0" marL="0" rtl="0" algn="l">
              <a:spcBef>
                <a:spcPts val="0"/>
              </a:spcBef>
              <a:spcAft>
                <a:spcPts val="0"/>
              </a:spcAft>
              <a:buNone/>
            </a:pPr>
            <a:r>
              <a:t/>
            </a:r>
            <a:endParaRPr/>
          </a:p>
        </p:txBody>
      </p:sp>
      <p:sp>
        <p:nvSpPr>
          <p:cNvPr id="698" name="Google Shape;698;p47"/>
          <p:cNvSpPr txBox="1"/>
          <p:nvPr>
            <p:ph type="title"/>
          </p:nvPr>
        </p:nvSpPr>
        <p:spPr>
          <a:xfrm>
            <a:off x="713225" y="657995"/>
            <a:ext cx="7717500" cy="36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DELIMITACIÓN DEL SOFTWARE</a:t>
            </a:r>
            <a:endParaRPr/>
          </a:p>
        </p:txBody>
      </p:sp>
      <p:grpSp>
        <p:nvGrpSpPr>
          <p:cNvPr id="699" name="Google Shape;699;p47"/>
          <p:cNvGrpSpPr/>
          <p:nvPr/>
        </p:nvGrpSpPr>
        <p:grpSpPr>
          <a:xfrm>
            <a:off x="1094038" y="1318930"/>
            <a:ext cx="3301687" cy="2757020"/>
            <a:chOff x="1094000" y="1807613"/>
            <a:chExt cx="2511552" cy="2268219"/>
          </a:xfrm>
        </p:grpSpPr>
        <p:grpSp>
          <p:nvGrpSpPr>
            <p:cNvPr id="700" name="Google Shape;700;p47"/>
            <p:cNvGrpSpPr/>
            <p:nvPr/>
          </p:nvGrpSpPr>
          <p:grpSpPr>
            <a:xfrm>
              <a:off x="1464325" y="2090488"/>
              <a:ext cx="2141227" cy="1985344"/>
              <a:chOff x="1443750" y="1949050"/>
              <a:chExt cx="2141227" cy="1985344"/>
            </a:xfrm>
          </p:grpSpPr>
          <p:sp>
            <p:nvSpPr>
              <p:cNvPr id="701" name="Google Shape;701;p47"/>
              <p:cNvSpPr/>
              <p:nvPr/>
            </p:nvSpPr>
            <p:spPr>
              <a:xfrm>
                <a:off x="1443750" y="1949050"/>
                <a:ext cx="2141227" cy="1985344"/>
              </a:xfrm>
              <a:custGeom>
                <a:rect b="b" l="l" r="r" t="t"/>
                <a:pathLst>
                  <a:path extrusionOk="0" h="31369" w="33832">
                    <a:moveTo>
                      <a:pt x="32038" y="31369"/>
                    </a:moveTo>
                    <a:lnTo>
                      <a:pt x="1794" y="31369"/>
                    </a:lnTo>
                    <a:cubicBezTo>
                      <a:pt x="791" y="31369"/>
                      <a:pt x="1" y="30548"/>
                      <a:pt x="1" y="29576"/>
                    </a:cubicBezTo>
                    <a:lnTo>
                      <a:pt x="1" y="1794"/>
                    </a:lnTo>
                    <a:cubicBezTo>
                      <a:pt x="1" y="821"/>
                      <a:pt x="791" y="1"/>
                      <a:pt x="1794" y="1"/>
                    </a:cubicBezTo>
                    <a:lnTo>
                      <a:pt x="32038" y="1"/>
                    </a:lnTo>
                    <a:cubicBezTo>
                      <a:pt x="33010" y="1"/>
                      <a:pt x="33831" y="821"/>
                      <a:pt x="33831" y="1794"/>
                    </a:cubicBezTo>
                    <a:lnTo>
                      <a:pt x="33831" y="29576"/>
                    </a:lnTo>
                    <a:cubicBezTo>
                      <a:pt x="33831" y="30548"/>
                      <a:pt x="33010" y="31369"/>
                      <a:pt x="32038" y="31369"/>
                    </a:cubicBezTo>
                    <a:close/>
                  </a:path>
                </a:pathLst>
              </a:custGeom>
              <a:gradFill>
                <a:gsLst>
                  <a:gs pos="0">
                    <a:schemeClr val="accent6"/>
                  </a:gs>
                  <a:gs pos="100000">
                    <a:schemeClr val="accent5"/>
                  </a:gs>
                </a:gsLst>
                <a:lin ang="0" scaled="0"/>
              </a:gra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7"/>
              <p:cNvSpPr/>
              <p:nvPr/>
            </p:nvSpPr>
            <p:spPr>
              <a:xfrm>
                <a:off x="1443750" y="2329998"/>
                <a:ext cx="2133506" cy="63"/>
              </a:xfrm>
              <a:custGeom>
                <a:rect b="b" l="l" r="r" t="t"/>
                <a:pathLst>
                  <a:path extrusionOk="0" fill="none" h="1" w="33710">
                    <a:moveTo>
                      <a:pt x="1" y="0"/>
                    </a:moveTo>
                    <a:lnTo>
                      <a:pt x="33710"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47"/>
              <p:cNvSpPr/>
              <p:nvPr/>
            </p:nvSpPr>
            <p:spPr>
              <a:xfrm>
                <a:off x="1443750" y="3595818"/>
                <a:ext cx="2133506" cy="63"/>
              </a:xfrm>
              <a:custGeom>
                <a:rect b="b" l="l" r="r" t="t"/>
                <a:pathLst>
                  <a:path extrusionOk="0" fill="none" h="1" w="33710">
                    <a:moveTo>
                      <a:pt x="1" y="0"/>
                    </a:moveTo>
                    <a:lnTo>
                      <a:pt x="33710"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47"/>
              <p:cNvSpPr/>
              <p:nvPr/>
            </p:nvSpPr>
            <p:spPr>
              <a:xfrm>
                <a:off x="1586091" y="2091391"/>
                <a:ext cx="88606" cy="86644"/>
              </a:xfrm>
              <a:custGeom>
                <a:rect b="b" l="l" r="r" t="t"/>
                <a:pathLst>
                  <a:path extrusionOk="0" fill="none" h="1369" w="1400">
                    <a:moveTo>
                      <a:pt x="1399" y="670"/>
                    </a:moveTo>
                    <a:cubicBezTo>
                      <a:pt x="1399" y="305"/>
                      <a:pt x="1095" y="1"/>
                      <a:pt x="700" y="1"/>
                    </a:cubicBezTo>
                    <a:cubicBezTo>
                      <a:pt x="305" y="1"/>
                      <a:pt x="1" y="305"/>
                      <a:pt x="1" y="670"/>
                    </a:cubicBezTo>
                    <a:cubicBezTo>
                      <a:pt x="1" y="1065"/>
                      <a:pt x="305" y="1369"/>
                      <a:pt x="700" y="1369"/>
                    </a:cubicBezTo>
                    <a:cubicBezTo>
                      <a:pt x="1095" y="1369"/>
                      <a:pt x="1399" y="1065"/>
                      <a:pt x="1399" y="670"/>
                    </a:cubicBezTo>
                    <a:close/>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7"/>
              <p:cNvSpPr/>
              <p:nvPr/>
            </p:nvSpPr>
            <p:spPr>
              <a:xfrm>
                <a:off x="1755393" y="2091391"/>
                <a:ext cx="88606" cy="86644"/>
              </a:xfrm>
              <a:custGeom>
                <a:rect b="b" l="l" r="r" t="t"/>
                <a:pathLst>
                  <a:path extrusionOk="0" fill="none" h="1369" w="1400">
                    <a:moveTo>
                      <a:pt x="1399" y="670"/>
                    </a:moveTo>
                    <a:cubicBezTo>
                      <a:pt x="1399" y="305"/>
                      <a:pt x="1065" y="1"/>
                      <a:pt x="700" y="1"/>
                    </a:cubicBezTo>
                    <a:cubicBezTo>
                      <a:pt x="305" y="1"/>
                      <a:pt x="1" y="305"/>
                      <a:pt x="1" y="670"/>
                    </a:cubicBezTo>
                    <a:cubicBezTo>
                      <a:pt x="1" y="1065"/>
                      <a:pt x="305" y="1369"/>
                      <a:pt x="700" y="1369"/>
                    </a:cubicBezTo>
                    <a:cubicBezTo>
                      <a:pt x="1065" y="1369"/>
                      <a:pt x="1399" y="1065"/>
                      <a:pt x="1399" y="670"/>
                    </a:cubicBezTo>
                    <a:close/>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47"/>
              <p:cNvSpPr/>
              <p:nvPr/>
            </p:nvSpPr>
            <p:spPr>
              <a:xfrm>
                <a:off x="1924696" y="2091391"/>
                <a:ext cx="86644" cy="86644"/>
              </a:xfrm>
              <a:custGeom>
                <a:rect b="b" l="l" r="r" t="t"/>
                <a:pathLst>
                  <a:path extrusionOk="0" fill="none" h="1369" w="1369">
                    <a:moveTo>
                      <a:pt x="1368" y="670"/>
                    </a:moveTo>
                    <a:cubicBezTo>
                      <a:pt x="1368" y="305"/>
                      <a:pt x="1064" y="1"/>
                      <a:pt x="700" y="1"/>
                    </a:cubicBezTo>
                    <a:cubicBezTo>
                      <a:pt x="305" y="1"/>
                      <a:pt x="1" y="305"/>
                      <a:pt x="1" y="670"/>
                    </a:cubicBezTo>
                    <a:cubicBezTo>
                      <a:pt x="1" y="1065"/>
                      <a:pt x="305" y="1369"/>
                      <a:pt x="700" y="1369"/>
                    </a:cubicBezTo>
                    <a:cubicBezTo>
                      <a:pt x="1064" y="1369"/>
                      <a:pt x="1368" y="1065"/>
                      <a:pt x="1368" y="670"/>
                    </a:cubicBezTo>
                    <a:close/>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47"/>
              <p:cNvSpPr/>
              <p:nvPr/>
            </p:nvSpPr>
            <p:spPr>
              <a:xfrm>
                <a:off x="3305951" y="3705438"/>
                <a:ext cx="40506" cy="40506"/>
              </a:xfrm>
              <a:custGeom>
                <a:rect b="b" l="l" r="r" t="t"/>
                <a:pathLst>
                  <a:path extrusionOk="0" fill="none" h="640" w="640">
                    <a:moveTo>
                      <a:pt x="1" y="639"/>
                    </a:moveTo>
                    <a:lnTo>
                      <a:pt x="1" y="1"/>
                    </a:lnTo>
                    <a:lnTo>
                      <a:pt x="639" y="1"/>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47"/>
              <p:cNvSpPr/>
              <p:nvPr/>
            </p:nvSpPr>
            <p:spPr>
              <a:xfrm>
                <a:off x="3305951" y="3788160"/>
                <a:ext cx="40506" cy="44303"/>
              </a:xfrm>
              <a:custGeom>
                <a:rect b="b" l="l" r="r" t="t"/>
                <a:pathLst>
                  <a:path extrusionOk="0" fill="none" h="700" w="640">
                    <a:moveTo>
                      <a:pt x="639" y="700"/>
                    </a:moveTo>
                    <a:lnTo>
                      <a:pt x="1" y="700"/>
                    </a:lnTo>
                    <a:lnTo>
                      <a:pt x="1" y="1"/>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7"/>
              <p:cNvSpPr/>
              <p:nvPr/>
            </p:nvSpPr>
            <p:spPr>
              <a:xfrm>
                <a:off x="3390634" y="3705438"/>
                <a:ext cx="42341" cy="40506"/>
              </a:xfrm>
              <a:custGeom>
                <a:rect b="b" l="l" r="r" t="t"/>
                <a:pathLst>
                  <a:path extrusionOk="0" fill="none" h="640" w="669">
                    <a:moveTo>
                      <a:pt x="0" y="1"/>
                    </a:moveTo>
                    <a:lnTo>
                      <a:pt x="669" y="1"/>
                    </a:lnTo>
                    <a:lnTo>
                      <a:pt x="669" y="639"/>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47"/>
              <p:cNvSpPr/>
              <p:nvPr/>
            </p:nvSpPr>
            <p:spPr>
              <a:xfrm>
                <a:off x="3390634" y="3788160"/>
                <a:ext cx="42341" cy="44303"/>
              </a:xfrm>
              <a:custGeom>
                <a:rect b="b" l="l" r="r" t="t"/>
                <a:pathLst>
                  <a:path extrusionOk="0" fill="none" h="700" w="669">
                    <a:moveTo>
                      <a:pt x="669" y="1"/>
                    </a:moveTo>
                    <a:lnTo>
                      <a:pt x="669" y="700"/>
                    </a:lnTo>
                    <a:lnTo>
                      <a:pt x="0" y="70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47"/>
              <p:cNvSpPr/>
              <p:nvPr/>
            </p:nvSpPr>
            <p:spPr>
              <a:xfrm>
                <a:off x="3042409" y="3732400"/>
                <a:ext cx="148225" cy="73163"/>
              </a:xfrm>
              <a:custGeom>
                <a:rect b="b" l="l" r="r" t="t"/>
                <a:pathLst>
                  <a:path extrusionOk="0" fill="none" h="1156" w="2342">
                    <a:moveTo>
                      <a:pt x="1" y="0"/>
                    </a:moveTo>
                    <a:lnTo>
                      <a:pt x="2341" y="0"/>
                    </a:lnTo>
                    <a:lnTo>
                      <a:pt x="2341" y="1155"/>
                    </a:lnTo>
                    <a:lnTo>
                      <a:pt x="1" y="1155"/>
                    </a:lnTo>
                    <a:close/>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7"/>
              <p:cNvSpPr/>
              <p:nvPr/>
            </p:nvSpPr>
            <p:spPr>
              <a:xfrm>
                <a:off x="2344060" y="2751263"/>
                <a:ext cx="332905" cy="332905"/>
              </a:xfrm>
              <a:custGeom>
                <a:rect b="b" l="l" r="r" t="t"/>
                <a:pathLst>
                  <a:path extrusionOk="0" h="5260" w="5260">
                    <a:moveTo>
                      <a:pt x="1156" y="1"/>
                    </a:moveTo>
                    <a:cubicBezTo>
                      <a:pt x="518" y="1"/>
                      <a:pt x="1" y="517"/>
                      <a:pt x="1" y="1156"/>
                    </a:cubicBezTo>
                    <a:lnTo>
                      <a:pt x="1" y="4104"/>
                    </a:lnTo>
                    <a:cubicBezTo>
                      <a:pt x="1" y="4742"/>
                      <a:pt x="518" y="5259"/>
                      <a:pt x="1156" y="5259"/>
                    </a:cubicBezTo>
                    <a:lnTo>
                      <a:pt x="4104" y="5259"/>
                    </a:lnTo>
                    <a:cubicBezTo>
                      <a:pt x="4743" y="5259"/>
                      <a:pt x="5259" y="4742"/>
                      <a:pt x="5259" y="4104"/>
                    </a:cubicBezTo>
                    <a:lnTo>
                      <a:pt x="5259" y="1156"/>
                    </a:lnTo>
                    <a:cubicBezTo>
                      <a:pt x="5259" y="517"/>
                      <a:pt x="4743" y="1"/>
                      <a:pt x="4104" y="1"/>
                    </a:cubicBezTo>
                    <a:close/>
                  </a:path>
                </a:pathLst>
              </a:custGeom>
              <a:solidFill>
                <a:schemeClr val="lt2"/>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47"/>
              <p:cNvSpPr/>
              <p:nvPr/>
            </p:nvSpPr>
            <p:spPr>
              <a:xfrm>
                <a:off x="2447983" y="2836263"/>
                <a:ext cx="150124" cy="163731"/>
              </a:xfrm>
              <a:custGeom>
                <a:rect b="b" l="l" r="r" t="t"/>
                <a:pathLst>
                  <a:path extrusionOk="0" h="2587" w="2372">
                    <a:moveTo>
                      <a:pt x="70" y="0"/>
                    </a:moveTo>
                    <a:cubicBezTo>
                      <a:pt x="31" y="0"/>
                      <a:pt x="0" y="43"/>
                      <a:pt x="0" y="86"/>
                    </a:cubicBezTo>
                    <a:lnTo>
                      <a:pt x="0" y="2488"/>
                    </a:lnTo>
                    <a:cubicBezTo>
                      <a:pt x="0" y="2537"/>
                      <a:pt x="41" y="2587"/>
                      <a:pt x="89" y="2587"/>
                    </a:cubicBezTo>
                    <a:cubicBezTo>
                      <a:pt x="100" y="2587"/>
                      <a:pt x="111" y="2584"/>
                      <a:pt x="122" y="2579"/>
                    </a:cubicBezTo>
                    <a:lnTo>
                      <a:pt x="2310" y="1363"/>
                    </a:lnTo>
                    <a:cubicBezTo>
                      <a:pt x="2371" y="1332"/>
                      <a:pt x="2371" y="1241"/>
                      <a:pt x="2310" y="1211"/>
                    </a:cubicBezTo>
                    <a:lnTo>
                      <a:pt x="122" y="25"/>
                    </a:lnTo>
                    <a:cubicBezTo>
                      <a:pt x="104" y="8"/>
                      <a:pt x="86" y="0"/>
                      <a:pt x="70" y="0"/>
                    </a:cubicBezTo>
                    <a:close/>
                  </a:path>
                </a:pathLst>
              </a:custGeom>
              <a:gradFill>
                <a:gsLst>
                  <a:gs pos="0">
                    <a:schemeClr val="accent1"/>
                  </a:gs>
                  <a:gs pos="100000">
                    <a:schemeClr val="accent2"/>
                  </a:gs>
                </a:gsLst>
                <a:lin ang="0" scaled="0"/>
              </a:gra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7"/>
              <p:cNvSpPr/>
              <p:nvPr/>
            </p:nvSpPr>
            <p:spPr>
              <a:xfrm>
                <a:off x="1593812" y="3707400"/>
                <a:ext cx="82783" cy="123162"/>
              </a:xfrm>
              <a:custGeom>
                <a:rect b="b" l="l" r="r" t="t"/>
                <a:pathLst>
                  <a:path extrusionOk="0" fill="none" h="1946" w="1308">
                    <a:moveTo>
                      <a:pt x="1" y="547"/>
                    </a:moveTo>
                    <a:lnTo>
                      <a:pt x="1" y="1398"/>
                    </a:lnTo>
                    <a:lnTo>
                      <a:pt x="608" y="1398"/>
                    </a:lnTo>
                    <a:lnTo>
                      <a:pt x="1308" y="1946"/>
                    </a:lnTo>
                    <a:lnTo>
                      <a:pt x="1308" y="0"/>
                    </a:lnTo>
                    <a:lnTo>
                      <a:pt x="669" y="547"/>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7"/>
              <p:cNvSpPr/>
              <p:nvPr/>
            </p:nvSpPr>
            <p:spPr>
              <a:xfrm>
                <a:off x="1715014" y="3734299"/>
                <a:ext cx="28924" cy="71265"/>
              </a:xfrm>
              <a:custGeom>
                <a:rect b="b" l="l" r="r" t="t"/>
                <a:pathLst>
                  <a:path extrusionOk="0" fill="none" h="1126" w="457">
                    <a:moveTo>
                      <a:pt x="1" y="1"/>
                    </a:moveTo>
                    <a:cubicBezTo>
                      <a:pt x="1" y="1"/>
                      <a:pt x="456" y="548"/>
                      <a:pt x="1" y="1125"/>
                    </a:cubicBez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7"/>
              <p:cNvSpPr/>
              <p:nvPr/>
            </p:nvSpPr>
            <p:spPr>
              <a:xfrm>
                <a:off x="1749634" y="3717020"/>
                <a:ext cx="38544" cy="105821"/>
              </a:xfrm>
              <a:custGeom>
                <a:rect b="b" l="l" r="r" t="t"/>
                <a:pathLst>
                  <a:path extrusionOk="0" fill="none" h="1672" w="609">
                    <a:moveTo>
                      <a:pt x="1" y="0"/>
                    </a:moveTo>
                    <a:cubicBezTo>
                      <a:pt x="1" y="0"/>
                      <a:pt x="609" y="821"/>
                      <a:pt x="1" y="1672"/>
                    </a:cubicBez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7"/>
              <p:cNvSpPr/>
              <p:nvPr/>
            </p:nvSpPr>
            <p:spPr>
              <a:xfrm>
                <a:off x="1780393" y="3690058"/>
                <a:ext cx="55885" cy="159744"/>
              </a:xfrm>
              <a:custGeom>
                <a:rect b="b" l="l" r="r" t="t"/>
                <a:pathLst>
                  <a:path extrusionOk="0" fill="none" h="2524" w="883">
                    <a:moveTo>
                      <a:pt x="1" y="1"/>
                    </a:moveTo>
                    <a:cubicBezTo>
                      <a:pt x="1" y="1"/>
                      <a:pt x="882" y="1247"/>
                      <a:pt x="1" y="2524"/>
                    </a:cubicBez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7"/>
              <p:cNvSpPr/>
              <p:nvPr/>
            </p:nvSpPr>
            <p:spPr>
              <a:xfrm>
                <a:off x="1586091" y="3482274"/>
                <a:ext cx="1846865" cy="63"/>
              </a:xfrm>
              <a:custGeom>
                <a:rect b="b" l="l" r="r" t="t"/>
                <a:pathLst>
                  <a:path extrusionOk="0" fill="none" h="1" w="29181">
                    <a:moveTo>
                      <a:pt x="1" y="1"/>
                    </a:moveTo>
                    <a:lnTo>
                      <a:pt x="29181" y="1"/>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7"/>
              <p:cNvSpPr/>
              <p:nvPr/>
            </p:nvSpPr>
            <p:spPr>
              <a:xfrm>
                <a:off x="1561091" y="3443857"/>
                <a:ext cx="67404" cy="67341"/>
              </a:xfrm>
              <a:custGeom>
                <a:rect b="b" l="l" r="r" t="t"/>
                <a:pathLst>
                  <a:path extrusionOk="0" h="1064" w="1065">
                    <a:moveTo>
                      <a:pt x="518" y="0"/>
                    </a:moveTo>
                    <a:cubicBezTo>
                      <a:pt x="244" y="0"/>
                      <a:pt x="1" y="243"/>
                      <a:pt x="1" y="547"/>
                    </a:cubicBezTo>
                    <a:cubicBezTo>
                      <a:pt x="1" y="821"/>
                      <a:pt x="244" y="1064"/>
                      <a:pt x="518" y="1064"/>
                    </a:cubicBezTo>
                    <a:cubicBezTo>
                      <a:pt x="822" y="1064"/>
                      <a:pt x="1065" y="821"/>
                      <a:pt x="1065" y="547"/>
                    </a:cubicBezTo>
                    <a:cubicBezTo>
                      <a:pt x="1065" y="243"/>
                      <a:pt x="822" y="0"/>
                      <a:pt x="518" y="0"/>
                    </a:cubicBezTo>
                    <a:close/>
                  </a:path>
                </a:pathLst>
              </a:cu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 name="Google Shape;720;p47"/>
            <p:cNvGrpSpPr/>
            <p:nvPr/>
          </p:nvGrpSpPr>
          <p:grpSpPr>
            <a:xfrm>
              <a:off x="1094000" y="1807613"/>
              <a:ext cx="2141227" cy="1985344"/>
              <a:chOff x="1443750" y="1949050"/>
              <a:chExt cx="2141227" cy="1985344"/>
            </a:xfrm>
          </p:grpSpPr>
          <p:sp>
            <p:nvSpPr>
              <p:cNvPr id="721" name="Google Shape;721;p47"/>
              <p:cNvSpPr/>
              <p:nvPr/>
            </p:nvSpPr>
            <p:spPr>
              <a:xfrm>
                <a:off x="1443750" y="1949050"/>
                <a:ext cx="2141227" cy="1985344"/>
              </a:xfrm>
              <a:custGeom>
                <a:rect b="b" l="l" r="r" t="t"/>
                <a:pathLst>
                  <a:path extrusionOk="0" h="31369" w="33832">
                    <a:moveTo>
                      <a:pt x="32038" y="31369"/>
                    </a:moveTo>
                    <a:lnTo>
                      <a:pt x="1794" y="31369"/>
                    </a:lnTo>
                    <a:cubicBezTo>
                      <a:pt x="791" y="31369"/>
                      <a:pt x="1" y="30548"/>
                      <a:pt x="1" y="29576"/>
                    </a:cubicBezTo>
                    <a:lnTo>
                      <a:pt x="1" y="1794"/>
                    </a:lnTo>
                    <a:cubicBezTo>
                      <a:pt x="1" y="821"/>
                      <a:pt x="791" y="1"/>
                      <a:pt x="1794" y="1"/>
                    </a:cubicBezTo>
                    <a:lnTo>
                      <a:pt x="32038" y="1"/>
                    </a:lnTo>
                    <a:cubicBezTo>
                      <a:pt x="33010" y="1"/>
                      <a:pt x="33831" y="821"/>
                      <a:pt x="33831" y="1794"/>
                    </a:cubicBezTo>
                    <a:lnTo>
                      <a:pt x="33831" y="29576"/>
                    </a:lnTo>
                    <a:cubicBezTo>
                      <a:pt x="33831" y="30548"/>
                      <a:pt x="33010" y="31369"/>
                      <a:pt x="32038" y="31369"/>
                    </a:cubicBezTo>
                    <a:close/>
                  </a:path>
                </a:pathLst>
              </a:custGeom>
              <a:gradFill>
                <a:gsLst>
                  <a:gs pos="0">
                    <a:schemeClr val="accent1"/>
                  </a:gs>
                  <a:gs pos="100000">
                    <a:schemeClr val="accent2"/>
                  </a:gs>
                </a:gsLst>
                <a:lin ang="0" scaled="0"/>
              </a:gra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7"/>
              <p:cNvSpPr/>
              <p:nvPr/>
            </p:nvSpPr>
            <p:spPr>
              <a:xfrm>
                <a:off x="1443750" y="2329998"/>
                <a:ext cx="2133506" cy="63"/>
              </a:xfrm>
              <a:custGeom>
                <a:rect b="b" l="l" r="r" t="t"/>
                <a:pathLst>
                  <a:path extrusionOk="0" fill="none" h="1" w="33710">
                    <a:moveTo>
                      <a:pt x="1" y="0"/>
                    </a:moveTo>
                    <a:lnTo>
                      <a:pt x="33710"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7"/>
              <p:cNvSpPr/>
              <p:nvPr/>
            </p:nvSpPr>
            <p:spPr>
              <a:xfrm>
                <a:off x="1443750" y="3595818"/>
                <a:ext cx="2133506" cy="63"/>
              </a:xfrm>
              <a:custGeom>
                <a:rect b="b" l="l" r="r" t="t"/>
                <a:pathLst>
                  <a:path extrusionOk="0" fill="none" h="1" w="33710">
                    <a:moveTo>
                      <a:pt x="1" y="0"/>
                    </a:moveTo>
                    <a:lnTo>
                      <a:pt x="33710"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7"/>
              <p:cNvSpPr/>
              <p:nvPr/>
            </p:nvSpPr>
            <p:spPr>
              <a:xfrm>
                <a:off x="1586091" y="2091391"/>
                <a:ext cx="88606" cy="86644"/>
              </a:xfrm>
              <a:custGeom>
                <a:rect b="b" l="l" r="r" t="t"/>
                <a:pathLst>
                  <a:path extrusionOk="0" fill="none" h="1369" w="1400">
                    <a:moveTo>
                      <a:pt x="1399" y="670"/>
                    </a:moveTo>
                    <a:cubicBezTo>
                      <a:pt x="1399" y="305"/>
                      <a:pt x="1095" y="1"/>
                      <a:pt x="700" y="1"/>
                    </a:cubicBezTo>
                    <a:cubicBezTo>
                      <a:pt x="305" y="1"/>
                      <a:pt x="1" y="305"/>
                      <a:pt x="1" y="670"/>
                    </a:cubicBezTo>
                    <a:cubicBezTo>
                      <a:pt x="1" y="1065"/>
                      <a:pt x="305" y="1369"/>
                      <a:pt x="700" y="1369"/>
                    </a:cubicBezTo>
                    <a:cubicBezTo>
                      <a:pt x="1095" y="1369"/>
                      <a:pt x="1399" y="1065"/>
                      <a:pt x="1399" y="670"/>
                    </a:cubicBezTo>
                    <a:close/>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7"/>
              <p:cNvSpPr/>
              <p:nvPr/>
            </p:nvSpPr>
            <p:spPr>
              <a:xfrm>
                <a:off x="1755393" y="2091391"/>
                <a:ext cx="88606" cy="86644"/>
              </a:xfrm>
              <a:custGeom>
                <a:rect b="b" l="l" r="r" t="t"/>
                <a:pathLst>
                  <a:path extrusionOk="0" fill="none" h="1369" w="1400">
                    <a:moveTo>
                      <a:pt x="1399" y="670"/>
                    </a:moveTo>
                    <a:cubicBezTo>
                      <a:pt x="1399" y="305"/>
                      <a:pt x="1065" y="1"/>
                      <a:pt x="700" y="1"/>
                    </a:cubicBezTo>
                    <a:cubicBezTo>
                      <a:pt x="305" y="1"/>
                      <a:pt x="1" y="305"/>
                      <a:pt x="1" y="670"/>
                    </a:cubicBezTo>
                    <a:cubicBezTo>
                      <a:pt x="1" y="1065"/>
                      <a:pt x="305" y="1369"/>
                      <a:pt x="700" y="1369"/>
                    </a:cubicBezTo>
                    <a:cubicBezTo>
                      <a:pt x="1065" y="1369"/>
                      <a:pt x="1399" y="1065"/>
                      <a:pt x="1399" y="670"/>
                    </a:cubicBezTo>
                    <a:close/>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7"/>
              <p:cNvSpPr/>
              <p:nvPr/>
            </p:nvSpPr>
            <p:spPr>
              <a:xfrm>
                <a:off x="1924696" y="2091391"/>
                <a:ext cx="86644" cy="86644"/>
              </a:xfrm>
              <a:custGeom>
                <a:rect b="b" l="l" r="r" t="t"/>
                <a:pathLst>
                  <a:path extrusionOk="0" fill="none" h="1369" w="1369">
                    <a:moveTo>
                      <a:pt x="1368" y="670"/>
                    </a:moveTo>
                    <a:cubicBezTo>
                      <a:pt x="1368" y="305"/>
                      <a:pt x="1064" y="1"/>
                      <a:pt x="700" y="1"/>
                    </a:cubicBezTo>
                    <a:cubicBezTo>
                      <a:pt x="305" y="1"/>
                      <a:pt x="1" y="305"/>
                      <a:pt x="1" y="670"/>
                    </a:cubicBezTo>
                    <a:cubicBezTo>
                      <a:pt x="1" y="1065"/>
                      <a:pt x="305" y="1369"/>
                      <a:pt x="700" y="1369"/>
                    </a:cubicBezTo>
                    <a:cubicBezTo>
                      <a:pt x="1064" y="1369"/>
                      <a:pt x="1368" y="1065"/>
                      <a:pt x="1368" y="670"/>
                    </a:cubicBezTo>
                    <a:close/>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7"/>
              <p:cNvSpPr/>
              <p:nvPr/>
            </p:nvSpPr>
            <p:spPr>
              <a:xfrm>
                <a:off x="3305951" y="3705438"/>
                <a:ext cx="40506" cy="40506"/>
              </a:xfrm>
              <a:custGeom>
                <a:rect b="b" l="l" r="r" t="t"/>
                <a:pathLst>
                  <a:path extrusionOk="0" fill="none" h="640" w="640">
                    <a:moveTo>
                      <a:pt x="1" y="639"/>
                    </a:moveTo>
                    <a:lnTo>
                      <a:pt x="1" y="1"/>
                    </a:lnTo>
                    <a:lnTo>
                      <a:pt x="639" y="1"/>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7"/>
              <p:cNvSpPr/>
              <p:nvPr/>
            </p:nvSpPr>
            <p:spPr>
              <a:xfrm>
                <a:off x="3305951" y="3788160"/>
                <a:ext cx="40506" cy="44303"/>
              </a:xfrm>
              <a:custGeom>
                <a:rect b="b" l="l" r="r" t="t"/>
                <a:pathLst>
                  <a:path extrusionOk="0" fill="none" h="700" w="640">
                    <a:moveTo>
                      <a:pt x="639" y="700"/>
                    </a:moveTo>
                    <a:lnTo>
                      <a:pt x="1" y="700"/>
                    </a:lnTo>
                    <a:lnTo>
                      <a:pt x="1" y="1"/>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7"/>
              <p:cNvSpPr/>
              <p:nvPr/>
            </p:nvSpPr>
            <p:spPr>
              <a:xfrm>
                <a:off x="3390634" y="3705438"/>
                <a:ext cx="42341" cy="40506"/>
              </a:xfrm>
              <a:custGeom>
                <a:rect b="b" l="l" r="r" t="t"/>
                <a:pathLst>
                  <a:path extrusionOk="0" fill="none" h="640" w="669">
                    <a:moveTo>
                      <a:pt x="0" y="1"/>
                    </a:moveTo>
                    <a:lnTo>
                      <a:pt x="669" y="1"/>
                    </a:lnTo>
                    <a:lnTo>
                      <a:pt x="669" y="639"/>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7"/>
              <p:cNvSpPr/>
              <p:nvPr/>
            </p:nvSpPr>
            <p:spPr>
              <a:xfrm>
                <a:off x="3390634" y="3788160"/>
                <a:ext cx="42341" cy="44303"/>
              </a:xfrm>
              <a:custGeom>
                <a:rect b="b" l="l" r="r" t="t"/>
                <a:pathLst>
                  <a:path extrusionOk="0" fill="none" h="700" w="669">
                    <a:moveTo>
                      <a:pt x="669" y="1"/>
                    </a:moveTo>
                    <a:lnTo>
                      <a:pt x="669" y="700"/>
                    </a:lnTo>
                    <a:lnTo>
                      <a:pt x="0" y="70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7"/>
              <p:cNvSpPr/>
              <p:nvPr/>
            </p:nvSpPr>
            <p:spPr>
              <a:xfrm>
                <a:off x="3042409" y="3732400"/>
                <a:ext cx="148225" cy="73163"/>
              </a:xfrm>
              <a:custGeom>
                <a:rect b="b" l="l" r="r" t="t"/>
                <a:pathLst>
                  <a:path extrusionOk="0" fill="none" h="1156" w="2342">
                    <a:moveTo>
                      <a:pt x="1" y="0"/>
                    </a:moveTo>
                    <a:lnTo>
                      <a:pt x="2341" y="0"/>
                    </a:lnTo>
                    <a:lnTo>
                      <a:pt x="2341" y="1155"/>
                    </a:lnTo>
                    <a:lnTo>
                      <a:pt x="1" y="1155"/>
                    </a:lnTo>
                    <a:close/>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7"/>
              <p:cNvSpPr/>
              <p:nvPr/>
            </p:nvSpPr>
            <p:spPr>
              <a:xfrm>
                <a:off x="2344060" y="2751263"/>
                <a:ext cx="332905" cy="332905"/>
              </a:xfrm>
              <a:custGeom>
                <a:rect b="b" l="l" r="r" t="t"/>
                <a:pathLst>
                  <a:path extrusionOk="0" h="5260" w="5260">
                    <a:moveTo>
                      <a:pt x="1156" y="1"/>
                    </a:moveTo>
                    <a:cubicBezTo>
                      <a:pt x="518" y="1"/>
                      <a:pt x="1" y="517"/>
                      <a:pt x="1" y="1156"/>
                    </a:cubicBezTo>
                    <a:lnTo>
                      <a:pt x="1" y="4104"/>
                    </a:lnTo>
                    <a:cubicBezTo>
                      <a:pt x="1" y="4742"/>
                      <a:pt x="518" y="5259"/>
                      <a:pt x="1156" y="5259"/>
                    </a:cubicBezTo>
                    <a:lnTo>
                      <a:pt x="4104" y="5259"/>
                    </a:lnTo>
                    <a:cubicBezTo>
                      <a:pt x="4743" y="5259"/>
                      <a:pt x="5259" y="4742"/>
                      <a:pt x="5259" y="4104"/>
                    </a:cubicBezTo>
                    <a:lnTo>
                      <a:pt x="5259" y="1156"/>
                    </a:lnTo>
                    <a:cubicBezTo>
                      <a:pt x="5259" y="517"/>
                      <a:pt x="4743" y="1"/>
                      <a:pt x="4104" y="1"/>
                    </a:cubicBezTo>
                    <a:close/>
                  </a:path>
                </a:pathLst>
              </a:custGeom>
              <a:solidFill>
                <a:schemeClr val="lt2"/>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7"/>
              <p:cNvSpPr/>
              <p:nvPr/>
            </p:nvSpPr>
            <p:spPr>
              <a:xfrm>
                <a:off x="2447983" y="2836263"/>
                <a:ext cx="150124" cy="163731"/>
              </a:xfrm>
              <a:custGeom>
                <a:rect b="b" l="l" r="r" t="t"/>
                <a:pathLst>
                  <a:path extrusionOk="0" h="2587" w="2372">
                    <a:moveTo>
                      <a:pt x="70" y="0"/>
                    </a:moveTo>
                    <a:cubicBezTo>
                      <a:pt x="31" y="0"/>
                      <a:pt x="0" y="43"/>
                      <a:pt x="0" y="86"/>
                    </a:cubicBezTo>
                    <a:lnTo>
                      <a:pt x="0" y="2488"/>
                    </a:lnTo>
                    <a:cubicBezTo>
                      <a:pt x="0" y="2537"/>
                      <a:pt x="41" y="2587"/>
                      <a:pt x="89" y="2587"/>
                    </a:cubicBezTo>
                    <a:cubicBezTo>
                      <a:pt x="100" y="2587"/>
                      <a:pt x="111" y="2584"/>
                      <a:pt x="122" y="2579"/>
                    </a:cubicBezTo>
                    <a:lnTo>
                      <a:pt x="2310" y="1363"/>
                    </a:lnTo>
                    <a:cubicBezTo>
                      <a:pt x="2371" y="1332"/>
                      <a:pt x="2371" y="1241"/>
                      <a:pt x="2310" y="1211"/>
                    </a:cubicBezTo>
                    <a:lnTo>
                      <a:pt x="122" y="25"/>
                    </a:lnTo>
                    <a:cubicBezTo>
                      <a:pt x="104" y="8"/>
                      <a:pt x="86" y="0"/>
                      <a:pt x="70" y="0"/>
                    </a:cubicBezTo>
                    <a:close/>
                  </a:path>
                </a:pathLst>
              </a:custGeom>
              <a:gradFill>
                <a:gsLst>
                  <a:gs pos="0">
                    <a:schemeClr val="accent1"/>
                  </a:gs>
                  <a:gs pos="100000">
                    <a:schemeClr val="accent2"/>
                  </a:gs>
                </a:gsLst>
                <a:lin ang="0" scaled="0"/>
              </a:gra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7"/>
              <p:cNvSpPr/>
              <p:nvPr/>
            </p:nvSpPr>
            <p:spPr>
              <a:xfrm>
                <a:off x="1593812" y="3707400"/>
                <a:ext cx="82783" cy="123162"/>
              </a:xfrm>
              <a:custGeom>
                <a:rect b="b" l="l" r="r" t="t"/>
                <a:pathLst>
                  <a:path extrusionOk="0" fill="none" h="1946" w="1308">
                    <a:moveTo>
                      <a:pt x="1" y="547"/>
                    </a:moveTo>
                    <a:lnTo>
                      <a:pt x="1" y="1398"/>
                    </a:lnTo>
                    <a:lnTo>
                      <a:pt x="608" y="1398"/>
                    </a:lnTo>
                    <a:lnTo>
                      <a:pt x="1308" y="1946"/>
                    </a:lnTo>
                    <a:lnTo>
                      <a:pt x="1308" y="0"/>
                    </a:lnTo>
                    <a:lnTo>
                      <a:pt x="669" y="547"/>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7"/>
              <p:cNvSpPr/>
              <p:nvPr/>
            </p:nvSpPr>
            <p:spPr>
              <a:xfrm>
                <a:off x="1715014" y="3734299"/>
                <a:ext cx="28924" cy="71265"/>
              </a:xfrm>
              <a:custGeom>
                <a:rect b="b" l="l" r="r" t="t"/>
                <a:pathLst>
                  <a:path extrusionOk="0" fill="none" h="1126" w="457">
                    <a:moveTo>
                      <a:pt x="1" y="1"/>
                    </a:moveTo>
                    <a:cubicBezTo>
                      <a:pt x="1" y="1"/>
                      <a:pt x="456" y="548"/>
                      <a:pt x="1" y="1125"/>
                    </a:cubicBez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7"/>
              <p:cNvSpPr/>
              <p:nvPr/>
            </p:nvSpPr>
            <p:spPr>
              <a:xfrm>
                <a:off x="1749634" y="3717020"/>
                <a:ext cx="38544" cy="105821"/>
              </a:xfrm>
              <a:custGeom>
                <a:rect b="b" l="l" r="r" t="t"/>
                <a:pathLst>
                  <a:path extrusionOk="0" fill="none" h="1672" w="609">
                    <a:moveTo>
                      <a:pt x="1" y="0"/>
                    </a:moveTo>
                    <a:cubicBezTo>
                      <a:pt x="1" y="0"/>
                      <a:pt x="609" y="821"/>
                      <a:pt x="1" y="1672"/>
                    </a:cubicBez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7"/>
              <p:cNvSpPr/>
              <p:nvPr/>
            </p:nvSpPr>
            <p:spPr>
              <a:xfrm>
                <a:off x="1780393" y="3690058"/>
                <a:ext cx="55885" cy="159744"/>
              </a:xfrm>
              <a:custGeom>
                <a:rect b="b" l="l" r="r" t="t"/>
                <a:pathLst>
                  <a:path extrusionOk="0" fill="none" h="2524" w="883">
                    <a:moveTo>
                      <a:pt x="1" y="1"/>
                    </a:moveTo>
                    <a:cubicBezTo>
                      <a:pt x="1" y="1"/>
                      <a:pt x="882" y="1247"/>
                      <a:pt x="1" y="2524"/>
                    </a:cubicBez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7"/>
              <p:cNvSpPr/>
              <p:nvPr/>
            </p:nvSpPr>
            <p:spPr>
              <a:xfrm>
                <a:off x="1586091" y="3482274"/>
                <a:ext cx="1846865" cy="63"/>
              </a:xfrm>
              <a:custGeom>
                <a:rect b="b" l="l" r="r" t="t"/>
                <a:pathLst>
                  <a:path extrusionOk="0" fill="none" h="1" w="29181">
                    <a:moveTo>
                      <a:pt x="1" y="1"/>
                    </a:moveTo>
                    <a:lnTo>
                      <a:pt x="29181" y="1"/>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7"/>
              <p:cNvSpPr/>
              <p:nvPr/>
            </p:nvSpPr>
            <p:spPr>
              <a:xfrm>
                <a:off x="1561091" y="3443857"/>
                <a:ext cx="67404" cy="67341"/>
              </a:xfrm>
              <a:custGeom>
                <a:rect b="b" l="l" r="r" t="t"/>
                <a:pathLst>
                  <a:path extrusionOk="0" h="1064" w="1065">
                    <a:moveTo>
                      <a:pt x="518" y="0"/>
                    </a:moveTo>
                    <a:cubicBezTo>
                      <a:pt x="244" y="0"/>
                      <a:pt x="1" y="243"/>
                      <a:pt x="1" y="547"/>
                    </a:cubicBezTo>
                    <a:cubicBezTo>
                      <a:pt x="1" y="821"/>
                      <a:pt x="244" y="1064"/>
                      <a:pt x="518" y="1064"/>
                    </a:cubicBezTo>
                    <a:cubicBezTo>
                      <a:pt x="822" y="1064"/>
                      <a:pt x="1065" y="821"/>
                      <a:pt x="1065" y="547"/>
                    </a:cubicBezTo>
                    <a:cubicBezTo>
                      <a:pt x="1065" y="243"/>
                      <a:pt x="822" y="0"/>
                      <a:pt x="518"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48"/>
          <p:cNvSpPr txBox="1"/>
          <p:nvPr>
            <p:ph type="title"/>
          </p:nvPr>
        </p:nvSpPr>
        <p:spPr>
          <a:xfrm>
            <a:off x="1248453" y="1612465"/>
            <a:ext cx="1828800" cy="30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ALCANCE 0</a:t>
            </a:r>
            <a:endParaRPr/>
          </a:p>
        </p:txBody>
      </p:sp>
      <p:sp>
        <p:nvSpPr>
          <p:cNvPr id="745" name="Google Shape;745;p48"/>
          <p:cNvSpPr txBox="1"/>
          <p:nvPr>
            <p:ph idx="2" type="title"/>
          </p:nvPr>
        </p:nvSpPr>
        <p:spPr>
          <a:xfrm>
            <a:off x="4009553" y="1612665"/>
            <a:ext cx="1828800" cy="30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ALCANCE 1</a:t>
            </a:r>
            <a:endParaRPr/>
          </a:p>
        </p:txBody>
      </p:sp>
      <p:sp>
        <p:nvSpPr>
          <p:cNvPr id="746" name="Google Shape;746;p48"/>
          <p:cNvSpPr txBox="1"/>
          <p:nvPr>
            <p:ph idx="3" type="title"/>
          </p:nvPr>
        </p:nvSpPr>
        <p:spPr>
          <a:xfrm>
            <a:off x="6868285" y="1612465"/>
            <a:ext cx="1828800" cy="30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ALCANCE 2</a:t>
            </a:r>
            <a:endParaRPr/>
          </a:p>
        </p:txBody>
      </p:sp>
      <p:sp>
        <p:nvSpPr>
          <p:cNvPr id="747" name="Google Shape;747;p48"/>
          <p:cNvSpPr txBox="1"/>
          <p:nvPr>
            <p:ph idx="4" type="title"/>
          </p:nvPr>
        </p:nvSpPr>
        <p:spPr>
          <a:xfrm>
            <a:off x="1205403" y="3331637"/>
            <a:ext cx="1828800" cy="30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ALCANCE 3</a:t>
            </a:r>
            <a:endParaRPr/>
          </a:p>
        </p:txBody>
      </p:sp>
      <p:sp>
        <p:nvSpPr>
          <p:cNvPr id="748" name="Google Shape;748;p48"/>
          <p:cNvSpPr txBox="1"/>
          <p:nvPr>
            <p:ph idx="7" type="subTitle"/>
          </p:nvPr>
        </p:nvSpPr>
        <p:spPr>
          <a:xfrm>
            <a:off x="4009550" y="1965436"/>
            <a:ext cx="1828800" cy="80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Registro de Clientes, Empleados y Dispositivos</a:t>
            </a:r>
            <a:endParaRPr/>
          </a:p>
        </p:txBody>
      </p:sp>
      <p:sp>
        <p:nvSpPr>
          <p:cNvPr id="749" name="Google Shape;749;p48"/>
          <p:cNvSpPr txBox="1"/>
          <p:nvPr>
            <p:ph idx="8" type="subTitle"/>
          </p:nvPr>
        </p:nvSpPr>
        <p:spPr>
          <a:xfrm>
            <a:off x="6868275" y="1965228"/>
            <a:ext cx="1828800" cy="61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Gestión de Reparaciones</a:t>
            </a:r>
            <a:endParaRPr/>
          </a:p>
        </p:txBody>
      </p:sp>
      <p:sp>
        <p:nvSpPr>
          <p:cNvPr id="750" name="Google Shape;750;p48"/>
          <p:cNvSpPr txBox="1"/>
          <p:nvPr>
            <p:ph idx="5" type="title"/>
          </p:nvPr>
        </p:nvSpPr>
        <p:spPr>
          <a:xfrm>
            <a:off x="4009553" y="3331812"/>
            <a:ext cx="1828800" cy="30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ALCANCE 4</a:t>
            </a:r>
            <a:endParaRPr/>
          </a:p>
        </p:txBody>
      </p:sp>
      <p:sp>
        <p:nvSpPr>
          <p:cNvPr id="751" name="Google Shape;751;p48"/>
          <p:cNvSpPr txBox="1"/>
          <p:nvPr>
            <p:ph idx="6" type="title"/>
          </p:nvPr>
        </p:nvSpPr>
        <p:spPr>
          <a:xfrm>
            <a:off x="6868285" y="3331637"/>
            <a:ext cx="1828800" cy="30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ALCANCE 5</a:t>
            </a:r>
            <a:endParaRPr/>
          </a:p>
        </p:txBody>
      </p:sp>
      <p:sp>
        <p:nvSpPr>
          <p:cNvPr id="752" name="Google Shape;752;p48"/>
          <p:cNvSpPr txBox="1"/>
          <p:nvPr>
            <p:ph idx="1" type="subTitle"/>
          </p:nvPr>
        </p:nvSpPr>
        <p:spPr>
          <a:xfrm>
            <a:off x="1248450" y="1965112"/>
            <a:ext cx="1828800" cy="80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Autenticación y Gestión de Usuario con Perfiles.</a:t>
            </a:r>
            <a:endParaRPr/>
          </a:p>
        </p:txBody>
      </p:sp>
      <p:sp>
        <p:nvSpPr>
          <p:cNvPr id="753" name="Google Shape;753;p48"/>
          <p:cNvSpPr txBox="1"/>
          <p:nvPr>
            <p:ph idx="9" type="subTitle"/>
          </p:nvPr>
        </p:nvSpPr>
        <p:spPr>
          <a:xfrm>
            <a:off x="1205400" y="3688387"/>
            <a:ext cx="1828800" cy="425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Inventario de Repuestos</a:t>
            </a:r>
            <a:endParaRPr/>
          </a:p>
        </p:txBody>
      </p:sp>
      <p:sp>
        <p:nvSpPr>
          <p:cNvPr id="754" name="Google Shape;754;p48"/>
          <p:cNvSpPr txBox="1"/>
          <p:nvPr>
            <p:ph idx="13" type="subTitle"/>
          </p:nvPr>
        </p:nvSpPr>
        <p:spPr>
          <a:xfrm>
            <a:off x="4009550" y="3688370"/>
            <a:ext cx="1828800" cy="6177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Sistema de Notificaciones al Cliente</a:t>
            </a:r>
            <a:endParaRPr/>
          </a:p>
        </p:txBody>
      </p:sp>
      <p:sp>
        <p:nvSpPr>
          <p:cNvPr id="755" name="Google Shape;755;p48"/>
          <p:cNvSpPr txBox="1"/>
          <p:nvPr>
            <p:ph idx="14" type="subTitle"/>
          </p:nvPr>
        </p:nvSpPr>
        <p:spPr>
          <a:xfrm>
            <a:off x="6868285" y="3688212"/>
            <a:ext cx="1828800" cy="425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Seguridad y Auditoría Interna</a:t>
            </a:r>
            <a:endParaRPr/>
          </a:p>
        </p:txBody>
      </p:sp>
      <p:sp>
        <p:nvSpPr>
          <p:cNvPr id="756" name="Google Shape;756;p48"/>
          <p:cNvSpPr txBox="1"/>
          <p:nvPr>
            <p:ph idx="15" type="title"/>
          </p:nvPr>
        </p:nvSpPr>
        <p:spPr>
          <a:xfrm>
            <a:off x="713225" y="657995"/>
            <a:ext cx="7717500" cy="36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ALCANCE DEL PROYECTO</a:t>
            </a:r>
            <a:endParaRPr/>
          </a:p>
        </p:txBody>
      </p:sp>
      <p:sp>
        <p:nvSpPr>
          <p:cNvPr id="757" name="Google Shape;757;p48"/>
          <p:cNvSpPr/>
          <p:nvPr/>
        </p:nvSpPr>
        <p:spPr>
          <a:xfrm>
            <a:off x="3305604" y="1727115"/>
            <a:ext cx="658767" cy="658819"/>
          </a:xfrm>
          <a:custGeom>
            <a:rect b="b" l="l" r="r" t="t"/>
            <a:pathLst>
              <a:path extrusionOk="0" h="12761" w="12760">
                <a:moveTo>
                  <a:pt x="6427" y="3592"/>
                </a:moveTo>
                <a:cubicBezTo>
                  <a:pt x="7939" y="3592"/>
                  <a:pt x="9168" y="4821"/>
                  <a:pt x="9168" y="6365"/>
                </a:cubicBezTo>
                <a:cubicBezTo>
                  <a:pt x="9168" y="7846"/>
                  <a:pt x="7908" y="9106"/>
                  <a:pt x="6427" y="9106"/>
                </a:cubicBezTo>
                <a:cubicBezTo>
                  <a:pt x="4883" y="9106"/>
                  <a:pt x="3655" y="7877"/>
                  <a:pt x="3655" y="6365"/>
                </a:cubicBezTo>
                <a:cubicBezTo>
                  <a:pt x="3655" y="4821"/>
                  <a:pt x="4883" y="3592"/>
                  <a:pt x="6427" y="3592"/>
                </a:cubicBezTo>
                <a:close/>
                <a:moveTo>
                  <a:pt x="5829" y="1"/>
                </a:moveTo>
                <a:cubicBezTo>
                  <a:pt x="5356" y="1"/>
                  <a:pt x="5009" y="347"/>
                  <a:pt x="5009" y="852"/>
                </a:cubicBezTo>
                <a:lnTo>
                  <a:pt x="5009" y="1576"/>
                </a:lnTo>
                <a:cubicBezTo>
                  <a:pt x="4631" y="1702"/>
                  <a:pt x="4285" y="1828"/>
                  <a:pt x="3970" y="2017"/>
                </a:cubicBezTo>
                <a:lnTo>
                  <a:pt x="3466" y="1513"/>
                </a:lnTo>
                <a:cubicBezTo>
                  <a:pt x="3308" y="1356"/>
                  <a:pt x="3088" y="1277"/>
                  <a:pt x="2867" y="1277"/>
                </a:cubicBezTo>
                <a:cubicBezTo>
                  <a:pt x="2647" y="1277"/>
                  <a:pt x="2426" y="1356"/>
                  <a:pt x="2269" y="1513"/>
                </a:cubicBezTo>
                <a:lnTo>
                  <a:pt x="1481" y="2301"/>
                </a:lnTo>
                <a:cubicBezTo>
                  <a:pt x="1166" y="2616"/>
                  <a:pt x="1166" y="3151"/>
                  <a:pt x="1481" y="3466"/>
                </a:cubicBezTo>
                <a:lnTo>
                  <a:pt x="2017" y="4002"/>
                </a:lnTo>
                <a:cubicBezTo>
                  <a:pt x="1796" y="4317"/>
                  <a:pt x="1701" y="4664"/>
                  <a:pt x="1575" y="5010"/>
                </a:cubicBezTo>
                <a:lnTo>
                  <a:pt x="819" y="5010"/>
                </a:lnTo>
                <a:cubicBezTo>
                  <a:pt x="347" y="5010"/>
                  <a:pt x="0" y="5357"/>
                  <a:pt x="0" y="5829"/>
                </a:cubicBezTo>
                <a:lnTo>
                  <a:pt x="0" y="6932"/>
                </a:lnTo>
                <a:cubicBezTo>
                  <a:pt x="0" y="7405"/>
                  <a:pt x="347" y="7783"/>
                  <a:pt x="819" y="7783"/>
                </a:cubicBezTo>
                <a:lnTo>
                  <a:pt x="1575" y="7783"/>
                </a:lnTo>
                <a:cubicBezTo>
                  <a:pt x="1701" y="8129"/>
                  <a:pt x="1796" y="8476"/>
                  <a:pt x="2017" y="8791"/>
                </a:cubicBezTo>
                <a:lnTo>
                  <a:pt x="1481" y="9295"/>
                </a:lnTo>
                <a:cubicBezTo>
                  <a:pt x="1166" y="9610"/>
                  <a:pt x="1166" y="10177"/>
                  <a:pt x="1481" y="10492"/>
                </a:cubicBezTo>
                <a:lnTo>
                  <a:pt x="2269" y="11280"/>
                </a:lnTo>
                <a:cubicBezTo>
                  <a:pt x="2426" y="11437"/>
                  <a:pt x="2647" y="11516"/>
                  <a:pt x="2867" y="11516"/>
                </a:cubicBezTo>
                <a:cubicBezTo>
                  <a:pt x="3088" y="11516"/>
                  <a:pt x="3308" y="11437"/>
                  <a:pt x="3466" y="11280"/>
                </a:cubicBezTo>
                <a:lnTo>
                  <a:pt x="3970" y="10776"/>
                </a:lnTo>
                <a:cubicBezTo>
                  <a:pt x="4285" y="10965"/>
                  <a:pt x="4631" y="11091"/>
                  <a:pt x="5009" y="11185"/>
                </a:cubicBezTo>
                <a:lnTo>
                  <a:pt x="5009" y="11941"/>
                </a:lnTo>
                <a:cubicBezTo>
                  <a:pt x="5009" y="12414"/>
                  <a:pt x="5356" y="12760"/>
                  <a:pt x="5829" y="12760"/>
                </a:cubicBezTo>
                <a:lnTo>
                  <a:pt x="6931" y="12760"/>
                </a:lnTo>
                <a:cubicBezTo>
                  <a:pt x="7404" y="12760"/>
                  <a:pt x="7750" y="12414"/>
                  <a:pt x="7750" y="11941"/>
                </a:cubicBezTo>
                <a:lnTo>
                  <a:pt x="7750" y="11185"/>
                </a:lnTo>
                <a:cubicBezTo>
                  <a:pt x="8097" y="11091"/>
                  <a:pt x="8475" y="10965"/>
                  <a:pt x="8790" y="10776"/>
                </a:cubicBezTo>
                <a:lnTo>
                  <a:pt x="9294" y="11280"/>
                </a:lnTo>
                <a:cubicBezTo>
                  <a:pt x="9452" y="11437"/>
                  <a:pt x="9664" y="11516"/>
                  <a:pt x="9877" y="11516"/>
                </a:cubicBezTo>
                <a:cubicBezTo>
                  <a:pt x="10090" y="11516"/>
                  <a:pt x="10302" y="11437"/>
                  <a:pt x="10460" y="11280"/>
                </a:cubicBezTo>
                <a:lnTo>
                  <a:pt x="11247" y="10492"/>
                </a:lnTo>
                <a:cubicBezTo>
                  <a:pt x="11563" y="10177"/>
                  <a:pt x="11563" y="9610"/>
                  <a:pt x="11247" y="9295"/>
                </a:cubicBezTo>
                <a:lnTo>
                  <a:pt x="10743" y="8791"/>
                </a:lnTo>
                <a:cubicBezTo>
                  <a:pt x="10932" y="8476"/>
                  <a:pt x="11058" y="8129"/>
                  <a:pt x="11184" y="7783"/>
                </a:cubicBezTo>
                <a:lnTo>
                  <a:pt x="11941" y="7783"/>
                </a:lnTo>
                <a:cubicBezTo>
                  <a:pt x="12413" y="7783"/>
                  <a:pt x="12760" y="7405"/>
                  <a:pt x="12760" y="6932"/>
                </a:cubicBezTo>
                <a:lnTo>
                  <a:pt x="12760" y="5829"/>
                </a:lnTo>
                <a:cubicBezTo>
                  <a:pt x="12760" y="5325"/>
                  <a:pt x="12350" y="4979"/>
                  <a:pt x="11941" y="4979"/>
                </a:cubicBezTo>
                <a:lnTo>
                  <a:pt x="11184" y="4979"/>
                </a:lnTo>
                <a:cubicBezTo>
                  <a:pt x="11058" y="4632"/>
                  <a:pt x="10932" y="4254"/>
                  <a:pt x="10743" y="3939"/>
                </a:cubicBezTo>
                <a:lnTo>
                  <a:pt x="11247" y="3435"/>
                </a:lnTo>
                <a:cubicBezTo>
                  <a:pt x="11563" y="3120"/>
                  <a:pt x="11563" y="2553"/>
                  <a:pt x="11247" y="2238"/>
                </a:cubicBezTo>
                <a:lnTo>
                  <a:pt x="10460" y="1450"/>
                </a:lnTo>
                <a:cubicBezTo>
                  <a:pt x="10302" y="1293"/>
                  <a:pt x="10090" y="1214"/>
                  <a:pt x="9877" y="1214"/>
                </a:cubicBezTo>
                <a:cubicBezTo>
                  <a:pt x="9664" y="1214"/>
                  <a:pt x="9452" y="1293"/>
                  <a:pt x="9294" y="1450"/>
                </a:cubicBezTo>
                <a:lnTo>
                  <a:pt x="8790" y="1986"/>
                </a:lnTo>
                <a:cubicBezTo>
                  <a:pt x="8475" y="1765"/>
                  <a:pt x="8097" y="1671"/>
                  <a:pt x="7750" y="1545"/>
                </a:cubicBezTo>
                <a:lnTo>
                  <a:pt x="7750" y="852"/>
                </a:lnTo>
                <a:cubicBezTo>
                  <a:pt x="7750" y="379"/>
                  <a:pt x="7404" y="1"/>
                  <a:pt x="6931" y="1"/>
                </a:cubicBezTo>
                <a:close/>
              </a:path>
            </a:pathLst>
          </a:custGeom>
          <a:gradFill>
            <a:gsLst>
              <a:gs pos="0">
                <a:schemeClr val="accent2"/>
              </a:gs>
              <a:gs pos="100000">
                <a:schemeClr val="accent3"/>
              </a:gs>
            </a:gsLst>
            <a:lin ang="80993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8" name="Google Shape;758;p48"/>
          <p:cNvGrpSpPr/>
          <p:nvPr/>
        </p:nvGrpSpPr>
        <p:grpSpPr>
          <a:xfrm>
            <a:off x="6163807" y="1747735"/>
            <a:ext cx="665900" cy="617580"/>
            <a:chOff x="-62511900" y="4129100"/>
            <a:chExt cx="304050" cy="282000"/>
          </a:xfrm>
        </p:grpSpPr>
        <p:sp>
          <p:nvSpPr>
            <p:cNvPr id="759" name="Google Shape;759;p48"/>
            <p:cNvSpPr/>
            <p:nvPr/>
          </p:nvSpPr>
          <p:spPr>
            <a:xfrm>
              <a:off x="-62414225" y="4203925"/>
              <a:ext cx="206375" cy="207175"/>
            </a:xfrm>
            <a:custGeom>
              <a:rect b="b" l="l" r="r" t="t"/>
              <a:pathLst>
                <a:path extrusionOk="0" h="8287" w="8255">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gradFill>
              <a:gsLst>
                <a:gs pos="0">
                  <a:schemeClr val="accent2"/>
                </a:gs>
                <a:gs pos="100000">
                  <a:schemeClr val="accent3"/>
                </a:gs>
              </a:gsLst>
              <a:lin ang="80993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8"/>
            <p:cNvSpPr/>
            <p:nvPr/>
          </p:nvSpPr>
          <p:spPr>
            <a:xfrm>
              <a:off x="-62511100" y="4129100"/>
              <a:ext cx="159900" cy="74850"/>
            </a:xfrm>
            <a:custGeom>
              <a:rect b="b" l="l" r="r" t="t"/>
              <a:pathLst>
                <a:path extrusionOk="0" h="2994" w="6396">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gradFill>
              <a:gsLst>
                <a:gs pos="0">
                  <a:schemeClr val="accent2"/>
                </a:gs>
                <a:gs pos="100000">
                  <a:schemeClr val="accent3"/>
                </a:gs>
              </a:gsLst>
              <a:lin ang="80993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8"/>
            <p:cNvSpPr/>
            <p:nvPr/>
          </p:nvSpPr>
          <p:spPr>
            <a:xfrm>
              <a:off x="-62511100" y="4207075"/>
              <a:ext cx="110275" cy="59875"/>
            </a:xfrm>
            <a:custGeom>
              <a:rect b="b" l="l" r="r" t="t"/>
              <a:pathLst>
                <a:path extrusionOk="0" h="2395" w="4411">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gradFill>
              <a:gsLst>
                <a:gs pos="0">
                  <a:schemeClr val="accent2"/>
                </a:gs>
                <a:gs pos="100000">
                  <a:schemeClr val="accent3"/>
                </a:gs>
              </a:gsLst>
              <a:lin ang="80993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8"/>
            <p:cNvSpPr/>
            <p:nvPr/>
          </p:nvSpPr>
          <p:spPr>
            <a:xfrm>
              <a:off x="-62511100" y="4329950"/>
              <a:ext cx="106350" cy="59875"/>
            </a:xfrm>
            <a:custGeom>
              <a:rect b="b" l="l" r="r" t="t"/>
              <a:pathLst>
                <a:path extrusionOk="0" h="2395" w="4254">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gradFill>
              <a:gsLst>
                <a:gs pos="0">
                  <a:schemeClr val="accent2"/>
                </a:gs>
                <a:gs pos="100000">
                  <a:schemeClr val="accent3"/>
                </a:gs>
              </a:gsLst>
              <a:lin ang="80993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8"/>
            <p:cNvSpPr/>
            <p:nvPr/>
          </p:nvSpPr>
          <p:spPr>
            <a:xfrm>
              <a:off x="-62511900" y="4268500"/>
              <a:ext cx="78000" cy="60675"/>
            </a:xfrm>
            <a:custGeom>
              <a:rect b="b" l="l" r="r" t="t"/>
              <a:pathLst>
                <a:path extrusionOk="0" h="2427" w="312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gradFill>
              <a:gsLst>
                <a:gs pos="0">
                  <a:schemeClr val="accent2"/>
                </a:gs>
                <a:gs pos="100000">
                  <a:schemeClr val="accent3"/>
                </a:gs>
              </a:gsLst>
              <a:lin ang="80993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4" name="Google Shape;764;p48"/>
          <p:cNvGrpSpPr/>
          <p:nvPr/>
        </p:nvGrpSpPr>
        <p:grpSpPr>
          <a:xfrm>
            <a:off x="539510" y="1722742"/>
            <a:ext cx="665883" cy="667566"/>
            <a:chOff x="-61784125" y="3377700"/>
            <a:chExt cx="316650" cy="317450"/>
          </a:xfrm>
        </p:grpSpPr>
        <p:sp>
          <p:nvSpPr>
            <p:cNvPr id="765" name="Google Shape;765;p48"/>
            <p:cNvSpPr/>
            <p:nvPr/>
          </p:nvSpPr>
          <p:spPr>
            <a:xfrm>
              <a:off x="-61688025" y="3460400"/>
              <a:ext cx="124450" cy="51225"/>
            </a:xfrm>
            <a:custGeom>
              <a:rect b="b" l="l" r="r" t="t"/>
              <a:pathLst>
                <a:path extrusionOk="0" h="2049" w="4978">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gradFill>
              <a:gsLst>
                <a:gs pos="0">
                  <a:schemeClr val="accent2"/>
                </a:gs>
                <a:gs pos="100000">
                  <a:schemeClr val="accent3"/>
                </a:gs>
              </a:gsLst>
              <a:lin ang="80993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8"/>
            <p:cNvSpPr/>
            <p:nvPr/>
          </p:nvSpPr>
          <p:spPr>
            <a:xfrm>
              <a:off x="-61677800" y="3518900"/>
              <a:ext cx="104775" cy="61850"/>
            </a:xfrm>
            <a:custGeom>
              <a:rect b="b" l="l" r="r" t="t"/>
              <a:pathLst>
                <a:path extrusionOk="0" h="2474" w="4191">
                  <a:moveTo>
                    <a:pt x="2096" y="0"/>
                  </a:moveTo>
                  <a:cubicBezTo>
                    <a:pt x="1985" y="0"/>
                    <a:pt x="1875" y="40"/>
                    <a:pt x="1796" y="118"/>
                  </a:cubicBezTo>
                  <a:lnTo>
                    <a:pt x="158" y="1757"/>
                  </a:lnTo>
                  <a:cubicBezTo>
                    <a:pt x="1" y="1914"/>
                    <a:pt x="1" y="2198"/>
                    <a:pt x="158" y="2355"/>
                  </a:cubicBezTo>
                  <a:cubicBezTo>
                    <a:pt x="237" y="2434"/>
                    <a:pt x="339" y="2473"/>
                    <a:pt x="442" y="2473"/>
                  </a:cubicBezTo>
                  <a:cubicBezTo>
                    <a:pt x="544" y="2473"/>
                    <a:pt x="646" y="2434"/>
                    <a:pt x="725" y="2355"/>
                  </a:cubicBezTo>
                  <a:lnTo>
                    <a:pt x="2111" y="969"/>
                  </a:lnTo>
                  <a:lnTo>
                    <a:pt x="3498" y="2355"/>
                  </a:lnTo>
                  <a:cubicBezTo>
                    <a:pt x="3576" y="2434"/>
                    <a:pt x="3687" y="2473"/>
                    <a:pt x="3797" y="2473"/>
                  </a:cubicBezTo>
                  <a:cubicBezTo>
                    <a:pt x="3907" y="2473"/>
                    <a:pt x="4017" y="2434"/>
                    <a:pt x="4096" y="2355"/>
                  </a:cubicBezTo>
                  <a:cubicBezTo>
                    <a:pt x="4191" y="2198"/>
                    <a:pt x="4191" y="1914"/>
                    <a:pt x="4033" y="1757"/>
                  </a:cubicBezTo>
                  <a:lnTo>
                    <a:pt x="2395" y="118"/>
                  </a:lnTo>
                  <a:cubicBezTo>
                    <a:pt x="2316" y="40"/>
                    <a:pt x="2206" y="0"/>
                    <a:pt x="2096" y="0"/>
                  </a:cubicBezTo>
                  <a:close/>
                </a:path>
              </a:pathLst>
            </a:custGeom>
            <a:gradFill>
              <a:gsLst>
                <a:gs pos="0">
                  <a:schemeClr val="accent2"/>
                </a:gs>
                <a:gs pos="100000">
                  <a:schemeClr val="accent3"/>
                </a:gs>
              </a:gsLst>
              <a:lin ang="80993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8"/>
            <p:cNvSpPr/>
            <p:nvPr/>
          </p:nvSpPr>
          <p:spPr>
            <a:xfrm>
              <a:off x="-61667550" y="3377700"/>
              <a:ext cx="82700" cy="82725"/>
            </a:xfrm>
            <a:custGeom>
              <a:rect b="b" l="l" r="r" t="t"/>
              <a:pathLst>
                <a:path extrusionOk="0" h="3309" w="3308">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gradFill>
              <a:gsLst>
                <a:gs pos="0">
                  <a:schemeClr val="accent2"/>
                </a:gs>
                <a:gs pos="100000">
                  <a:schemeClr val="accent3"/>
                </a:gs>
              </a:gsLst>
              <a:lin ang="80993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8"/>
            <p:cNvSpPr/>
            <p:nvPr/>
          </p:nvSpPr>
          <p:spPr>
            <a:xfrm>
              <a:off x="-61591150" y="3643150"/>
              <a:ext cx="123675" cy="51200"/>
            </a:xfrm>
            <a:custGeom>
              <a:rect b="b" l="l" r="r" t="t"/>
              <a:pathLst>
                <a:path extrusionOk="0" h="2048" w="4947">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gradFill>
              <a:gsLst>
                <a:gs pos="0">
                  <a:schemeClr val="accent2"/>
                </a:gs>
                <a:gs pos="100000">
                  <a:schemeClr val="accent3"/>
                </a:gs>
              </a:gsLst>
              <a:lin ang="80993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8"/>
            <p:cNvSpPr/>
            <p:nvPr/>
          </p:nvSpPr>
          <p:spPr>
            <a:xfrm>
              <a:off x="-61570675" y="3560450"/>
              <a:ext cx="82725" cy="82725"/>
            </a:xfrm>
            <a:custGeom>
              <a:rect b="b" l="l" r="r" t="t"/>
              <a:pathLst>
                <a:path extrusionOk="0" h="3309" w="3309">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gradFill>
              <a:gsLst>
                <a:gs pos="0">
                  <a:schemeClr val="accent2"/>
                </a:gs>
                <a:gs pos="100000">
                  <a:schemeClr val="accent3"/>
                </a:gs>
              </a:gsLst>
              <a:lin ang="80993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8"/>
            <p:cNvSpPr/>
            <p:nvPr/>
          </p:nvSpPr>
          <p:spPr>
            <a:xfrm>
              <a:off x="-61784125" y="3643925"/>
              <a:ext cx="124450" cy="51225"/>
            </a:xfrm>
            <a:custGeom>
              <a:rect b="b" l="l" r="r" t="t"/>
              <a:pathLst>
                <a:path extrusionOk="0" h="2049" w="4978">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gradFill>
              <a:gsLst>
                <a:gs pos="0">
                  <a:schemeClr val="accent2"/>
                </a:gs>
                <a:gs pos="100000">
                  <a:schemeClr val="accent3"/>
                </a:gs>
              </a:gsLst>
              <a:lin ang="80993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8"/>
            <p:cNvSpPr/>
            <p:nvPr/>
          </p:nvSpPr>
          <p:spPr>
            <a:xfrm>
              <a:off x="-61763650" y="3560450"/>
              <a:ext cx="82725" cy="82725"/>
            </a:xfrm>
            <a:custGeom>
              <a:rect b="b" l="l" r="r" t="t"/>
              <a:pathLst>
                <a:path extrusionOk="0" h="3309" w="3309">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gradFill>
              <a:gsLst>
                <a:gs pos="0">
                  <a:schemeClr val="accent2"/>
                </a:gs>
                <a:gs pos="100000">
                  <a:schemeClr val="accent3"/>
                </a:gs>
              </a:gsLst>
              <a:lin ang="80993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2" name="Google Shape;772;p48"/>
          <p:cNvGrpSpPr/>
          <p:nvPr/>
        </p:nvGrpSpPr>
        <p:grpSpPr>
          <a:xfrm>
            <a:off x="582558" y="3454681"/>
            <a:ext cx="579789" cy="658804"/>
            <a:chOff x="5736525" y="3963700"/>
            <a:chExt cx="259925" cy="295375"/>
          </a:xfrm>
        </p:grpSpPr>
        <p:sp>
          <p:nvSpPr>
            <p:cNvPr id="773" name="Google Shape;773;p48"/>
            <p:cNvSpPr/>
            <p:nvPr/>
          </p:nvSpPr>
          <p:spPr>
            <a:xfrm>
              <a:off x="5736525" y="4153525"/>
              <a:ext cx="121300" cy="105550"/>
            </a:xfrm>
            <a:custGeom>
              <a:rect b="b" l="l" r="r" t="t"/>
              <a:pathLst>
                <a:path extrusionOk="0" h="4222" w="4852">
                  <a:moveTo>
                    <a:pt x="1733" y="0"/>
                  </a:moveTo>
                  <a:cubicBezTo>
                    <a:pt x="788" y="0"/>
                    <a:pt x="0" y="788"/>
                    <a:pt x="0" y="1733"/>
                  </a:cubicBezTo>
                  <a:lnTo>
                    <a:pt x="0" y="3875"/>
                  </a:lnTo>
                  <a:cubicBezTo>
                    <a:pt x="0" y="4064"/>
                    <a:pt x="158" y="4222"/>
                    <a:pt x="378" y="4222"/>
                  </a:cubicBezTo>
                  <a:lnTo>
                    <a:pt x="4852" y="4222"/>
                  </a:lnTo>
                  <a:lnTo>
                    <a:pt x="4852" y="2584"/>
                  </a:lnTo>
                  <a:lnTo>
                    <a:pt x="2300" y="0"/>
                  </a:lnTo>
                  <a:close/>
                </a:path>
              </a:pathLst>
            </a:custGeom>
            <a:gradFill>
              <a:gsLst>
                <a:gs pos="0">
                  <a:schemeClr val="accent2"/>
                </a:gs>
                <a:gs pos="100000">
                  <a:schemeClr val="accent3"/>
                </a:gs>
              </a:gsLst>
              <a:lin ang="80993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8"/>
            <p:cNvSpPr/>
            <p:nvPr/>
          </p:nvSpPr>
          <p:spPr>
            <a:xfrm>
              <a:off x="5833400" y="4168475"/>
              <a:ext cx="66975" cy="33900"/>
            </a:xfrm>
            <a:custGeom>
              <a:rect b="b" l="l" r="r" t="t"/>
              <a:pathLst>
                <a:path extrusionOk="0" h="1356" w="2679">
                  <a:moveTo>
                    <a:pt x="2678" y="1"/>
                  </a:moveTo>
                  <a:lnTo>
                    <a:pt x="2678" y="1"/>
                  </a:lnTo>
                  <a:cubicBezTo>
                    <a:pt x="2458" y="32"/>
                    <a:pt x="2237" y="127"/>
                    <a:pt x="1985" y="127"/>
                  </a:cubicBezTo>
                  <a:lnTo>
                    <a:pt x="662" y="127"/>
                  </a:lnTo>
                  <a:cubicBezTo>
                    <a:pt x="441" y="127"/>
                    <a:pt x="221" y="95"/>
                    <a:pt x="0" y="1"/>
                  </a:cubicBezTo>
                  <a:lnTo>
                    <a:pt x="0" y="1"/>
                  </a:lnTo>
                  <a:lnTo>
                    <a:pt x="1323" y="1355"/>
                  </a:lnTo>
                  <a:lnTo>
                    <a:pt x="2678" y="1"/>
                  </a:lnTo>
                  <a:close/>
                </a:path>
              </a:pathLst>
            </a:custGeom>
            <a:gradFill>
              <a:gsLst>
                <a:gs pos="0">
                  <a:schemeClr val="accent2"/>
                </a:gs>
                <a:gs pos="100000">
                  <a:schemeClr val="accent3"/>
                </a:gs>
              </a:gsLst>
              <a:lin ang="80993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8"/>
            <p:cNvSpPr/>
            <p:nvPr/>
          </p:nvSpPr>
          <p:spPr>
            <a:xfrm>
              <a:off x="5875925" y="4153525"/>
              <a:ext cx="120525" cy="105550"/>
            </a:xfrm>
            <a:custGeom>
              <a:rect b="b" l="l" r="r" t="t"/>
              <a:pathLst>
                <a:path extrusionOk="0" h="4222" w="4821">
                  <a:moveTo>
                    <a:pt x="2426" y="2048"/>
                  </a:moveTo>
                  <a:cubicBezTo>
                    <a:pt x="2615" y="2048"/>
                    <a:pt x="2773" y="2205"/>
                    <a:pt x="2773" y="2426"/>
                  </a:cubicBezTo>
                  <a:cubicBezTo>
                    <a:pt x="2773" y="2615"/>
                    <a:pt x="2615" y="2773"/>
                    <a:pt x="2426" y="2773"/>
                  </a:cubicBezTo>
                  <a:lnTo>
                    <a:pt x="1733" y="2773"/>
                  </a:lnTo>
                  <a:cubicBezTo>
                    <a:pt x="1513" y="2773"/>
                    <a:pt x="1355" y="2615"/>
                    <a:pt x="1355" y="2426"/>
                  </a:cubicBezTo>
                  <a:cubicBezTo>
                    <a:pt x="1355" y="2205"/>
                    <a:pt x="1513" y="2048"/>
                    <a:pt x="1733" y="2048"/>
                  </a:cubicBezTo>
                  <a:close/>
                  <a:moveTo>
                    <a:pt x="2552" y="0"/>
                  </a:moveTo>
                  <a:lnTo>
                    <a:pt x="1" y="2584"/>
                  </a:lnTo>
                  <a:lnTo>
                    <a:pt x="1" y="4222"/>
                  </a:lnTo>
                  <a:lnTo>
                    <a:pt x="4474" y="4222"/>
                  </a:lnTo>
                  <a:cubicBezTo>
                    <a:pt x="4663" y="4222"/>
                    <a:pt x="4821" y="4064"/>
                    <a:pt x="4821" y="3875"/>
                  </a:cubicBezTo>
                  <a:lnTo>
                    <a:pt x="4821" y="1733"/>
                  </a:lnTo>
                  <a:cubicBezTo>
                    <a:pt x="4821" y="788"/>
                    <a:pt x="4033" y="0"/>
                    <a:pt x="3088" y="0"/>
                  </a:cubicBezTo>
                  <a:close/>
                </a:path>
              </a:pathLst>
            </a:custGeom>
            <a:gradFill>
              <a:gsLst>
                <a:gs pos="0">
                  <a:schemeClr val="accent2"/>
                </a:gs>
                <a:gs pos="100000">
                  <a:schemeClr val="accent3"/>
                </a:gs>
              </a:gsLst>
              <a:lin ang="80993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8"/>
            <p:cNvSpPr/>
            <p:nvPr/>
          </p:nvSpPr>
          <p:spPr>
            <a:xfrm>
              <a:off x="5754625" y="3963700"/>
              <a:ext cx="224500" cy="154400"/>
            </a:xfrm>
            <a:custGeom>
              <a:rect b="b" l="l" r="r" t="t"/>
              <a:pathLst>
                <a:path extrusionOk="0" h="6176" w="8980">
                  <a:moveTo>
                    <a:pt x="3120" y="1"/>
                  </a:moveTo>
                  <a:cubicBezTo>
                    <a:pt x="1387" y="1"/>
                    <a:pt x="1" y="1418"/>
                    <a:pt x="1" y="3119"/>
                  </a:cubicBezTo>
                  <a:lnTo>
                    <a:pt x="1" y="4506"/>
                  </a:lnTo>
                  <a:cubicBezTo>
                    <a:pt x="1" y="5325"/>
                    <a:pt x="568" y="6018"/>
                    <a:pt x="1355" y="6175"/>
                  </a:cubicBezTo>
                  <a:lnTo>
                    <a:pt x="1355" y="2773"/>
                  </a:lnTo>
                  <a:lnTo>
                    <a:pt x="1009" y="2773"/>
                  </a:lnTo>
                  <a:cubicBezTo>
                    <a:pt x="914" y="2773"/>
                    <a:pt x="820" y="2804"/>
                    <a:pt x="694" y="2804"/>
                  </a:cubicBezTo>
                  <a:cubicBezTo>
                    <a:pt x="851" y="1607"/>
                    <a:pt x="1860" y="662"/>
                    <a:pt x="3120" y="662"/>
                  </a:cubicBezTo>
                  <a:lnTo>
                    <a:pt x="5861" y="662"/>
                  </a:lnTo>
                  <a:cubicBezTo>
                    <a:pt x="7089" y="662"/>
                    <a:pt x="8098" y="1607"/>
                    <a:pt x="8255" y="2804"/>
                  </a:cubicBezTo>
                  <a:cubicBezTo>
                    <a:pt x="8161" y="2773"/>
                    <a:pt x="8066" y="2773"/>
                    <a:pt x="7940" y="2773"/>
                  </a:cubicBezTo>
                  <a:lnTo>
                    <a:pt x="7593" y="2773"/>
                  </a:lnTo>
                  <a:lnTo>
                    <a:pt x="7593" y="6175"/>
                  </a:lnTo>
                  <a:cubicBezTo>
                    <a:pt x="8381" y="6018"/>
                    <a:pt x="8980" y="5325"/>
                    <a:pt x="8980" y="4506"/>
                  </a:cubicBezTo>
                  <a:lnTo>
                    <a:pt x="8980" y="3119"/>
                  </a:lnTo>
                  <a:cubicBezTo>
                    <a:pt x="8980" y="1387"/>
                    <a:pt x="7562" y="1"/>
                    <a:pt x="5861" y="1"/>
                  </a:cubicBezTo>
                  <a:close/>
                </a:path>
              </a:pathLst>
            </a:custGeom>
            <a:gradFill>
              <a:gsLst>
                <a:gs pos="0">
                  <a:schemeClr val="accent2"/>
                </a:gs>
                <a:gs pos="100000">
                  <a:schemeClr val="accent3"/>
                </a:gs>
              </a:gsLst>
              <a:lin ang="80993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8"/>
            <p:cNvSpPr/>
            <p:nvPr/>
          </p:nvSpPr>
          <p:spPr>
            <a:xfrm>
              <a:off x="5806625" y="3998350"/>
              <a:ext cx="69325" cy="52025"/>
            </a:xfrm>
            <a:custGeom>
              <a:rect b="b" l="l" r="r" t="t"/>
              <a:pathLst>
                <a:path extrusionOk="0" h="2081" w="2773">
                  <a:moveTo>
                    <a:pt x="1733" y="1"/>
                  </a:moveTo>
                  <a:cubicBezTo>
                    <a:pt x="788" y="1"/>
                    <a:pt x="0" y="788"/>
                    <a:pt x="0" y="1733"/>
                  </a:cubicBezTo>
                  <a:lnTo>
                    <a:pt x="0" y="2080"/>
                  </a:lnTo>
                  <a:lnTo>
                    <a:pt x="1733" y="2080"/>
                  </a:lnTo>
                  <a:cubicBezTo>
                    <a:pt x="2300" y="2049"/>
                    <a:pt x="2773" y="1607"/>
                    <a:pt x="2773" y="1009"/>
                  </a:cubicBezTo>
                  <a:lnTo>
                    <a:pt x="2773" y="1"/>
                  </a:lnTo>
                  <a:close/>
                </a:path>
              </a:pathLst>
            </a:custGeom>
            <a:gradFill>
              <a:gsLst>
                <a:gs pos="0">
                  <a:schemeClr val="accent2"/>
                </a:gs>
                <a:gs pos="100000">
                  <a:schemeClr val="accent3"/>
                </a:gs>
              </a:gsLst>
              <a:lin ang="80993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8"/>
            <p:cNvSpPr/>
            <p:nvPr/>
          </p:nvSpPr>
          <p:spPr>
            <a:xfrm>
              <a:off x="5893250" y="3999150"/>
              <a:ext cx="34675" cy="51225"/>
            </a:xfrm>
            <a:custGeom>
              <a:rect b="b" l="l" r="r" t="t"/>
              <a:pathLst>
                <a:path extrusionOk="0" h="2049" w="1387">
                  <a:moveTo>
                    <a:pt x="1" y="0"/>
                  </a:moveTo>
                  <a:lnTo>
                    <a:pt x="1" y="1040"/>
                  </a:lnTo>
                  <a:cubicBezTo>
                    <a:pt x="1" y="1607"/>
                    <a:pt x="473" y="2048"/>
                    <a:pt x="1040" y="2048"/>
                  </a:cubicBezTo>
                  <a:lnTo>
                    <a:pt x="1387" y="2048"/>
                  </a:lnTo>
                  <a:lnTo>
                    <a:pt x="1387" y="1701"/>
                  </a:lnTo>
                  <a:cubicBezTo>
                    <a:pt x="1387" y="882"/>
                    <a:pt x="788" y="158"/>
                    <a:pt x="1" y="0"/>
                  </a:cubicBezTo>
                  <a:close/>
                </a:path>
              </a:pathLst>
            </a:custGeom>
            <a:gradFill>
              <a:gsLst>
                <a:gs pos="0">
                  <a:schemeClr val="accent2"/>
                </a:gs>
                <a:gs pos="100000">
                  <a:schemeClr val="accent3"/>
                </a:gs>
              </a:gsLst>
              <a:lin ang="80993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8"/>
            <p:cNvSpPr/>
            <p:nvPr/>
          </p:nvSpPr>
          <p:spPr>
            <a:xfrm>
              <a:off x="5806625" y="4049550"/>
              <a:ext cx="121300" cy="104000"/>
            </a:xfrm>
            <a:custGeom>
              <a:rect b="b" l="l" r="r" t="t"/>
              <a:pathLst>
                <a:path extrusionOk="0" h="4160" w="4852">
                  <a:moveTo>
                    <a:pt x="3119" y="1"/>
                  </a:moveTo>
                  <a:cubicBezTo>
                    <a:pt x="2804" y="442"/>
                    <a:pt x="2300" y="694"/>
                    <a:pt x="1733" y="694"/>
                  </a:cubicBezTo>
                  <a:lnTo>
                    <a:pt x="0" y="694"/>
                  </a:lnTo>
                  <a:lnTo>
                    <a:pt x="0" y="2426"/>
                  </a:lnTo>
                  <a:cubicBezTo>
                    <a:pt x="0" y="3372"/>
                    <a:pt x="788" y="4159"/>
                    <a:pt x="1733" y="4159"/>
                  </a:cubicBezTo>
                  <a:lnTo>
                    <a:pt x="3119" y="4159"/>
                  </a:lnTo>
                  <a:cubicBezTo>
                    <a:pt x="4064" y="4159"/>
                    <a:pt x="4852" y="3372"/>
                    <a:pt x="4852" y="2426"/>
                  </a:cubicBezTo>
                  <a:lnTo>
                    <a:pt x="4852" y="694"/>
                  </a:lnTo>
                  <a:lnTo>
                    <a:pt x="4505" y="694"/>
                  </a:lnTo>
                  <a:cubicBezTo>
                    <a:pt x="3938" y="694"/>
                    <a:pt x="3434" y="442"/>
                    <a:pt x="3119" y="1"/>
                  </a:cubicBezTo>
                  <a:close/>
                </a:path>
              </a:pathLst>
            </a:custGeom>
            <a:gradFill>
              <a:gsLst>
                <a:gs pos="0">
                  <a:schemeClr val="accent2"/>
                </a:gs>
                <a:gs pos="100000">
                  <a:schemeClr val="accent3"/>
                </a:gs>
              </a:gsLst>
              <a:lin ang="80993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0" name="Google Shape;780;p48"/>
          <p:cNvGrpSpPr/>
          <p:nvPr/>
        </p:nvGrpSpPr>
        <p:grpSpPr>
          <a:xfrm>
            <a:off x="3305607" y="3456427"/>
            <a:ext cx="658760" cy="655312"/>
            <a:chOff x="-50503000" y="3921175"/>
            <a:chExt cx="300900" cy="299325"/>
          </a:xfrm>
        </p:grpSpPr>
        <p:sp>
          <p:nvSpPr>
            <p:cNvPr id="781" name="Google Shape;781;p48"/>
            <p:cNvSpPr/>
            <p:nvPr/>
          </p:nvSpPr>
          <p:spPr>
            <a:xfrm>
              <a:off x="-50432900" y="3921175"/>
              <a:ext cx="177250" cy="53575"/>
            </a:xfrm>
            <a:custGeom>
              <a:rect b="b" l="l" r="r" t="t"/>
              <a:pathLst>
                <a:path extrusionOk="0" h="2143" w="7090">
                  <a:moveTo>
                    <a:pt x="1" y="0"/>
                  </a:moveTo>
                  <a:lnTo>
                    <a:pt x="1" y="2143"/>
                  </a:lnTo>
                  <a:lnTo>
                    <a:pt x="7089" y="2143"/>
                  </a:lnTo>
                  <a:lnTo>
                    <a:pt x="7089" y="0"/>
                  </a:lnTo>
                  <a:close/>
                </a:path>
              </a:pathLst>
            </a:custGeom>
            <a:gradFill>
              <a:gsLst>
                <a:gs pos="0">
                  <a:schemeClr val="accent2"/>
                </a:gs>
                <a:gs pos="100000">
                  <a:schemeClr val="accent3"/>
                </a:gs>
              </a:gsLst>
              <a:lin ang="80993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8"/>
            <p:cNvSpPr/>
            <p:nvPr/>
          </p:nvSpPr>
          <p:spPr>
            <a:xfrm>
              <a:off x="-50503000" y="3921175"/>
              <a:ext cx="52800" cy="53575"/>
            </a:xfrm>
            <a:custGeom>
              <a:rect b="b" l="l" r="r" t="t"/>
              <a:pathLst>
                <a:path extrusionOk="0" h="2143" w="2112">
                  <a:moveTo>
                    <a:pt x="1797" y="0"/>
                  </a:moveTo>
                  <a:cubicBezTo>
                    <a:pt x="1734" y="0"/>
                    <a:pt x="1671" y="0"/>
                    <a:pt x="1639" y="63"/>
                  </a:cubicBezTo>
                  <a:lnTo>
                    <a:pt x="221" y="756"/>
                  </a:lnTo>
                  <a:cubicBezTo>
                    <a:pt x="95" y="851"/>
                    <a:pt x="1" y="945"/>
                    <a:pt x="1" y="1071"/>
                  </a:cubicBezTo>
                  <a:cubicBezTo>
                    <a:pt x="1" y="1197"/>
                    <a:pt x="95" y="1323"/>
                    <a:pt x="221" y="1386"/>
                  </a:cubicBezTo>
                  <a:lnTo>
                    <a:pt x="1639" y="2111"/>
                  </a:lnTo>
                  <a:cubicBezTo>
                    <a:pt x="1671" y="2143"/>
                    <a:pt x="1765" y="2143"/>
                    <a:pt x="1797" y="2143"/>
                  </a:cubicBezTo>
                  <a:lnTo>
                    <a:pt x="2112" y="2143"/>
                  </a:lnTo>
                  <a:lnTo>
                    <a:pt x="2112" y="0"/>
                  </a:lnTo>
                  <a:close/>
                </a:path>
              </a:pathLst>
            </a:custGeom>
            <a:gradFill>
              <a:gsLst>
                <a:gs pos="0">
                  <a:schemeClr val="accent2"/>
                </a:gs>
                <a:gs pos="100000">
                  <a:schemeClr val="accent3"/>
                </a:gs>
              </a:gsLst>
              <a:lin ang="80993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8"/>
            <p:cNvSpPr/>
            <p:nvPr/>
          </p:nvSpPr>
          <p:spPr>
            <a:xfrm>
              <a:off x="-50237550" y="3921175"/>
              <a:ext cx="35450" cy="53575"/>
            </a:xfrm>
            <a:custGeom>
              <a:rect b="b" l="l" r="r" t="t"/>
              <a:pathLst>
                <a:path extrusionOk="0" h="2143" w="1418">
                  <a:moveTo>
                    <a:pt x="0" y="0"/>
                  </a:moveTo>
                  <a:lnTo>
                    <a:pt x="0" y="2143"/>
                  </a:lnTo>
                  <a:lnTo>
                    <a:pt x="347" y="2143"/>
                  </a:lnTo>
                  <a:cubicBezTo>
                    <a:pt x="945" y="2143"/>
                    <a:pt x="1418" y="1670"/>
                    <a:pt x="1418" y="1071"/>
                  </a:cubicBezTo>
                  <a:cubicBezTo>
                    <a:pt x="1418" y="473"/>
                    <a:pt x="945" y="0"/>
                    <a:pt x="347" y="0"/>
                  </a:cubicBezTo>
                  <a:close/>
                </a:path>
              </a:pathLst>
            </a:custGeom>
            <a:gradFill>
              <a:gsLst>
                <a:gs pos="0">
                  <a:schemeClr val="accent2"/>
                </a:gs>
                <a:gs pos="100000">
                  <a:schemeClr val="accent3"/>
                </a:gs>
              </a:gsLst>
              <a:lin ang="80993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8"/>
            <p:cNvSpPr/>
            <p:nvPr/>
          </p:nvSpPr>
          <p:spPr>
            <a:xfrm>
              <a:off x="-50414775" y="4045625"/>
              <a:ext cx="159125" cy="122875"/>
            </a:xfrm>
            <a:custGeom>
              <a:rect b="b" l="l" r="r" t="t"/>
              <a:pathLst>
                <a:path extrusionOk="0" h="4915" w="6365">
                  <a:moveTo>
                    <a:pt x="0" y="0"/>
                  </a:moveTo>
                  <a:lnTo>
                    <a:pt x="0" y="4915"/>
                  </a:lnTo>
                  <a:lnTo>
                    <a:pt x="6364" y="4915"/>
                  </a:lnTo>
                  <a:lnTo>
                    <a:pt x="6364" y="0"/>
                  </a:lnTo>
                  <a:close/>
                </a:path>
              </a:pathLst>
            </a:custGeom>
            <a:gradFill>
              <a:gsLst>
                <a:gs pos="0">
                  <a:schemeClr val="accent2"/>
                </a:gs>
                <a:gs pos="100000">
                  <a:schemeClr val="accent3"/>
                </a:gs>
              </a:gsLst>
              <a:lin ang="80993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8"/>
            <p:cNvSpPr/>
            <p:nvPr/>
          </p:nvSpPr>
          <p:spPr>
            <a:xfrm>
              <a:off x="-50503000" y="3992050"/>
              <a:ext cx="300900" cy="228450"/>
            </a:xfrm>
            <a:custGeom>
              <a:rect b="b" l="l" r="r" t="t"/>
              <a:pathLst>
                <a:path extrusionOk="0" h="9138" w="12036">
                  <a:moveTo>
                    <a:pt x="1797" y="1387"/>
                  </a:moveTo>
                  <a:cubicBezTo>
                    <a:pt x="1986" y="1387"/>
                    <a:pt x="2143" y="1544"/>
                    <a:pt x="2143" y="1733"/>
                  </a:cubicBezTo>
                  <a:lnTo>
                    <a:pt x="2143" y="3151"/>
                  </a:lnTo>
                  <a:cubicBezTo>
                    <a:pt x="2143" y="3372"/>
                    <a:pt x="1986" y="3529"/>
                    <a:pt x="1797" y="3529"/>
                  </a:cubicBezTo>
                  <a:cubicBezTo>
                    <a:pt x="1608" y="3529"/>
                    <a:pt x="1450" y="3372"/>
                    <a:pt x="1450" y="3151"/>
                  </a:cubicBezTo>
                  <a:lnTo>
                    <a:pt x="1450" y="1733"/>
                  </a:lnTo>
                  <a:cubicBezTo>
                    <a:pt x="1450" y="1544"/>
                    <a:pt x="1608" y="1387"/>
                    <a:pt x="1797" y="1387"/>
                  </a:cubicBezTo>
                  <a:close/>
                  <a:moveTo>
                    <a:pt x="1797" y="4222"/>
                  </a:moveTo>
                  <a:cubicBezTo>
                    <a:pt x="1986" y="4222"/>
                    <a:pt x="2143" y="4380"/>
                    <a:pt x="2143" y="4569"/>
                  </a:cubicBezTo>
                  <a:cubicBezTo>
                    <a:pt x="2143" y="4789"/>
                    <a:pt x="1986" y="4947"/>
                    <a:pt x="1797" y="4947"/>
                  </a:cubicBezTo>
                  <a:cubicBezTo>
                    <a:pt x="1576" y="4947"/>
                    <a:pt x="1419" y="4789"/>
                    <a:pt x="1419" y="4569"/>
                  </a:cubicBezTo>
                  <a:cubicBezTo>
                    <a:pt x="1419" y="4380"/>
                    <a:pt x="1576" y="4222"/>
                    <a:pt x="1797" y="4222"/>
                  </a:cubicBezTo>
                  <a:close/>
                  <a:moveTo>
                    <a:pt x="1797" y="5609"/>
                  </a:moveTo>
                  <a:cubicBezTo>
                    <a:pt x="1986" y="5609"/>
                    <a:pt x="2143" y="5766"/>
                    <a:pt x="2143" y="5955"/>
                  </a:cubicBezTo>
                  <a:lnTo>
                    <a:pt x="2143" y="7373"/>
                  </a:lnTo>
                  <a:cubicBezTo>
                    <a:pt x="2143" y="7562"/>
                    <a:pt x="1986" y="7719"/>
                    <a:pt x="1797" y="7719"/>
                  </a:cubicBezTo>
                  <a:cubicBezTo>
                    <a:pt x="1608" y="7719"/>
                    <a:pt x="1450" y="7562"/>
                    <a:pt x="1450" y="7373"/>
                  </a:cubicBezTo>
                  <a:lnTo>
                    <a:pt x="1450" y="5955"/>
                  </a:lnTo>
                  <a:cubicBezTo>
                    <a:pt x="1450" y="5766"/>
                    <a:pt x="1608" y="5609"/>
                    <a:pt x="1797" y="5609"/>
                  </a:cubicBezTo>
                  <a:close/>
                  <a:moveTo>
                    <a:pt x="10272" y="1387"/>
                  </a:moveTo>
                  <a:cubicBezTo>
                    <a:pt x="10461" y="1387"/>
                    <a:pt x="10618" y="1544"/>
                    <a:pt x="10618" y="1733"/>
                  </a:cubicBezTo>
                  <a:lnTo>
                    <a:pt x="10618" y="7373"/>
                  </a:lnTo>
                  <a:cubicBezTo>
                    <a:pt x="10618" y="7562"/>
                    <a:pt x="10461" y="7719"/>
                    <a:pt x="10272" y="7719"/>
                  </a:cubicBezTo>
                  <a:lnTo>
                    <a:pt x="3183" y="7719"/>
                  </a:lnTo>
                  <a:cubicBezTo>
                    <a:pt x="2962" y="7719"/>
                    <a:pt x="2805" y="7562"/>
                    <a:pt x="2805" y="7373"/>
                  </a:cubicBezTo>
                  <a:lnTo>
                    <a:pt x="2805" y="1733"/>
                  </a:lnTo>
                  <a:cubicBezTo>
                    <a:pt x="2805" y="1544"/>
                    <a:pt x="2962" y="1387"/>
                    <a:pt x="3183" y="1387"/>
                  </a:cubicBezTo>
                  <a:close/>
                  <a:moveTo>
                    <a:pt x="1072" y="1"/>
                  </a:moveTo>
                  <a:cubicBezTo>
                    <a:pt x="474" y="1"/>
                    <a:pt x="1" y="473"/>
                    <a:pt x="1" y="1072"/>
                  </a:cubicBezTo>
                  <a:lnTo>
                    <a:pt x="1" y="8097"/>
                  </a:lnTo>
                  <a:cubicBezTo>
                    <a:pt x="1" y="8664"/>
                    <a:pt x="474" y="9137"/>
                    <a:pt x="1072" y="9137"/>
                  </a:cubicBezTo>
                  <a:lnTo>
                    <a:pt x="10965" y="9137"/>
                  </a:lnTo>
                  <a:cubicBezTo>
                    <a:pt x="11563" y="9137"/>
                    <a:pt x="12036" y="8664"/>
                    <a:pt x="12036" y="8097"/>
                  </a:cubicBezTo>
                  <a:lnTo>
                    <a:pt x="12036" y="1072"/>
                  </a:lnTo>
                  <a:cubicBezTo>
                    <a:pt x="12036" y="473"/>
                    <a:pt x="11563" y="1"/>
                    <a:pt x="10965" y="1"/>
                  </a:cubicBezTo>
                  <a:close/>
                </a:path>
              </a:pathLst>
            </a:custGeom>
            <a:gradFill>
              <a:gsLst>
                <a:gs pos="0">
                  <a:schemeClr val="accent2"/>
                </a:gs>
                <a:gs pos="100000">
                  <a:schemeClr val="accent3"/>
                </a:gs>
              </a:gsLst>
              <a:lin ang="80993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6" name="Google Shape;786;p48"/>
          <p:cNvGrpSpPr/>
          <p:nvPr/>
        </p:nvGrpSpPr>
        <p:grpSpPr>
          <a:xfrm>
            <a:off x="6167378" y="3455526"/>
            <a:ext cx="658757" cy="657113"/>
            <a:chOff x="-20946600" y="3317850"/>
            <a:chExt cx="304825" cy="304050"/>
          </a:xfrm>
        </p:grpSpPr>
        <p:sp>
          <p:nvSpPr>
            <p:cNvPr id="787" name="Google Shape;787;p48"/>
            <p:cNvSpPr/>
            <p:nvPr/>
          </p:nvSpPr>
          <p:spPr>
            <a:xfrm>
              <a:off x="-20946600" y="3317850"/>
              <a:ext cx="232350" cy="248925"/>
            </a:xfrm>
            <a:custGeom>
              <a:rect b="b" l="l" r="r" t="t"/>
              <a:pathLst>
                <a:path extrusionOk="0" h="9957" w="9294">
                  <a:moveTo>
                    <a:pt x="4631" y="1"/>
                  </a:moveTo>
                  <a:cubicBezTo>
                    <a:pt x="3340" y="1"/>
                    <a:pt x="2268" y="977"/>
                    <a:pt x="2142" y="2237"/>
                  </a:cubicBezTo>
                  <a:cubicBezTo>
                    <a:pt x="1292" y="2521"/>
                    <a:pt x="693" y="3340"/>
                    <a:pt x="693" y="4254"/>
                  </a:cubicBezTo>
                  <a:cubicBezTo>
                    <a:pt x="693" y="4695"/>
                    <a:pt x="819" y="5073"/>
                    <a:pt x="1040" y="5451"/>
                  </a:cubicBezTo>
                  <a:cubicBezTo>
                    <a:pt x="378" y="5923"/>
                    <a:pt x="0" y="6648"/>
                    <a:pt x="0" y="7499"/>
                  </a:cubicBezTo>
                  <a:cubicBezTo>
                    <a:pt x="0" y="8853"/>
                    <a:pt x="1134" y="9956"/>
                    <a:pt x="2520" y="9956"/>
                  </a:cubicBezTo>
                  <a:lnTo>
                    <a:pt x="4316" y="9956"/>
                  </a:lnTo>
                  <a:lnTo>
                    <a:pt x="4316" y="8349"/>
                  </a:lnTo>
                  <a:lnTo>
                    <a:pt x="2962" y="7026"/>
                  </a:lnTo>
                  <a:cubicBezTo>
                    <a:pt x="2804" y="6869"/>
                    <a:pt x="2804" y="6648"/>
                    <a:pt x="2962" y="6491"/>
                  </a:cubicBezTo>
                  <a:cubicBezTo>
                    <a:pt x="3040" y="6412"/>
                    <a:pt x="3135" y="6372"/>
                    <a:pt x="3229" y="6372"/>
                  </a:cubicBezTo>
                  <a:cubicBezTo>
                    <a:pt x="3324" y="6372"/>
                    <a:pt x="3418" y="6412"/>
                    <a:pt x="3497" y="6491"/>
                  </a:cubicBezTo>
                  <a:lnTo>
                    <a:pt x="4316" y="7341"/>
                  </a:lnTo>
                  <a:lnTo>
                    <a:pt x="4316" y="5482"/>
                  </a:lnTo>
                  <a:lnTo>
                    <a:pt x="2962" y="4128"/>
                  </a:lnTo>
                  <a:cubicBezTo>
                    <a:pt x="2804" y="3970"/>
                    <a:pt x="2804" y="3781"/>
                    <a:pt x="2962" y="3624"/>
                  </a:cubicBezTo>
                  <a:cubicBezTo>
                    <a:pt x="3040" y="3545"/>
                    <a:pt x="3135" y="3505"/>
                    <a:pt x="3229" y="3505"/>
                  </a:cubicBezTo>
                  <a:cubicBezTo>
                    <a:pt x="3324" y="3505"/>
                    <a:pt x="3418" y="3545"/>
                    <a:pt x="3497" y="3624"/>
                  </a:cubicBezTo>
                  <a:lnTo>
                    <a:pt x="4316" y="4443"/>
                  </a:lnTo>
                  <a:lnTo>
                    <a:pt x="4316" y="2458"/>
                  </a:lnTo>
                  <a:cubicBezTo>
                    <a:pt x="4316" y="2237"/>
                    <a:pt x="4474" y="2080"/>
                    <a:pt x="4663" y="2080"/>
                  </a:cubicBezTo>
                  <a:cubicBezTo>
                    <a:pt x="4852" y="2080"/>
                    <a:pt x="5009" y="2237"/>
                    <a:pt x="5009" y="2458"/>
                  </a:cubicBezTo>
                  <a:lnTo>
                    <a:pt x="5009" y="5860"/>
                  </a:lnTo>
                  <a:lnTo>
                    <a:pt x="5860" y="5041"/>
                  </a:lnTo>
                  <a:cubicBezTo>
                    <a:pt x="5939" y="4963"/>
                    <a:pt x="6025" y="4923"/>
                    <a:pt x="6112" y="4923"/>
                  </a:cubicBezTo>
                  <a:cubicBezTo>
                    <a:pt x="6199" y="4923"/>
                    <a:pt x="6285" y="4963"/>
                    <a:pt x="6364" y="5041"/>
                  </a:cubicBezTo>
                  <a:cubicBezTo>
                    <a:pt x="6522" y="5199"/>
                    <a:pt x="6522" y="5388"/>
                    <a:pt x="6364" y="5545"/>
                  </a:cubicBezTo>
                  <a:lnTo>
                    <a:pt x="5009" y="6900"/>
                  </a:lnTo>
                  <a:lnTo>
                    <a:pt x="5009" y="9956"/>
                  </a:lnTo>
                  <a:lnTo>
                    <a:pt x="6805" y="9956"/>
                  </a:lnTo>
                  <a:cubicBezTo>
                    <a:pt x="8160" y="9956"/>
                    <a:pt x="9294" y="8853"/>
                    <a:pt x="9294" y="7499"/>
                  </a:cubicBezTo>
                  <a:cubicBezTo>
                    <a:pt x="9294" y="6648"/>
                    <a:pt x="8884" y="5923"/>
                    <a:pt x="8223" y="5451"/>
                  </a:cubicBezTo>
                  <a:cubicBezTo>
                    <a:pt x="8443" y="5073"/>
                    <a:pt x="8569" y="4695"/>
                    <a:pt x="8569" y="4254"/>
                  </a:cubicBezTo>
                  <a:cubicBezTo>
                    <a:pt x="8569" y="3340"/>
                    <a:pt x="7971" y="2521"/>
                    <a:pt x="7120" y="2237"/>
                  </a:cubicBezTo>
                  <a:cubicBezTo>
                    <a:pt x="6994" y="977"/>
                    <a:pt x="5923" y="1"/>
                    <a:pt x="4631" y="1"/>
                  </a:cubicBezTo>
                  <a:close/>
                </a:path>
              </a:pathLst>
            </a:custGeom>
            <a:gradFill>
              <a:gsLst>
                <a:gs pos="0">
                  <a:schemeClr val="accent2"/>
                </a:gs>
                <a:gs pos="100000">
                  <a:schemeClr val="accent3"/>
                </a:gs>
              </a:gsLst>
              <a:lin ang="80993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8"/>
            <p:cNvSpPr/>
            <p:nvPr/>
          </p:nvSpPr>
          <p:spPr>
            <a:xfrm>
              <a:off x="-20775700" y="3318650"/>
              <a:ext cx="133925" cy="249700"/>
            </a:xfrm>
            <a:custGeom>
              <a:rect b="b" l="l" r="r" t="t"/>
              <a:pathLst>
                <a:path extrusionOk="0" h="9988" w="5357">
                  <a:moveTo>
                    <a:pt x="694" y="0"/>
                  </a:moveTo>
                  <a:cubicBezTo>
                    <a:pt x="473" y="0"/>
                    <a:pt x="253" y="32"/>
                    <a:pt x="1" y="126"/>
                  </a:cubicBezTo>
                  <a:cubicBezTo>
                    <a:pt x="473" y="567"/>
                    <a:pt x="820" y="1103"/>
                    <a:pt x="977" y="1764"/>
                  </a:cubicBezTo>
                  <a:cubicBezTo>
                    <a:pt x="1891" y="2300"/>
                    <a:pt x="2490" y="3245"/>
                    <a:pt x="2490" y="4285"/>
                  </a:cubicBezTo>
                  <a:cubicBezTo>
                    <a:pt x="2490" y="4663"/>
                    <a:pt x="2395" y="4978"/>
                    <a:pt x="2269" y="5293"/>
                  </a:cubicBezTo>
                  <a:cubicBezTo>
                    <a:pt x="2836" y="5860"/>
                    <a:pt x="3183" y="6648"/>
                    <a:pt x="3183" y="7498"/>
                  </a:cubicBezTo>
                  <a:cubicBezTo>
                    <a:pt x="3183" y="8506"/>
                    <a:pt x="2710" y="9389"/>
                    <a:pt x="1985" y="9987"/>
                  </a:cubicBezTo>
                  <a:lnTo>
                    <a:pt x="2836" y="9987"/>
                  </a:lnTo>
                  <a:cubicBezTo>
                    <a:pt x="4222" y="9987"/>
                    <a:pt x="5325" y="8853"/>
                    <a:pt x="5325" y="7498"/>
                  </a:cubicBezTo>
                  <a:cubicBezTo>
                    <a:pt x="5357" y="6679"/>
                    <a:pt x="4915" y="5891"/>
                    <a:pt x="4285" y="5450"/>
                  </a:cubicBezTo>
                  <a:cubicBezTo>
                    <a:pt x="4537" y="5104"/>
                    <a:pt x="4632" y="4694"/>
                    <a:pt x="4632" y="4253"/>
                  </a:cubicBezTo>
                  <a:cubicBezTo>
                    <a:pt x="4632" y="3340"/>
                    <a:pt x="4065" y="2520"/>
                    <a:pt x="3183" y="2237"/>
                  </a:cubicBezTo>
                  <a:cubicBezTo>
                    <a:pt x="3057" y="977"/>
                    <a:pt x="2017" y="0"/>
                    <a:pt x="694" y="0"/>
                  </a:cubicBezTo>
                  <a:close/>
                </a:path>
              </a:pathLst>
            </a:custGeom>
            <a:gradFill>
              <a:gsLst>
                <a:gs pos="0">
                  <a:schemeClr val="accent2"/>
                </a:gs>
                <a:gs pos="100000">
                  <a:schemeClr val="accent3"/>
                </a:gs>
              </a:gsLst>
              <a:lin ang="80993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8"/>
            <p:cNvSpPr/>
            <p:nvPr/>
          </p:nvSpPr>
          <p:spPr>
            <a:xfrm>
              <a:off x="-20890700" y="3586425"/>
              <a:ext cx="195375" cy="35475"/>
            </a:xfrm>
            <a:custGeom>
              <a:rect b="b" l="l" r="r" t="t"/>
              <a:pathLst>
                <a:path extrusionOk="0" h="1419" w="7815">
                  <a:moveTo>
                    <a:pt x="2112" y="1"/>
                  </a:moveTo>
                  <a:lnTo>
                    <a:pt x="2112" y="725"/>
                  </a:lnTo>
                  <a:lnTo>
                    <a:pt x="347" y="725"/>
                  </a:lnTo>
                  <a:cubicBezTo>
                    <a:pt x="158" y="725"/>
                    <a:pt x="1" y="883"/>
                    <a:pt x="1" y="1072"/>
                  </a:cubicBezTo>
                  <a:cubicBezTo>
                    <a:pt x="1" y="1261"/>
                    <a:pt x="158" y="1418"/>
                    <a:pt x="347" y="1418"/>
                  </a:cubicBezTo>
                  <a:lnTo>
                    <a:pt x="7468" y="1418"/>
                  </a:lnTo>
                  <a:cubicBezTo>
                    <a:pt x="7657" y="1418"/>
                    <a:pt x="7814" y="1261"/>
                    <a:pt x="7814" y="1072"/>
                  </a:cubicBezTo>
                  <a:cubicBezTo>
                    <a:pt x="7814" y="883"/>
                    <a:pt x="7625" y="725"/>
                    <a:pt x="7436" y="725"/>
                  </a:cubicBezTo>
                  <a:lnTo>
                    <a:pt x="5672" y="725"/>
                  </a:lnTo>
                  <a:lnTo>
                    <a:pt x="5672" y="1"/>
                  </a:lnTo>
                  <a:lnTo>
                    <a:pt x="4947" y="1"/>
                  </a:lnTo>
                  <a:lnTo>
                    <a:pt x="4947" y="725"/>
                  </a:lnTo>
                  <a:lnTo>
                    <a:pt x="2836" y="725"/>
                  </a:lnTo>
                  <a:lnTo>
                    <a:pt x="2836" y="1"/>
                  </a:lnTo>
                  <a:close/>
                </a:path>
              </a:pathLst>
            </a:custGeom>
            <a:gradFill>
              <a:gsLst>
                <a:gs pos="0">
                  <a:schemeClr val="accent2"/>
                </a:gs>
                <a:gs pos="100000">
                  <a:schemeClr val="accent3"/>
                </a:gs>
              </a:gsLst>
              <a:lin ang="80993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grpSp>
        <p:nvGrpSpPr>
          <p:cNvPr id="794" name="Google Shape;794;p49"/>
          <p:cNvGrpSpPr/>
          <p:nvPr/>
        </p:nvGrpSpPr>
        <p:grpSpPr>
          <a:xfrm>
            <a:off x="5487388" y="1718075"/>
            <a:ext cx="2863019" cy="2707636"/>
            <a:chOff x="4474850" y="1409325"/>
            <a:chExt cx="2863019" cy="2707636"/>
          </a:xfrm>
        </p:grpSpPr>
        <p:sp>
          <p:nvSpPr>
            <p:cNvPr id="795" name="Google Shape;795;p49"/>
            <p:cNvSpPr/>
            <p:nvPr/>
          </p:nvSpPr>
          <p:spPr>
            <a:xfrm>
              <a:off x="4474850" y="1409325"/>
              <a:ext cx="2859900" cy="2707500"/>
            </a:xfrm>
            <a:prstGeom prst="roundRect">
              <a:avLst>
                <a:gd fmla="val 4850" name="adj"/>
              </a:avLst>
            </a:prstGeom>
            <a:gradFill>
              <a:gsLst>
                <a:gs pos="0">
                  <a:schemeClr val="accent2"/>
                </a:gs>
                <a:gs pos="100000">
                  <a:schemeClr val="accent6"/>
                </a:gs>
              </a:gsLst>
              <a:lin ang="80993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9"/>
            <p:cNvSpPr/>
            <p:nvPr/>
          </p:nvSpPr>
          <p:spPr>
            <a:xfrm>
              <a:off x="5452870" y="3533575"/>
              <a:ext cx="852000" cy="496800"/>
            </a:xfrm>
            <a:prstGeom prst="rect">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9"/>
            <p:cNvSpPr/>
            <p:nvPr/>
          </p:nvSpPr>
          <p:spPr>
            <a:xfrm>
              <a:off x="6378162" y="3533575"/>
              <a:ext cx="852000" cy="496800"/>
            </a:xfrm>
            <a:prstGeom prst="rect">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9"/>
            <p:cNvSpPr/>
            <p:nvPr/>
          </p:nvSpPr>
          <p:spPr>
            <a:xfrm>
              <a:off x="5452100" y="2016250"/>
              <a:ext cx="1764900" cy="1457100"/>
            </a:xfrm>
            <a:prstGeom prst="rect">
              <a:avLst/>
            </a:prstGeom>
            <a:solidFill>
              <a:schemeClr val="dk1"/>
            </a:solidFill>
            <a:ln cap="flat" cmpd="sng" w="952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9"/>
            <p:cNvSpPr/>
            <p:nvPr/>
          </p:nvSpPr>
          <p:spPr>
            <a:xfrm>
              <a:off x="4475739" y="1675816"/>
              <a:ext cx="2862131" cy="63"/>
            </a:xfrm>
            <a:custGeom>
              <a:rect b="b" l="l" r="r" t="t"/>
              <a:pathLst>
                <a:path extrusionOk="0" fill="none" h="1" w="74288">
                  <a:moveTo>
                    <a:pt x="0" y="1"/>
                  </a:moveTo>
                  <a:lnTo>
                    <a:pt x="74287" y="1"/>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9"/>
            <p:cNvSpPr/>
            <p:nvPr/>
          </p:nvSpPr>
          <p:spPr>
            <a:xfrm>
              <a:off x="4475739" y="1939429"/>
              <a:ext cx="2862131" cy="63"/>
            </a:xfrm>
            <a:custGeom>
              <a:rect b="b" l="l" r="r" t="t"/>
              <a:pathLst>
                <a:path extrusionOk="0" fill="none" h="1" w="74288">
                  <a:moveTo>
                    <a:pt x="0" y="1"/>
                  </a:moveTo>
                  <a:lnTo>
                    <a:pt x="74287" y="1"/>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9"/>
            <p:cNvSpPr/>
            <p:nvPr/>
          </p:nvSpPr>
          <p:spPr>
            <a:xfrm>
              <a:off x="4597962" y="1521103"/>
              <a:ext cx="49706" cy="47821"/>
            </a:xfrm>
            <a:custGeom>
              <a:rect b="b" l="l" r="r" t="t"/>
              <a:pathLst>
                <a:path extrusionOk="0" fill="none" h="761" w="791">
                  <a:moveTo>
                    <a:pt x="791" y="396"/>
                  </a:moveTo>
                  <a:cubicBezTo>
                    <a:pt x="791" y="153"/>
                    <a:pt x="608" y="1"/>
                    <a:pt x="396" y="1"/>
                  </a:cubicBezTo>
                  <a:cubicBezTo>
                    <a:pt x="183" y="1"/>
                    <a:pt x="1" y="153"/>
                    <a:pt x="1" y="396"/>
                  </a:cubicBezTo>
                  <a:cubicBezTo>
                    <a:pt x="1" y="609"/>
                    <a:pt x="183" y="761"/>
                    <a:pt x="396" y="761"/>
                  </a:cubicBezTo>
                  <a:cubicBezTo>
                    <a:pt x="608" y="761"/>
                    <a:pt x="791" y="609"/>
                    <a:pt x="791" y="396"/>
                  </a:cubicBezTo>
                  <a:close/>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9"/>
            <p:cNvSpPr/>
            <p:nvPr/>
          </p:nvSpPr>
          <p:spPr>
            <a:xfrm>
              <a:off x="4704916" y="1521103"/>
              <a:ext cx="49706" cy="47821"/>
            </a:xfrm>
            <a:custGeom>
              <a:rect b="b" l="l" r="r" t="t"/>
              <a:pathLst>
                <a:path extrusionOk="0" fill="none" h="761" w="791">
                  <a:moveTo>
                    <a:pt x="791" y="396"/>
                  </a:moveTo>
                  <a:cubicBezTo>
                    <a:pt x="791" y="609"/>
                    <a:pt x="609" y="761"/>
                    <a:pt x="396" y="761"/>
                  </a:cubicBezTo>
                  <a:cubicBezTo>
                    <a:pt x="183" y="761"/>
                    <a:pt x="1" y="609"/>
                    <a:pt x="1" y="396"/>
                  </a:cubicBezTo>
                  <a:cubicBezTo>
                    <a:pt x="1" y="153"/>
                    <a:pt x="183" y="1"/>
                    <a:pt x="396" y="1"/>
                  </a:cubicBezTo>
                  <a:cubicBezTo>
                    <a:pt x="609" y="1"/>
                    <a:pt x="791" y="153"/>
                    <a:pt x="791" y="396"/>
                  </a:cubicBezTo>
                  <a:close/>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9"/>
            <p:cNvSpPr/>
            <p:nvPr/>
          </p:nvSpPr>
          <p:spPr>
            <a:xfrm>
              <a:off x="4813818" y="1521103"/>
              <a:ext cx="47821" cy="47821"/>
            </a:xfrm>
            <a:custGeom>
              <a:rect b="b" l="l" r="r" t="t"/>
              <a:pathLst>
                <a:path extrusionOk="0" fill="none" h="761" w="761">
                  <a:moveTo>
                    <a:pt x="760" y="396"/>
                  </a:moveTo>
                  <a:cubicBezTo>
                    <a:pt x="760" y="609"/>
                    <a:pt x="608" y="761"/>
                    <a:pt x="395" y="761"/>
                  </a:cubicBezTo>
                  <a:cubicBezTo>
                    <a:pt x="183" y="761"/>
                    <a:pt x="0" y="609"/>
                    <a:pt x="0" y="396"/>
                  </a:cubicBezTo>
                  <a:cubicBezTo>
                    <a:pt x="0" y="153"/>
                    <a:pt x="183" y="1"/>
                    <a:pt x="395" y="1"/>
                  </a:cubicBezTo>
                  <a:cubicBezTo>
                    <a:pt x="608" y="1"/>
                    <a:pt x="760" y="153"/>
                    <a:pt x="760" y="396"/>
                  </a:cubicBezTo>
                  <a:close/>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9"/>
            <p:cNvSpPr/>
            <p:nvPr/>
          </p:nvSpPr>
          <p:spPr>
            <a:xfrm>
              <a:off x="4603681" y="1807654"/>
              <a:ext cx="340090" cy="63"/>
            </a:xfrm>
            <a:custGeom>
              <a:rect b="b" l="l" r="r" t="t"/>
              <a:pathLst>
                <a:path extrusionOk="0" fill="none" h="1" w="5412">
                  <a:moveTo>
                    <a:pt x="1" y="0"/>
                  </a:moveTo>
                  <a:lnTo>
                    <a:pt x="5411"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9"/>
            <p:cNvSpPr/>
            <p:nvPr/>
          </p:nvSpPr>
          <p:spPr>
            <a:xfrm>
              <a:off x="5117523" y="1807654"/>
              <a:ext cx="338142" cy="63"/>
            </a:xfrm>
            <a:custGeom>
              <a:rect b="b" l="l" r="r" t="t"/>
              <a:pathLst>
                <a:path extrusionOk="0" fill="none" h="1" w="5381">
                  <a:moveTo>
                    <a:pt x="0" y="0"/>
                  </a:moveTo>
                  <a:lnTo>
                    <a:pt x="5380"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9"/>
            <p:cNvSpPr/>
            <p:nvPr/>
          </p:nvSpPr>
          <p:spPr>
            <a:xfrm>
              <a:off x="5629418" y="1807654"/>
              <a:ext cx="338142" cy="63"/>
            </a:xfrm>
            <a:custGeom>
              <a:rect b="b" l="l" r="r" t="t"/>
              <a:pathLst>
                <a:path extrusionOk="0" fill="none" h="1" w="5381">
                  <a:moveTo>
                    <a:pt x="0" y="0"/>
                  </a:moveTo>
                  <a:lnTo>
                    <a:pt x="5380"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9"/>
            <p:cNvSpPr/>
            <p:nvPr/>
          </p:nvSpPr>
          <p:spPr>
            <a:xfrm>
              <a:off x="6141313" y="1807654"/>
              <a:ext cx="340027" cy="63"/>
            </a:xfrm>
            <a:custGeom>
              <a:rect b="b" l="l" r="r" t="t"/>
              <a:pathLst>
                <a:path extrusionOk="0" fill="none" h="1" w="5411">
                  <a:moveTo>
                    <a:pt x="0" y="0"/>
                  </a:moveTo>
                  <a:lnTo>
                    <a:pt x="5411"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9"/>
            <p:cNvSpPr/>
            <p:nvPr/>
          </p:nvSpPr>
          <p:spPr>
            <a:xfrm>
              <a:off x="5377304" y="1939429"/>
              <a:ext cx="0" cy="2177532"/>
            </a:xfrm>
            <a:custGeom>
              <a:rect b="b" l="l" r="r" t="t"/>
              <a:pathLst>
                <a:path extrusionOk="0" fill="none" h="34652" w="0">
                  <a:moveTo>
                    <a:pt x="0" y="1"/>
                  </a:moveTo>
                  <a:lnTo>
                    <a:pt x="0" y="34651"/>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9"/>
            <p:cNvSpPr/>
            <p:nvPr/>
          </p:nvSpPr>
          <p:spPr>
            <a:xfrm>
              <a:off x="4475739" y="2327152"/>
              <a:ext cx="901565" cy="63"/>
            </a:xfrm>
            <a:custGeom>
              <a:rect b="b" l="l" r="r" t="t"/>
              <a:pathLst>
                <a:path extrusionOk="0" fill="none" h="1" w="14347">
                  <a:moveTo>
                    <a:pt x="0" y="1"/>
                  </a:moveTo>
                  <a:lnTo>
                    <a:pt x="14347" y="1"/>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9"/>
            <p:cNvSpPr/>
            <p:nvPr/>
          </p:nvSpPr>
          <p:spPr>
            <a:xfrm>
              <a:off x="4475739" y="2714938"/>
              <a:ext cx="901565" cy="63"/>
            </a:xfrm>
            <a:custGeom>
              <a:rect b="b" l="l" r="r" t="t"/>
              <a:pathLst>
                <a:path extrusionOk="0" fill="none" h="1" w="14347">
                  <a:moveTo>
                    <a:pt x="0" y="0"/>
                  </a:moveTo>
                  <a:lnTo>
                    <a:pt x="14347"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9"/>
            <p:cNvSpPr/>
            <p:nvPr/>
          </p:nvSpPr>
          <p:spPr>
            <a:xfrm>
              <a:off x="4475739" y="3100775"/>
              <a:ext cx="901565" cy="63"/>
            </a:xfrm>
            <a:custGeom>
              <a:rect b="b" l="l" r="r" t="t"/>
              <a:pathLst>
                <a:path extrusionOk="0" fill="none" h="1" w="14347">
                  <a:moveTo>
                    <a:pt x="0" y="0"/>
                  </a:moveTo>
                  <a:lnTo>
                    <a:pt x="14347"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49"/>
            <p:cNvSpPr/>
            <p:nvPr/>
          </p:nvSpPr>
          <p:spPr>
            <a:xfrm>
              <a:off x="4475739" y="3488498"/>
              <a:ext cx="901565" cy="63"/>
            </a:xfrm>
            <a:custGeom>
              <a:rect b="b" l="l" r="r" t="t"/>
              <a:pathLst>
                <a:path extrusionOk="0" fill="none" h="1" w="14347">
                  <a:moveTo>
                    <a:pt x="0" y="0"/>
                  </a:moveTo>
                  <a:lnTo>
                    <a:pt x="14347"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9"/>
            <p:cNvSpPr/>
            <p:nvPr/>
          </p:nvSpPr>
          <p:spPr>
            <a:xfrm>
              <a:off x="4475739" y="3874336"/>
              <a:ext cx="901565" cy="63"/>
            </a:xfrm>
            <a:custGeom>
              <a:rect b="b" l="l" r="r" t="t"/>
              <a:pathLst>
                <a:path extrusionOk="0" fill="none" h="1" w="14347">
                  <a:moveTo>
                    <a:pt x="0" y="0"/>
                  </a:moveTo>
                  <a:lnTo>
                    <a:pt x="14347"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9"/>
            <p:cNvSpPr/>
            <p:nvPr/>
          </p:nvSpPr>
          <p:spPr>
            <a:xfrm>
              <a:off x="4808099" y="2101808"/>
              <a:ext cx="452699" cy="63"/>
            </a:xfrm>
            <a:custGeom>
              <a:rect b="b" l="l" r="r" t="t"/>
              <a:pathLst>
                <a:path extrusionOk="0" fill="none" h="1" w="7204">
                  <a:moveTo>
                    <a:pt x="0" y="0"/>
                  </a:moveTo>
                  <a:lnTo>
                    <a:pt x="7204"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49"/>
            <p:cNvSpPr/>
            <p:nvPr/>
          </p:nvSpPr>
          <p:spPr>
            <a:xfrm>
              <a:off x="4808099" y="2164836"/>
              <a:ext cx="362964" cy="63"/>
            </a:xfrm>
            <a:custGeom>
              <a:rect b="b" l="l" r="r" t="t"/>
              <a:pathLst>
                <a:path extrusionOk="0" fill="none" h="1" w="5776">
                  <a:moveTo>
                    <a:pt x="0" y="0"/>
                  </a:moveTo>
                  <a:lnTo>
                    <a:pt x="5775"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49"/>
            <p:cNvSpPr/>
            <p:nvPr/>
          </p:nvSpPr>
          <p:spPr>
            <a:xfrm>
              <a:off x="4808099" y="2489531"/>
              <a:ext cx="452699" cy="63"/>
            </a:xfrm>
            <a:custGeom>
              <a:rect b="b" l="l" r="r" t="t"/>
              <a:pathLst>
                <a:path extrusionOk="0" fill="none" h="1" w="7204">
                  <a:moveTo>
                    <a:pt x="0" y="0"/>
                  </a:moveTo>
                  <a:lnTo>
                    <a:pt x="7204"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9"/>
            <p:cNvSpPr/>
            <p:nvPr/>
          </p:nvSpPr>
          <p:spPr>
            <a:xfrm>
              <a:off x="4808099" y="2552559"/>
              <a:ext cx="452699" cy="63"/>
            </a:xfrm>
            <a:custGeom>
              <a:rect b="b" l="l" r="r" t="t"/>
              <a:pathLst>
                <a:path extrusionOk="0" fill="none" h="1" w="7204">
                  <a:moveTo>
                    <a:pt x="0" y="1"/>
                  </a:moveTo>
                  <a:lnTo>
                    <a:pt x="7204" y="1"/>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9"/>
            <p:cNvSpPr/>
            <p:nvPr/>
          </p:nvSpPr>
          <p:spPr>
            <a:xfrm>
              <a:off x="4808099" y="2877253"/>
              <a:ext cx="452699" cy="63"/>
            </a:xfrm>
            <a:custGeom>
              <a:rect b="b" l="l" r="r" t="t"/>
              <a:pathLst>
                <a:path extrusionOk="0" fill="none" h="1" w="7204">
                  <a:moveTo>
                    <a:pt x="0" y="1"/>
                  </a:moveTo>
                  <a:lnTo>
                    <a:pt x="7204" y="1"/>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9"/>
            <p:cNvSpPr/>
            <p:nvPr/>
          </p:nvSpPr>
          <p:spPr>
            <a:xfrm>
              <a:off x="4808099" y="2938397"/>
              <a:ext cx="301821" cy="63"/>
            </a:xfrm>
            <a:custGeom>
              <a:rect b="b" l="l" r="r" t="t"/>
              <a:pathLst>
                <a:path extrusionOk="0" fill="none" h="1" w="4803">
                  <a:moveTo>
                    <a:pt x="0" y="0"/>
                  </a:moveTo>
                  <a:lnTo>
                    <a:pt x="4803"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49"/>
            <p:cNvSpPr/>
            <p:nvPr/>
          </p:nvSpPr>
          <p:spPr>
            <a:xfrm>
              <a:off x="4808099" y="3263091"/>
              <a:ext cx="452699" cy="63"/>
            </a:xfrm>
            <a:custGeom>
              <a:rect b="b" l="l" r="r" t="t"/>
              <a:pathLst>
                <a:path extrusionOk="0" fill="none" h="1" w="7204">
                  <a:moveTo>
                    <a:pt x="0" y="1"/>
                  </a:moveTo>
                  <a:lnTo>
                    <a:pt x="7204" y="1"/>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9"/>
            <p:cNvSpPr/>
            <p:nvPr/>
          </p:nvSpPr>
          <p:spPr>
            <a:xfrm>
              <a:off x="4808099" y="3326120"/>
              <a:ext cx="225407" cy="63"/>
            </a:xfrm>
            <a:custGeom>
              <a:rect b="b" l="l" r="r" t="t"/>
              <a:pathLst>
                <a:path extrusionOk="0" fill="none" h="1" w="3587">
                  <a:moveTo>
                    <a:pt x="0" y="1"/>
                  </a:moveTo>
                  <a:lnTo>
                    <a:pt x="3587" y="1"/>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9"/>
            <p:cNvSpPr/>
            <p:nvPr/>
          </p:nvSpPr>
          <p:spPr>
            <a:xfrm>
              <a:off x="4808099" y="3650814"/>
              <a:ext cx="452699" cy="63"/>
            </a:xfrm>
            <a:custGeom>
              <a:rect b="b" l="l" r="r" t="t"/>
              <a:pathLst>
                <a:path extrusionOk="0" fill="none" h="1" w="7204">
                  <a:moveTo>
                    <a:pt x="0" y="1"/>
                  </a:moveTo>
                  <a:lnTo>
                    <a:pt x="7204" y="1"/>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9"/>
            <p:cNvSpPr/>
            <p:nvPr/>
          </p:nvSpPr>
          <p:spPr>
            <a:xfrm>
              <a:off x="4808099" y="3711957"/>
              <a:ext cx="362964" cy="63"/>
            </a:xfrm>
            <a:custGeom>
              <a:rect b="b" l="l" r="r" t="t"/>
              <a:pathLst>
                <a:path extrusionOk="0" fill="none" h="1" w="5776">
                  <a:moveTo>
                    <a:pt x="0" y="1"/>
                  </a:moveTo>
                  <a:lnTo>
                    <a:pt x="5775" y="1"/>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9"/>
            <p:cNvSpPr/>
            <p:nvPr/>
          </p:nvSpPr>
          <p:spPr>
            <a:xfrm>
              <a:off x="5452877" y="3664199"/>
              <a:ext cx="851985" cy="301883"/>
            </a:xfrm>
            <a:custGeom>
              <a:rect b="b" l="l" r="r" t="t"/>
              <a:pathLst>
                <a:path extrusionOk="0" fill="none" h="4804" w="13558">
                  <a:moveTo>
                    <a:pt x="1" y="4803"/>
                  </a:moveTo>
                  <a:lnTo>
                    <a:pt x="2706" y="2372"/>
                  </a:lnTo>
                  <a:lnTo>
                    <a:pt x="5259" y="4803"/>
                  </a:lnTo>
                  <a:lnTo>
                    <a:pt x="10487" y="1"/>
                  </a:lnTo>
                  <a:lnTo>
                    <a:pt x="13557" y="304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9"/>
            <p:cNvSpPr/>
            <p:nvPr/>
          </p:nvSpPr>
          <p:spPr>
            <a:xfrm>
              <a:off x="5575941" y="3650814"/>
              <a:ext cx="89798" cy="89861"/>
            </a:xfrm>
            <a:custGeom>
              <a:rect b="b" l="l" r="r" t="t"/>
              <a:pathLst>
                <a:path extrusionOk="0" fill="none" h="1430" w="1429">
                  <a:moveTo>
                    <a:pt x="1429" y="730"/>
                  </a:moveTo>
                  <a:cubicBezTo>
                    <a:pt x="1429" y="335"/>
                    <a:pt x="1125" y="1"/>
                    <a:pt x="730" y="1"/>
                  </a:cubicBezTo>
                  <a:cubicBezTo>
                    <a:pt x="335" y="1"/>
                    <a:pt x="0" y="335"/>
                    <a:pt x="0" y="730"/>
                  </a:cubicBezTo>
                  <a:cubicBezTo>
                    <a:pt x="0" y="1126"/>
                    <a:pt x="335" y="1430"/>
                    <a:pt x="730" y="1430"/>
                  </a:cubicBezTo>
                  <a:cubicBezTo>
                    <a:pt x="1125" y="1430"/>
                    <a:pt x="1429" y="1126"/>
                    <a:pt x="1429" y="730"/>
                  </a:cubicBezTo>
                  <a:close/>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9"/>
            <p:cNvSpPr/>
            <p:nvPr/>
          </p:nvSpPr>
          <p:spPr>
            <a:xfrm>
              <a:off x="6378169" y="3664199"/>
              <a:ext cx="851985" cy="301883"/>
            </a:xfrm>
            <a:custGeom>
              <a:rect b="b" l="l" r="r" t="t"/>
              <a:pathLst>
                <a:path extrusionOk="0" fill="none" h="4804" w="13558">
                  <a:moveTo>
                    <a:pt x="1" y="4803"/>
                  </a:moveTo>
                  <a:lnTo>
                    <a:pt x="2675" y="2372"/>
                  </a:lnTo>
                  <a:lnTo>
                    <a:pt x="5259" y="4803"/>
                  </a:lnTo>
                  <a:lnTo>
                    <a:pt x="10457" y="1"/>
                  </a:lnTo>
                  <a:lnTo>
                    <a:pt x="13557" y="304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9"/>
            <p:cNvSpPr/>
            <p:nvPr/>
          </p:nvSpPr>
          <p:spPr>
            <a:xfrm>
              <a:off x="6494662" y="3650814"/>
              <a:ext cx="91746" cy="89861"/>
            </a:xfrm>
            <a:custGeom>
              <a:rect b="b" l="l" r="r" t="t"/>
              <a:pathLst>
                <a:path extrusionOk="0" fill="none" h="1430" w="1460">
                  <a:moveTo>
                    <a:pt x="1459" y="730"/>
                  </a:moveTo>
                  <a:cubicBezTo>
                    <a:pt x="1459" y="335"/>
                    <a:pt x="1125" y="1"/>
                    <a:pt x="730" y="1"/>
                  </a:cubicBezTo>
                  <a:cubicBezTo>
                    <a:pt x="335" y="1"/>
                    <a:pt x="0" y="335"/>
                    <a:pt x="0" y="730"/>
                  </a:cubicBezTo>
                  <a:cubicBezTo>
                    <a:pt x="0" y="1126"/>
                    <a:pt x="335" y="1430"/>
                    <a:pt x="730" y="1430"/>
                  </a:cubicBezTo>
                  <a:cubicBezTo>
                    <a:pt x="1125" y="1430"/>
                    <a:pt x="1459" y="1126"/>
                    <a:pt x="1459" y="730"/>
                  </a:cubicBezTo>
                  <a:close/>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9"/>
            <p:cNvSpPr/>
            <p:nvPr/>
          </p:nvSpPr>
          <p:spPr>
            <a:xfrm>
              <a:off x="6168020" y="2506749"/>
              <a:ext cx="341975" cy="341912"/>
            </a:xfrm>
            <a:custGeom>
              <a:rect b="b" l="l" r="r" t="t"/>
              <a:pathLst>
                <a:path extrusionOk="0" fill="none" h="5441" w="5442">
                  <a:moveTo>
                    <a:pt x="5442" y="2705"/>
                  </a:moveTo>
                  <a:cubicBezTo>
                    <a:pt x="5442" y="1216"/>
                    <a:pt x="4226" y="0"/>
                    <a:pt x="2736" y="0"/>
                  </a:cubicBezTo>
                  <a:cubicBezTo>
                    <a:pt x="1217" y="0"/>
                    <a:pt x="1" y="1216"/>
                    <a:pt x="1" y="2705"/>
                  </a:cubicBezTo>
                  <a:cubicBezTo>
                    <a:pt x="1" y="4225"/>
                    <a:pt x="1217" y="5441"/>
                    <a:pt x="2736" y="5441"/>
                  </a:cubicBezTo>
                  <a:cubicBezTo>
                    <a:pt x="4226" y="5441"/>
                    <a:pt x="5442" y="4225"/>
                    <a:pt x="5442" y="2705"/>
                  </a:cubicBezTo>
                  <a:close/>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9"/>
            <p:cNvSpPr/>
            <p:nvPr/>
          </p:nvSpPr>
          <p:spPr>
            <a:xfrm>
              <a:off x="5539620" y="2101808"/>
              <a:ext cx="762186" cy="63"/>
            </a:xfrm>
            <a:custGeom>
              <a:rect b="b" l="l" r="r" t="t"/>
              <a:pathLst>
                <a:path extrusionOk="0" fill="none" h="1" w="12129">
                  <a:moveTo>
                    <a:pt x="1" y="0"/>
                  </a:moveTo>
                  <a:lnTo>
                    <a:pt x="12129"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9"/>
            <p:cNvSpPr/>
            <p:nvPr/>
          </p:nvSpPr>
          <p:spPr>
            <a:xfrm>
              <a:off x="6279376" y="2595839"/>
              <a:ext cx="150124" cy="163731"/>
            </a:xfrm>
            <a:custGeom>
              <a:rect b="b" l="l" r="r" t="t"/>
              <a:pathLst>
                <a:path extrusionOk="0" h="2587" w="2372">
                  <a:moveTo>
                    <a:pt x="70" y="0"/>
                  </a:moveTo>
                  <a:cubicBezTo>
                    <a:pt x="31" y="0"/>
                    <a:pt x="0" y="43"/>
                    <a:pt x="0" y="86"/>
                  </a:cubicBezTo>
                  <a:lnTo>
                    <a:pt x="0" y="2488"/>
                  </a:lnTo>
                  <a:cubicBezTo>
                    <a:pt x="0" y="2537"/>
                    <a:pt x="41" y="2587"/>
                    <a:pt x="89" y="2587"/>
                  </a:cubicBezTo>
                  <a:cubicBezTo>
                    <a:pt x="100" y="2587"/>
                    <a:pt x="111" y="2584"/>
                    <a:pt x="122" y="2579"/>
                  </a:cubicBezTo>
                  <a:lnTo>
                    <a:pt x="2310" y="1363"/>
                  </a:lnTo>
                  <a:cubicBezTo>
                    <a:pt x="2371" y="1332"/>
                    <a:pt x="2371" y="1241"/>
                    <a:pt x="2310" y="1211"/>
                  </a:cubicBezTo>
                  <a:lnTo>
                    <a:pt x="122" y="25"/>
                  </a:lnTo>
                  <a:cubicBezTo>
                    <a:pt x="104" y="8"/>
                    <a:pt x="86" y="0"/>
                    <a:pt x="70" y="0"/>
                  </a:cubicBezTo>
                  <a:close/>
                </a:path>
              </a:pathLst>
            </a:custGeom>
            <a:gradFill>
              <a:gsLst>
                <a:gs pos="0">
                  <a:schemeClr val="accent1"/>
                </a:gs>
                <a:gs pos="100000">
                  <a:schemeClr val="accent2"/>
                </a:gs>
              </a:gsLst>
              <a:lin ang="0" scaled="0"/>
            </a:gra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9"/>
            <p:cNvSpPr/>
            <p:nvPr/>
          </p:nvSpPr>
          <p:spPr>
            <a:xfrm>
              <a:off x="4596475" y="2052561"/>
              <a:ext cx="150125" cy="150105"/>
            </a:xfrm>
            <a:custGeom>
              <a:rect b="b" l="l" r="r" t="t"/>
              <a:pathLst>
                <a:path extrusionOk="0" h="3891" w="3891">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9"/>
            <p:cNvSpPr/>
            <p:nvPr/>
          </p:nvSpPr>
          <p:spPr>
            <a:xfrm>
              <a:off x="4596475" y="2446036"/>
              <a:ext cx="150125" cy="150105"/>
            </a:xfrm>
            <a:custGeom>
              <a:rect b="b" l="l" r="r" t="t"/>
              <a:pathLst>
                <a:path extrusionOk="0" h="3891" w="3891">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9"/>
            <p:cNvSpPr/>
            <p:nvPr/>
          </p:nvSpPr>
          <p:spPr>
            <a:xfrm>
              <a:off x="4596475" y="2832836"/>
              <a:ext cx="150125" cy="150105"/>
            </a:xfrm>
            <a:custGeom>
              <a:rect b="b" l="l" r="r" t="t"/>
              <a:pathLst>
                <a:path extrusionOk="0" h="3891" w="3891">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9"/>
            <p:cNvSpPr/>
            <p:nvPr/>
          </p:nvSpPr>
          <p:spPr>
            <a:xfrm>
              <a:off x="4596475" y="3219624"/>
              <a:ext cx="150125" cy="150105"/>
            </a:xfrm>
            <a:custGeom>
              <a:rect b="b" l="l" r="r" t="t"/>
              <a:pathLst>
                <a:path extrusionOk="0" h="3891" w="3891">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9"/>
            <p:cNvSpPr/>
            <p:nvPr/>
          </p:nvSpPr>
          <p:spPr>
            <a:xfrm>
              <a:off x="4596475" y="3606386"/>
              <a:ext cx="150125" cy="150105"/>
            </a:xfrm>
            <a:custGeom>
              <a:rect b="b" l="l" r="r" t="t"/>
              <a:pathLst>
                <a:path extrusionOk="0" h="3891" w="3891">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6" name="Google Shape;836;p49"/>
          <p:cNvSpPr txBox="1"/>
          <p:nvPr>
            <p:ph type="title"/>
          </p:nvPr>
        </p:nvSpPr>
        <p:spPr>
          <a:xfrm>
            <a:off x="564350" y="673775"/>
            <a:ext cx="4201500" cy="87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LÍMITES DEL SISTEMA</a:t>
            </a:r>
            <a:endParaRPr/>
          </a:p>
        </p:txBody>
      </p:sp>
      <p:sp>
        <p:nvSpPr>
          <p:cNvPr id="837" name="Google Shape;837;p49"/>
          <p:cNvSpPr txBox="1"/>
          <p:nvPr>
            <p:ph idx="1" type="body"/>
          </p:nvPr>
        </p:nvSpPr>
        <p:spPr>
          <a:xfrm>
            <a:off x="181700" y="1613825"/>
            <a:ext cx="4368000" cy="27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Durante esta etapa del desarrollo, el sistema:</a:t>
            </a:r>
            <a:endParaRPr sz="1400"/>
          </a:p>
          <a:p>
            <a:pPr indent="-317500" lvl="0" marL="457200" rtl="0" algn="ctr">
              <a:spcBef>
                <a:spcPts val="0"/>
              </a:spcBef>
              <a:spcAft>
                <a:spcPts val="0"/>
              </a:spcAft>
              <a:buSzPts val="1400"/>
              <a:buChar char="●"/>
            </a:pPr>
            <a:r>
              <a:rPr lang="en" sz="1400"/>
              <a:t> No incluirá módulos de pago ni facturación electrónica. </a:t>
            </a:r>
            <a:endParaRPr sz="1400"/>
          </a:p>
          <a:p>
            <a:pPr indent="-317500" lvl="0" marL="457200" rtl="0" algn="ctr">
              <a:spcBef>
                <a:spcPts val="0"/>
              </a:spcBef>
              <a:spcAft>
                <a:spcPts val="0"/>
              </a:spcAft>
              <a:buSzPts val="1400"/>
              <a:buChar char="●"/>
            </a:pPr>
            <a:r>
              <a:rPr lang="en" sz="1400"/>
              <a:t>No se desarrollará una aplicación móvil, aunque la versión web será responsive y accesible desde múltiples dispositivos. </a:t>
            </a:r>
            <a:endParaRPr sz="1400"/>
          </a:p>
          <a:p>
            <a:pPr indent="-317500" lvl="0" marL="457200" rtl="0" algn="ctr">
              <a:spcBef>
                <a:spcPts val="0"/>
              </a:spcBef>
              <a:spcAft>
                <a:spcPts val="0"/>
              </a:spcAft>
              <a:buSzPts val="1400"/>
              <a:buChar char="●"/>
            </a:pPr>
            <a:r>
              <a:rPr lang="en" sz="1400"/>
              <a:t>Será implementado únicamente en entornos de desarrollo o prueba, sin despliegue en producción.</a:t>
            </a:r>
            <a:endParaRPr sz="1400"/>
          </a:p>
        </p:txBody>
      </p:sp>
      <p:grpSp>
        <p:nvGrpSpPr>
          <p:cNvPr id="838" name="Google Shape;838;p49"/>
          <p:cNvGrpSpPr/>
          <p:nvPr/>
        </p:nvGrpSpPr>
        <p:grpSpPr>
          <a:xfrm>
            <a:off x="4765900" y="1319675"/>
            <a:ext cx="2863019" cy="2707636"/>
            <a:chOff x="4474850" y="1409325"/>
            <a:chExt cx="2863019" cy="2707636"/>
          </a:xfrm>
        </p:grpSpPr>
        <p:sp>
          <p:nvSpPr>
            <p:cNvPr id="839" name="Google Shape;839;p49"/>
            <p:cNvSpPr/>
            <p:nvPr/>
          </p:nvSpPr>
          <p:spPr>
            <a:xfrm>
              <a:off x="4474850" y="1409325"/>
              <a:ext cx="2859900" cy="2707500"/>
            </a:xfrm>
            <a:prstGeom prst="roundRect">
              <a:avLst>
                <a:gd fmla="val 4850" name="adj"/>
              </a:avLst>
            </a:prstGeom>
            <a:gradFill>
              <a:gsLst>
                <a:gs pos="0">
                  <a:schemeClr val="accent2"/>
                </a:gs>
                <a:gs pos="100000">
                  <a:schemeClr val="accent3"/>
                </a:gs>
              </a:gsLst>
              <a:lin ang="80993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9"/>
            <p:cNvSpPr/>
            <p:nvPr/>
          </p:nvSpPr>
          <p:spPr>
            <a:xfrm>
              <a:off x="5452870" y="3533575"/>
              <a:ext cx="852000" cy="496800"/>
            </a:xfrm>
            <a:prstGeom prst="rect">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9"/>
            <p:cNvSpPr/>
            <p:nvPr/>
          </p:nvSpPr>
          <p:spPr>
            <a:xfrm>
              <a:off x="6378162" y="3533575"/>
              <a:ext cx="852000" cy="496800"/>
            </a:xfrm>
            <a:prstGeom prst="rect">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9"/>
            <p:cNvSpPr/>
            <p:nvPr/>
          </p:nvSpPr>
          <p:spPr>
            <a:xfrm>
              <a:off x="5452100" y="2016250"/>
              <a:ext cx="1764900" cy="1457100"/>
            </a:xfrm>
            <a:prstGeom prst="rect">
              <a:avLst/>
            </a:prstGeom>
            <a:solidFill>
              <a:schemeClr val="dk1"/>
            </a:solidFill>
            <a:ln cap="flat" cmpd="sng" w="952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9"/>
            <p:cNvSpPr/>
            <p:nvPr/>
          </p:nvSpPr>
          <p:spPr>
            <a:xfrm>
              <a:off x="4475739" y="1675816"/>
              <a:ext cx="2862131" cy="63"/>
            </a:xfrm>
            <a:custGeom>
              <a:rect b="b" l="l" r="r" t="t"/>
              <a:pathLst>
                <a:path extrusionOk="0" fill="none" h="1" w="74288">
                  <a:moveTo>
                    <a:pt x="0" y="1"/>
                  </a:moveTo>
                  <a:lnTo>
                    <a:pt x="74287" y="1"/>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49"/>
            <p:cNvSpPr/>
            <p:nvPr/>
          </p:nvSpPr>
          <p:spPr>
            <a:xfrm>
              <a:off x="4475739" y="1939429"/>
              <a:ext cx="2862131" cy="63"/>
            </a:xfrm>
            <a:custGeom>
              <a:rect b="b" l="l" r="r" t="t"/>
              <a:pathLst>
                <a:path extrusionOk="0" fill="none" h="1" w="74288">
                  <a:moveTo>
                    <a:pt x="0" y="1"/>
                  </a:moveTo>
                  <a:lnTo>
                    <a:pt x="74287" y="1"/>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49"/>
            <p:cNvSpPr/>
            <p:nvPr/>
          </p:nvSpPr>
          <p:spPr>
            <a:xfrm>
              <a:off x="4597962" y="1521103"/>
              <a:ext cx="49706" cy="47821"/>
            </a:xfrm>
            <a:custGeom>
              <a:rect b="b" l="l" r="r" t="t"/>
              <a:pathLst>
                <a:path extrusionOk="0" fill="none" h="761" w="791">
                  <a:moveTo>
                    <a:pt x="791" y="396"/>
                  </a:moveTo>
                  <a:cubicBezTo>
                    <a:pt x="791" y="153"/>
                    <a:pt x="608" y="1"/>
                    <a:pt x="396" y="1"/>
                  </a:cubicBezTo>
                  <a:cubicBezTo>
                    <a:pt x="183" y="1"/>
                    <a:pt x="1" y="153"/>
                    <a:pt x="1" y="396"/>
                  </a:cubicBezTo>
                  <a:cubicBezTo>
                    <a:pt x="1" y="609"/>
                    <a:pt x="183" y="761"/>
                    <a:pt x="396" y="761"/>
                  </a:cubicBezTo>
                  <a:cubicBezTo>
                    <a:pt x="608" y="761"/>
                    <a:pt x="791" y="609"/>
                    <a:pt x="791" y="396"/>
                  </a:cubicBezTo>
                  <a:close/>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9"/>
            <p:cNvSpPr/>
            <p:nvPr/>
          </p:nvSpPr>
          <p:spPr>
            <a:xfrm>
              <a:off x="4704916" y="1521103"/>
              <a:ext cx="49706" cy="47821"/>
            </a:xfrm>
            <a:custGeom>
              <a:rect b="b" l="l" r="r" t="t"/>
              <a:pathLst>
                <a:path extrusionOk="0" fill="none" h="761" w="791">
                  <a:moveTo>
                    <a:pt x="791" y="396"/>
                  </a:moveTo>
                  <a:cubicBezTo>
                    <a:pt x="791" y="609"/>
                    <a:pt x="609" y="761"/>
                    <a:pt x="396" y="761"/>
                  </a:cubicBezTo>
                  <a:cubicBezTo>
                    <a:pt x="183" y="761"/>
                    <a:pt x="1" y="609"/>
                    <a:pt x="1" y="396"/>
                  </a:cubicBezTo>
                  <a:cubicBezTo>
                    <a:pt x="1" y="153"/>
                    <a:pt x="183" y="1"/>
                    <a:pt x="396" y="1"/>
                  </a:cubicBezTo>
                  <a:cubicBezTo>
                    <a:pt x="609" y="1"/>
                    <a:pt x="791" y="153"/>
                    <a:pt x="791" y="396"/>
                  </a:cubicBezTo>
                  <a:close/>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9"/>
            <p:cNvSpPr/>
            <p:nvPr/>
          </p:nvSpPr>
          <p:spPr>
            <a:xfrm>
              <a:off x="4813818" y="1521103"/>
              <a:ext cx="47821" cy="47821"/>
            </a:xfrm>
            <a:custGeom>
              <a:rect b="b" l="l" r="r" t="t"/>
              <a:pathLst>
                <a:path extrusionOk="0" fill="none" h="761" w="761">
                  <a:moveTo>
                    <a:pt x="760" y="396"/>
                  </a:moveTo>
                  <a:cubicBezTo>
                    <a:pt x="760" y="609"/>
                    <a:pt x="608" y="761"/>
                    <a:pt x="395" y="761"/>
                  </a:cubicBezTo>
                  <a:cubicBezTo>
                    <a:pt x="183" y="761"/>
                    <a:pt x="0" y="609"/>
                    <a:pt x="0" y="396"/>
                  </a:cubicBezTo>
                  <a:cubicBezTo>
                    <a:pt x="0" y="153"/>
                    <a:pt x="183" y="1"/>
                    <a:pt x="395" y="1"/>
                  </a:cubicBezTo>
                  <a:cubicBezTo>
                    <a:pt x="608" y="1"/>
                    <a:pt x="760" y="153"/>
                    <a:pt x="760" y="396"/>
                  </a:cubicBezTo>
                  <a:close/>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49"/>
            <p:cNvSpPr/>
            <p:nvPr/>
          </p:nvSpPr>
          <p:spPr>
            <a:xfrm>
              <a:off x="4603681" y="1807654"/>
              <a:ext cx="340090" cy="63"/>
            </a:xfrm>
            <a:custGeom>
              <a:rect b="b" l="l" r="r" t="t"/>
              <a:pathLst>
                <a:path extrusionOk="0" fill="none" h="1" w="5412">
                  <a:moveTo>
                    <a:pt x="1" y="0"/>
                  </a:moveTo>
                  <a:lnTo>
                    <a:pt x="5411"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49"/>
            <p:cNvSpPr/>
            <p:nvPr/>
          </p:nvSpPr>
          <p:spPr>
            <a:xfrm>
              <a:off x="5117523" y="1807654"/>
              <a:ext cx="338142" cy="63"/>
            </a:xfrm>
            <a:custGeom>
              <a:rect b="b" l="l" r="r" t="t"/>
              <a:pathLst>
                <a:path extrusionOk="0" fill="none" h="1" w="5381">
                  <a:moveTo>
                    <a:pt x="0" y="0"/>
                  </a:moveTo>
                  <a:lnTo>
                    <a:pt x="5380"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9"/>
            <p:cNvSpPr/>
            <p:nvPr/>
          </p:nvSpPr>
          <p:spPr>
            <a:xfrm>
              <a:off x="5629418" y="1807654"/>
              <a:ext cx="338142" cy="63"/>
            </a:xfrm>
            <a:custGeom>
              <a:rect b="b" l="l" r="r" t="t"/>
              <a:pathLst>
                <a:path extrusionOk="0" fill="none" h="1" w="5381">
                  <a:moveTo>
                    <a:pt x="0" y="0"/>
                  </a:moveTo>
                  <a:lnTo>
                    <a:pt x="5380"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9"/>
            <p:cNvSpPr/>
            <p:nvPr/>
          </p:nvSpPr>
          <p:spPr>
            <a:xfrm>
              <a:off x="6141313" y="1807654"/>
              <a:ext cx="340027" cy="63"/>
            </a:xfrm>
            <a:custGeom>
              <a:rect b="b" l="l" r="r" t="t"/>
              <a:pathLst>
                <a:path extrusionOk="0" fill="none" h="1" w="5411">
                  <a:moveTo>
                    <a:pt x="0" y="0"/>
                  </a:moveTo>
                  <a:lnTo>
                    <a:pt x="5411"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9"/>
            <p:cNvSpPr/>
            <p:nvPr/>
          </p:nvSpPr>
          <p:spPr>
            <a:xfrm>
              <a:off x="5377304" y="1939429"/>
              <a:ext cx="0" cy="2177532"/>
            </a:xfrm>
            <a:custGeom>
              <a:rect b="b" l="l" r="r" t="t"/>
              <a:pathLst>
                <a:path extrusionOk="0" fill="none" h="34652" w="0">
                  <a:moveTo>
                    <a:pt x="0" y="1"/>
                  </a:moveTo>
                  <a:lnTo>
                    <a:pt x="0" y="34651"/>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49"/>
            <p:cNvSpPr/>
            <p:nvPr/>
          </p:nvSpPr>
          <p:spPr>
            <a:xfrm>
              <a:off x="4475739" y="2327152"/>
              <a:ext cx="901565" cy="63"/>
            </a:xfrm>
            <a:custGeom>
              <a:rect b="b" l="l" r="r" t="t"/>
              <a:pathLst>
                <a:path extrusionOk="0" fill="none" h="1" w="14347">
                  <a:moveTo>
                    <a:pt x="0" y="1"/>
                  </a:moveTo>
                  <a:lnTo>
                    <a:pt x="14347" y="1"/>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9"/>
            <p:cNvSpPr/>
            <p:nvPr/>
          </p:nvSpPr>
          <p:spPr>
            <a:xfrm>
              <a:off x="4475739" y="2714938"/>
              <a:ext cx="901565" cy="63"/>
            </a:xfrm>
            <a:custGeom>
              <a:rect b="b" l="l" r="r" t="t"/>
              <a:pathLst>
                <a:path extrusionOk="0" fill="none" h="1" w="14347">
                  <a:moveTo>
                    <a:pt x="0" y="0"/>
                  </a:moveTo>
                  <a:lnTo>
                    <a:pt x="14347"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9"/>
            <p:cNvSpPr/>
            <p:nvPr/>
          </p:nvSpPr>
          <p:spPr>
            <a:xfrm>
              <a:off x="4475739" y="3100775"/>
              <a:ext cx="901565" cy="63"/>
            </a:xfrm>
            <a:custGeom>
              <a:rect b="b" l="l" r="r" t="t"/>
              <a:pathLst>
                <a:path extrusionOk="0" fill="none" h="1" w="14347">
                  <a:moveTo>
                    <a:pt x="0" y="0"/>
                  </a:moveTo>
                  <a:lnTo>
                    <a:pt x="14347"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9"/>
            <p:cNvSpPr/>
            <p:nvPr/>
          </p:nvSpPr>
          <p:spPr>
            <a:xfrm>
              <a:off x="4475739" y="3488498"/>
              <a:ext cx="901565" cy="63"/>
            </a:xfrm>
            <a:custGeom>
              <a:rect b="b" l="l" r="r" t="t"/>
              <a:pathLst>
                <a:path extrusionOk="0" fill="none" h="1" w="14347">
                  <a:moveTo>
                    <a:pt x="0" y="0"/>
                  </a:moveTo>
                  <a:lnTo>
                    <a:pt x="14347"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9"/>
            <p:cNvSpPr/>
            <p:nvPr/>
          </p:nvSpPr>
          <p:spPr>
            <a:xfrm>
              <a:off x="4475739" y="3874336"/>
              <a:ext cx="901565" cy="63"/>
            </a:xfrm>
            <a:custGeom>
              <a:rect b="b" l="l" r="r" t="t"/>
              <a:pathLst>
                <a:path extrusionOk="0" fill="none" h="1" w="14347">
                  <a:moveTo>
                    <a:pt x="0" y="0"/>
                  </a:moveTo>
                  <a:lnTo>
                    <a:pt x="14347"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49"/>
            <p:cNvSpPr/>
            <p:nvPr/>
          </p:nvSpPr>
          <p:spPr>
            <a:xfrm>
              <a:off x="4808099" y="2101808"/>
              <a:ext cx="452699" cy="63"/>
            </a:xfrm>
            <a:custGeom>
              <a:rect b="b" l="l" r="r" t="t"/>
              <a:pathLst>
                <a:path extrusionOk="0" fill="none" h="1" w="7204">
                  <a:moveTo>
                    <a:pt x="0" y="0"/>
                  </a:moveTo>
                  <a:lnTo>
                    <a:pt x="7204"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49"/>
            <p:cNvSpPr/>
            <p:nvPr/>
          </p:nvSpPr>
          <p:spPr>
            <a:xfrm>
              <a:off x="4808099" y="2164836"/>
              <a:ext cx="362964" cy="63"/>
            </a:xfrm>
            <a:custGeom>
              <a:rect b="b" l="l" r="r" t="t"/>
              <a:pathLst>
                <a:path extrusionOk="0" fill="none" h="1" w="5776">
                  <a:moveTo>
                    <a:pt x="0" y="0"/>
                  </a:moveTo>
                  <a:lnTo>
                    <a:pt x="5775"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9"/>
            <p:cNvSpPr/>
            <p:nvPr/>
          </p:nvSpPr>
          <p:spPr>
            <a:xfrm>
              <a:off x="4808099" y="2489531"/>
              <a:ext cx="452699" cy="63"/>
            </a:xfrm>
            <a:custGeom>
              <a:rect b="b" l="l" r="r" t="t"/>
              <a:pathLst>
                <a:path extrusionOk="0" fill="none" h="1" w="7204">
                  <a:moveTo>
                    <a:pt x="0" y="0"/>
                  </a:moveTo>
                  <a:lnTo>
                    <a:pt x="7204"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49"/>
            <p:cNvSpPr/>
            <p:nvPr/>
          </p:nvSpPr>
          <p:spPr>
            <a:xfrm>
              <a:off x="4808099" y="2552559"/>
              <a:ext cx="452699" cy="63"/>
            </a:xfrm>
            <a:custGeom>
              <a:rect b="b" l="l" r="r" t="t"/>
              <a:pathLst>
                <a:path extrusionOk="0" fill="none" h="1" w="7204">
                  <a:moveTo>
                    <a:pt x="0" y="1"/>
                  </a:moveTo>
                  <a:lnTo>
                    <a:pt x="7204" y="1"/>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9"/>
            <p:cNvSpPr/>
            <p:nvPr/>
          </p:nvSpPr>
          <p:spPr>
            <a:xfrm>
              <a:off x="4808099" y="2877253"/>
              <a:ext cx="452699" cy="63"/>
            </a:xfrm>
            <a:custGeom>
              <a:rect b="b" l="l" r="r" t="t"/>
              <a:pathLst>
                <a:path extrusionOk="0" fill="none" h="1" w="7204">
                  <a:moveTo>
                    <a:pt x="0" y="1"/>
                  </a:moveTo>
                  <a:lnTo>
                    <a:pt x="7204" y="1"/>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9"/>
            <p:cNvSpPr/>
            <p:nvPr/>
          </p:nvSpPr>
          <p:spPr>
            <a:xfrm>
              <a:off x="4808099" y="2938397"/>
              <a:ext cx="301821" cy="63"/>
            </a:xfrm>
            <a:custGeom>
              <a:rect b="b" l="l" r="r" t="t"/>
              <a:pathLst>
                <a:path extrusionOk="0" fill="none" h="1" w="4803">
                  <a:moveTo>
                    <a:pt x="0" y="0"/>
                  </a:moveTo>
                  <a:lnTo>
                    <a:pt x="4803"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49"/>
            <p:cNvSpPr/>
            <p:nvPr/>
          </p:nvSpPr>
          <p:spPr>
            <a:xfrm>
              <a:off x="4808099" y="3263091"/>
              <a:ext cx="452699" cy="63"/>
            </a:xfrm>
            <a:custGeom>
              <a:rect b="b" l="l" r="r" t="t"/>
              <a:pathLst>
                <a:path extrusionOk="0" fill="none" h="1" w="7204">
                  <a:moveTo>
                    <a:pt x="0" y="1"/>
                  </a:moveTo>
                  <a:lnTo>
                    <a:pt x="7204" y="1"/>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9"/>
            <p:cNvSpPr/>
            <p:nvPr/>
          </p:nvSpPr>
          <p:spPr>
            <a:xfrm>
              <a:off x="4808099" y="3326120"/>
              <a:ext cx="225407" cy="63"/>
            </a:xfrm>
            <a:custGeom>
              <a:rect b="b" l="l" r="r" t="t"/>
              <a:pathLst>
                <a:path extrusionOk="0" fill="none" h="1" w="3587">
                  <a:moveTo>
                    <a:pt x="0" y="1"/>
                  </a:moveTo>
                  <a:lnTo>
                    <a:pt x="3587" y="1"/>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9"/>
            <p:cNvSpPr/>
            <p:nvPr/>
          </p:nvSpPr>
          <p:spPr>
            <a:xfrm>
              <a:off x="4808099" y="3650814"/>
              <a:ext cx="452699" cy="63"/>
            </a:xfrm>
            <a:custGeom>
              <a:rect b="b" l="l" r="r" t="t"/>
              <a:pathLst>
                <a:path extrusionOk="0" fill="none" h="1" w="7204">
                  <a:moveTo>
                    <a:pt x="0" y="1"/>
                  </a:moveTo>
                  <a:lnTo>
                    <a:pt x="7204" y="1"/>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49"/>
            <p:cNvSpPr/>
            <p:nvPr/>
          </p:nvSpPr>
          <p:spPr>
            <a:xfrm>
              <a:off x="4808099" y="3711957"/>
              <a:ext cx="362964" cy="63"/>
            </a:xfrm>
            <a:custGeom>
              <a:rect b="b" l="l" r="r" t="t"/>
              <a:pathLst>
                <a:path extrusionOk="0" fill="none" h="1" w="5776">
                  <a:moveTo>
                    <a:pt x="0" y="1"/>
                  </a:moveTo>
                  <a:lnTo>
                    <a:pt x="5775" y="1"/>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9"/>
            <p:cNvSpPr/>
            <p:nvPr/>
          </p:nvSpPr>
          <p:spPr>
            <a:xfrm>
              <a:off x="5452877" y="3664199"/>
              <a:ext cx="851985" cy="301883"/>
            </a:xfrm>
            <a:custGeom>
              <a:rect b="b" l="l" r="r" t="t"/>
              <a:pathLst>
                <a:path extrusionOk="0" fill="none" h="4804" w="13558">
                  <a:moveTo>
                    <a:pt x="1" y="4803"/>
                  </a:moveTo>
                  <a:lnTo>
                    <a:pt x="2706" y="2372"/>
                  </a:lnTo>
                  <a:lnTo>
                    <a:pt x="5259" y="4803"/>
                  </a:lnTo>
                  <a:lnTo>
                    <a:pt x="10487" y="1"/>
                  </a:lnTo>
                  <a:lnTo>
                    <a:pt x="13557" y="304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9"/>
            <p:cNvSpPr/>
            <p:nvPr/>
          </p:nvSpPr>
          <p:spPr>
            <a:xfrm>
              <a:off x="5575941" y="3650814"/>
              <a:ext cx="89798" cy="89861"/>
            </a:xfrm>
            <a:custGeom>
              <a:rect b="b" l="l" r="r" t="t"/>
              <a:pathLst>
                <a:path extrusionOk="0" fill="none" h="1430" w="1429">
                  <a:moveTo>
                    <a:pt x="1429" y="730"/>
                  </a:moveTo>
                  <a:cubicBezTo>
                    <a:pt x="1429" y="335"/>
                    <a:pt x="1125" y="1"/>
                    <a:pt x="730" y="1"/>
                  </a:cubicBezTo>
                  <a:cubicBezTo>
                    <a:pt x="335" y="1"/>
                    <a:pt x="0" y="335"/>
                    <a:pt x="0" y="730"/>
                  </a:cubicBezTo>
                  <a:cubicBezTo>
                    <a:pt x="0" y="1126"/>
                    <a:pt x="335" y="1430"/>
                    <a:pt x="730" y="1430"/>
                  </a:cubicBezTo>
                  <a:cubicBezTo>
                    <a:pt x="1125" y="1430"/>
                    <a:pt x="1429" y="1126"/>
                    <a:pt x="1429" y="730"/>
                  </a:cubicBezTo>
                  <a:close/>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49"/>
            <p:cNvSpPr/>
            <p:nvPr/>
          </p:nvSpPr>
          <p:spPr>
            <a:xfrm>
              <a:off x="6378169" y="3664199"/>
              <a:ext cx="851985" cy="301883"/>
            </a:xfrm>
            <a:custGeom>
              <a:rect b="b" l="l" r="r" t="t"/>
              <a:pathLst>
                <a:path extrusionOk="0" fill="none" h="4804" w="13558">
                  <a:moveTo>
                    <a:pt x="1" y="4803"/>
                  </a:moveTo>
                  <a:lnTo>
                    <a:pt x="2675" y="2372"/>
                  </a:lnTo>
                  <a:lnTo>
                    <a:pt x="5259" y="4803"/>
                  </a:lnTo>
                  <a:lnTo>
                    <a:pt x="10457" y="1"/>
                  </a:lnTo>
                  <a:lnTo>
                    <a:pt x="13557" y="304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9"/>
            <p:cNvSpPr/>
            <p:nvPr/>
          </p:nvSpPr>
          <p:spPr>
            <a:xfrm>
              <a:off x="6494662" y="3650814"/>
              <a:ext cx="91746" cy="89861"/>
            </a:xfrm>
            <a:custGeom>
              <a:rect b="b" l="l" r="r" t="t"/>
              <a:pathLst>
                <a:path extrusionOk="0" fill="none" h="1430" w="1460">
                  <a:moveTo>
                    <a:pt x="1459" y="730"/>
                  </a:moveTo>
                  <a:cubicBezTo>
                    <a:pt x="1459" y="335"/>
                    <a:pt x="1125" y="1"/>
                    <a:pt x="730" y="1"/>
                  </a:cubicBezTo>
                  <a:cubicBezTo>
                    <a:pt x="335" y="1"/>
                    <a:pt x="0" y="335"/>
                    <a:pt x="0" y="730"/>
                  </a:cubicBezTo>
                  <a:cubicBezTo>
                    <a:pt x="0" y="1126"/>
                    <a:pt x="335" y="1430"/>
                    <a:pt x="730" y="1430"/>
                  </a:cubicBezTo>
                  <a:cubicBezTo>
                    <a:pt x="1125" y="1430"/>
                    <a:pt x="1459" y="1126"/>
                    <a:pt x="1459" y="730"/>
                  </a:cubicBezTo>
                  <a:close/>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9"/>
            <p:cNvSpPr/>
            <p:nvPr/>
          </p:nvSpPr>
          <p:spPr>
            <a:xfrm>
              <a:off x="6168020" y="2506749"/>
              <a:ext cx="341975" cy="341912"/>
            </a:xfrm>
            <a:custGeom>
              <a:rect b="b" l="l" r="r" t="t"/>
              <a:pathLst>
                <a:path extrusionOk="0" fill="none" h="5441" w="5442">
                  <a:moveTo>
                    <a:pt x="5442" y="2705"/>
                  </a:moveTo>
                  <a:cubicBezTo>
                    <a:pt x="5442" y="1216"/>
                    <a:pt x="4226" y="0"/>
                    <a:pt x="2736" y="0"/>
                  </a:cubicBezTo>
                  <a:cubicBezTo>
                    <a:pt x="1217" y="0"/>
                    <a:pt x="1" y="1216"/>
                    <a:pt x="1" y="2705"/>
                  </a:cubicBezTo>
                  <a:cubicBezTo>
                    <a:pt x="1" y="4225"/>
                    <a:pt x="1217" y="5441"/>
                    <a:pt x="2736" y="5441"/>
                  </a:cubicBezTo>
                  <a:cubicBezTo>
                    <a:pt x="4226" y="5441"/>
                    <a:pt x="5442" y="4225"/>
                    <a:pt x="5442" y="2705"/>
                  </a:cubicBezTo>
                  <a:close/>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9"/>
            <p:cNvSpPr/>
            <p:nvPr/>
          </p:nvSpPr>
          <p:spPr>
            <a:xfrm>
              <a:off x="5539620" y="2101808"/>
              <a:ext cx="762186" cy="63"/>
            </a:xfrm>
            <a:custGeom>
              <a:rect b="b" l="l" r="r" t="t"/>
              <a:pathLst>
                <a:path extrusionOk="0" fill="none" h="1" w="12129">
                  <a:moveTo>
                    <a:pt x="1" y="0"/>
                  </a:moveTo>
                  <a:lnTo>
                    <a:pt x="12129" y="0"/>
                  </a:lnTo>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49"/>
            <p:cNvSpPr/>
            <p:nvPr/>
          </p:nvSpPr>
          <p:spPr>
            <a:xfrm>
              <a:off x="6279376" y="2595839"/>
              <a:ext cx="150124" cy="163731"/>
            </a:xfrm>
            <a:custGeom>
              <a:rect b="b" l="l" r="r" t="t"/>
              <a:pathLst>
                <a:path extrusionOk="0" h="2587" w="2372">
                  <a:moveTo>
                    <a:pt x="70" y="0"/>
                  </a:moveTo>
                  <a:cubicBezTo>
                    <a:pt x="31" y="0"/>
                    <a:pt x="0" y="43"/>
                    <a:pt x="0" y="86"/>
                  </a:cubicBezTo>
                  <a:lnTo>
                    <a:pt x="0" y="2488"/>
                  </a:lnTo>
                  <a:cubicBezTo>
                    <a:pt x="0" y="2537"/>
                    <a:pt x="41" y="2587"/>
                    <a:pt x="89" y="2587"/>
                  </a:cubicBezTo>
                  <a:cubicBezTo>
                    <a:pt x="100" y="2587"/>
                    <a:pt x="111" y="2584"/>
                    <a:pt x="122" y="2579"/>
                  </a:cubicBezTo>
                  <a:lnTo>
                    <a:pt x="2310" y="1363"/>
                  </a:lnTo>
                  <a:cubicBezTo>
                    <a:pt x="2371" y="1332"/>
                    <a:pt x="2371" y="1241"/>
                    <a:pt x="2310" y="1211"/>
                  </a:cubicBezTo>
                  <a:lnTo>
                    <a:pt x="122" y="25"/>
                  </a:lnTo>
                  <a:cubicBezTo>
                    <a:pt x="104" y="8"/>
                    <a:pt x="86" y="0"/>
                    <a:pt x="70" y="0"/>
                  </a:cubicBezTo>
                  <a:close/>
                </a:path>
              </a:pathLst>
            </a:custGeom>
            <a:gradFill>
              <a:gsLst>
                <a:gs pos="0">
                  <a:schemeClr val="accent1"/>
                </a:gs>
                <a:gs pos="100000">
                  <a:schemeClr val="accent2"/>
                </a:gs>
              </a:gsLst>
              <a:lin ang="0" scaled="0"/>
            </a:gra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49"/>
            <p:cNvSpPr/>
            <p:nvPr/>
          </p:nvSpPr>
          <p:spPr>
            <a:xfrm>
              <a:off x="4596475" y="2052561"/>
              <a:ext cx="150125" cy="150105"/>
            </a:xfrm>
            <a:custGeom>
              <a:rect b="b" l="l" r="r" t="t"/>
              <a:pathLst>
                <a:path extrusionOk="0" h="3891" w="3891">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49"/>
            <p:cNvSpPr/>
            <p:nvPr/>
          </p:nvSpPr>
          <p:spPr>
            <a:xfrm>
              <a:off x="4596475" y="2446036"/>
              <a:ext cx="150125" cy="150105"/>
            </a:xfrm>
            <a:custGeom>
              <a:rect b="b" l="l" r="r" t="t"/>
              <a:pathLst>
                <a:path extrusionOk="0" h="3891" w="3891">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9"/>
            <p:cNvSpPr/>
            <p:nvPr/>
          </p:nvSpPr>
          <p:spPr>
            <a:xfrm>
              <a:off x="4596475" y="2832836"/>
              <a:ext cx="150125" cy="150105"/>
            </a:xfrm>
            <a:custGeom>
              <a:rect b="b" l="l" r="r" t="t"/>
              <a:pathLst>
                <a:path extrusionOk="0" h="3891" w="3891">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9"/>
            <p:cNvSpPr/>
            <p:nvPr/>
          </p:nvSpPr>
          <p:spPr>
            <a:xfrm>
              <a:off x="4596475" y="3219624"/>
              <a:ext cx="150125" cy="150105"/>
            </a:xfrm>
            <a:custGeom>
              <a:rect b="b" l="l" r="r" t="t"/>
              <a:pathLst>
                <a:path extrusionOk="0" h="3891" w="3891">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9"/>
            <p:cNvSpPr/>
            <p:nvPr/>
          </p:nvSpPr>
          <p:spPr>
            <a:xfrm>
              <a:off x="4596475" y="3606386"/>
              <a:ext cx="150125" cy="150105"/>
            </a:xfrm>
            <a:custGeom>
              <a:rect b="b" l="l" r="r" t="t"/>
              <a:pathLst>
                <a:path extrusionOk="0" h="3891" w="3891">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50"/>
          <p:cNvSpPr txBox="1"/>
          <p:nvPr>
            <p:ph type="title"/>
          </p:nvPr>
        </p:nvSpPr>
        <p:spPr>
          <a:xfrm>
            <a:off x="381000" y="307100"/>
            <a:ext cx="7851000" cy="87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OBJETIVOS DEL SISTEMA</a:t>
            </a:r>
            <a:endParaRPr/>
          </a:p>
        </p:txBody>
      </p:sp>
      <p:sp>
        <p:nvSpPr>
          <p:cNvPr id="885" name="Google Shape;885;p50"/>
          <p:cNvSpPr txBox="1"/>
          <p:nvPr>
            <p:ph idx="1" type="body"/>
          </p:nvPr>
        </p:nvSpPr>
        <p:spPr>
          <a:xfrm>
            <a:off x="181700" y="1076675"/>
            <a:ext cx="8806500" cy="330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t>Objetivo General</a:t>
            </a:r>
            <a:endParaRPr b="1" sz="2000"/>
          </a:p>
          <a:p>
            <a:pPr indent="0" lvl="0" marL="0" rtl="0" algn="ctr">
              <a:spcBef>
                <a:spcPts val="0"/>
              </a:spcBef>
              <a:spcAft>
                <a:spcPts val="0"/>
              </a:spcAft>
              <a:buNone/>
            </a:pPr>
            <a:r>
              <a:rPr lang="en" sz="1400"/>
              <a:t>Implementar un sistema de gestión integral que optimice la operatividad de locales de reparación de dispositivos electrónicos, organizando procesos internos, automatizando tareas clave y mejorando la atención al cliente mediante herramientas digitales.</a:t>
            </a:r>
            <a:endParaRPr sz="1400"/>
          </a:p>
          <a:p>
            <a:pPr indent="0" lvl="0" marL="0" rtl="0" algn="l">
              <a:spcBef>
                <a:spcPts val="0"/>
              </a:spcBef>
              <a:spcAft>
                <a:spcPts val="0"/>
              </a:spcAft>
              <a:buNone/>
            </a:pPr>
            <a:r>
              <a:rPr b="1" lang="en" sz="1900"/>
              <a:t>Objetivos Específicos</a:t>
            </a:r>
            <a:endParaRPr b="1" sz="1900"/>
          </a:p>
          <a:p>
            <a:pPr indent="-317500" lvl="0" marL="457200" rtl="0" algn="l">
              <a:spcBef>
                <a:spcPts val="0"/>
              </a:spcBef>
              <a:spcAft>
                <a:spcPts val="0"/>
              </a:spcAft>
              <a:buSzPts val="1400"/>
              <a:buChar char="-"/>
            </a:pPr>
            <a:r>
              <a:rPr lang="en" sz="1400"/>
              <a:t>Implementar un módulo de reparaciones con registro de diagnósticos, repuestos, fechas, técnicos y observaciones.</a:t>
            </a:r>
            <a:endParaRPr sz="1400"/>
          </a:p>
          <a:p>
            <a:pPr indent="-317500" lvl="0" marL="457200" rtl="0" algn="l">
              <a:spcBef>
                <a:spcPts val="0"/>
              </a:spcBef>
              <a:spcAft>
                <a:spcPts val="0"/>
              </a:spcAft>
              <a:buSzPts val="1400"/>
              <a:buChar char="-"/>
            </a:pPr>
            <a:r>
              <a:rPr lang="en" sz="1400"/>
              <a:t>Desarrollar un sistema de perfiles y permisos que regule el acceso según el rol del usuario.</a:t>
            </a:r>
            <a:endParaRPr sz="1400"/>
          </a:p>
          <a:p>
            <a:pPr indent="-317500" lvl="0" marL="457200" rtl="0" algn="l">
              <a:spcBef>
                <a:spcPts val="0"/>
              </a:spcBef>
              <a:spcAft>
                <a:spcPts val="0"/>
              </a:spcAft>
              <a:buSzPts val="1400"/>
              <a:buChar char="-"/>
            </a:pPr>
            <a:r>
              <a:rPr lang="en" sz="1400"/>
              <a:t>Incorporar un módulo de inventario con alertas por bajo stock.</a:t>
            </a:r>
            <a:endParaRPr sz="1400"/>
          </a:p>
          <a:p>
            <a:pPr indent="-317500" lvl="0" marL="457200" rtl="0" algn="l">
              <a:spcBef>
                <a:spcPts val="0"/>
              </a:spcBef>
              <a:spcAft>
                <a:spcPts val="0"/>
              </a:spcAft>
              <a:buSzPts val="1400"/>
              <a:buChar char="-"/>
            </a:pPr>
            <a:r>
              <a:rPr lang="en" sz="1400"/>
              <a:t>Integrar notificaciones automáticas para informar a los clientes sobre el estado de sus dispositivos.</a:t>
            </a:r>
            <a:endParaRPr sz="1400"/>
          </a:p>
          <a:p>
            <a:pPr indent="-317500" lvl="0" marL="457200" rtl="0" algn="l">
              <a:spcBef>
                <a:spcPts val="0"/>
              </a:spcBef>
              <a:spcAft>
                <a:spcPts val="0"/>
              </a:spcAft>
              <a:buSzPts val="1400"/>
              <a:buChar char="-"/>
            </a:pPr>
            <a:r>
              <a:rPr lang="en" sz="1400"/>
              <a:t>Facilitar la asignación de tareas técnicas de manera ordenada y equitativa.</a:t>
            </a:r>
            <a:endParaRPr sz="1400"/>
          </a:p>
          <a:p>
            <a:pPr indent="-317500" lvl="0" marL="457200" rtl="0" algn="l">
              <a:spcBef>
                <a:spcPts val="0"/>
              </a:spcBef>
              <a:spcAft>
                <a:spcPts val="0"/>
              </a:spcAft>
              <a:buSzPts val="1400"/>
              <a:buChar char="-"/>
            </a:pPr>
            <a:r>
              <a:rPr lang="en" sz="1400"/>
              <a:t>Permitir la generación de reportes sobre el rendimiento del taller, el inventario y la trazabilidad de las reparaciones.</a:t>
            </a:r>
            <a:endParaRPr sz="1400"/>
          </a:p>
          <a:p>
            <a:pPr indent="-317500" lvl="0" marL="457200" rtl="0" algn="l">
              <a:spcBef>
                <a:spcPts val="0"/>
              </a:spcBef>
              <a:spcAft>
                <a:spcPts val="0"/>
              </a:spcAft>
              <a:buSzPts val="1400"/>
              <a:buChar char="-"/>
            </a:pPr>
            <a:r>
              <a:rPr lang="en" sz="1400"/>
              <a:t>Aplicar un diseño de interfaz intuitivo y adaptable a computadoras, tablets y otros dispositivos.</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World Usability Day by Slidesgo">
  <a:themeElements>
    <a:clrScheme name="Simple Light">
      <a:dk1>
        <a:srgbClr val="FFFFFF"/>
      </a:dk1>
      <a:lt1>
        <a:srgbClr val="263238"/>
      </a:lt1>
      <a:dk2>
        <a:srgbClr val="595959"/>
      </a:dk2>
      <a:lt2>
        <a:srgbClr val="F3F3F3"/>
      </a:lt2>
      <a:accent1>
        <a:srgbClr val="C52878"/>
      </a:accent1>
      <a:accent2>
        <a:srgbClr val="D36980"/>
      </a:accent2>
      <a:accent3>
        <a:srgbClr val="860CD1"/>
      </a:accent3>
      <a:accent4>
        <a:srgbClr val="63A4D5"/>
      </a:accent4>
      <a:accent5>
        <a:srgbClr val="8BE1E5"/>
      </a:accent5>
      <a:accent6>
        <a:srgbClr val="F7ED8B"/>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