
<file path=[Content_Types].xml><?xml version="1.0" encoding="utf-8"?>
<Types xmlns="http://schemas.openxmlformats.org/package/2006/content-types">
  <Default Extension="bin" ContentType="application/vnd.openxmlformats-officedocument.oleObject"/>
  <Default Extension="fntdata" ContentType="application/x-fontdata"/>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4"/>
  </p:sldMasterIdLst>
  <p:notesMasterIdLst>
    <p:notesMasterId r:id="rId6"/>
  </p:notesMasterIdLst>
  <p:sldIdLst>
    <p:sldId id="257" r:id="rId5"/>
  </p:sldIdLst>
  <p:sldSz cx="43891200" cy="32918400"/>
  <p:notesSz cx="6858000" cy="9144000"/>
  <p:embeddedFontLst>
    <p:embeddedFont>
      <p:font typeface="Eras Demi ITC" panose="020B0805030504020804" pitchFamily="34" charset="0"/>
      <p:regular r:id="rId7"/>
    </p:embeddedFont>
    <p:embeddedFont>
      <p:font typeface="Franklin Gothic Book" panose="020B0503020102020204" pitchFamily="34" charset="0"/>
      <p:regular r:id="rId8"/>
      <p:italic r:id="rId9"/>
    </p:embeddedFont>
    <p:embeddedFont>
      <p:font typeface="Verdana" panose="020B0604030504040204" pitchFamily="34" charset="0"/>
      <p:regular r:id="rId10"/>
      <p:bold r:id="rId11"/>
      <p:italic r:id="rId12"/>
      <p:bold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49F"/>
    <a:srgbClr val="FFFFFF"/>
    <a:srgbClr val="A794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022F84-5F31-48B6-BF98-3E4027317154}" v="91" dt="2024-04-15T14:15:32.594"/>
  </p1510:revLst>
</p1510:revInfo>
</file>

<file path=ppt/tableStyles.xml><?xml version="1.0" encoding="utf-8"?>
<a:tblStyleLst xmlns:a="http://schemas.openxmlformats.org/drawingml/2006/main" def="{C9454C82-2389-4DBE-B597-FAF5FAA1A1AD}">
  <a:tblStyle styleId="{C9454C82-2389-4DBE-B597-FAF5FAA1A1A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25" d="100"/>
          <a:sy n="25" d="100"/>
        </p:scale>
        <p:origin x="370" y="-1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font" Target="fonts/font4.fntdata"/><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font" Target="fonts/font3.fntdata"/><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lck, Christine D." userId="S::daileyc1@erau.edu::fc4642d0-be25-4349-96c1-6699621ebcfb" providerId="AD" clId="Web-{B15AEB12-3DEB-6CB7-D4FE-EDF3536E5FB5}"/>
    <pc:docChg chg="modSld">
      <pc:chgData name="Walck, Christine D." userId="S::daileyc1@erau.edu::fc4642d0-be25-4349-96c1-6699621ebcfb" providerId="AD" clId="Web-{B15AEB12-3DEB-6CB7-D4FE-EDF3536E5FB5}" dt="2024-04-15T14:25:32.262" v="14"/>
      <pc:docMkLst>
        <pc:docMk/>
      </pc:docMkLst>
      <pc:sldChg chg="modSp">
        <pc:chgData name="Walck, Christine D." userId="S::daileyc1@erau.edu::fc4642d0-be25-4349-96c1-6699621ebcfb" providerId="AD" clId="Web-{B15AEB12-3DEB-6CB7-D4FE-EDF3536E5FB5}" dt="2024-04-15T14:25:32.262" v="14"/>
        <pc:sldMkLst>
          <pc:docMk/>
          <pc:sldMk cId="2881744523" sldId="257"/>
        </pc:sldMkLst>
        <pc:spChg chg="mod">
          <ac:chgData name="Walck, Christine D." userId="S::daileyc1@erau.edu::fc4642d0-be25-4349-96c1-6699621ebcfb" providerId="AD" clId="Web-{B15AEB12-3DEB-6CB7-D4FE-EDF3536E5FB5}" dt="2024-04-15T14:25:17.762" v="11" actId="1076"/>
          <ac:spMkLst>
            <pc:docMk/>
            <pc:sldMk cId="2881744523" sldId="257"/>
            <ac:spMk id="3" creationId="{D9DC55FD-796E-367A-6C13-5F1F52FFF7C7}"/>
          </ac:spMkLst>
        </pc:spChg>
        <pc:spChg chg="mod">
          <ac:chgData name="Walck, Christine D." userId="S::daileyc1@erau.edu::fc4642d0-be25-4349-96c1-6699621ebcfb" providerId="AD" clId="Web-{B15AEB12-3DEB-6CB7-D4FE-EDF3536E5FB5}" dt="2024-04-15T14:24:50.323" v="5" actId="1076"/>
          <ac:spMkLst>
            <pc:docMk/>
            <pc:sldMk cId="2881744523" sldId="257"/>
            <ac:spMk id="4" creationId="{3A0E2B9F-6AC3-E4D1-CB45-6764C6D4BF64}"/>
          </ac:spMkLst>
        </pc:spChg>
        <pc:spChg chg="mod">
          <ac:chgData name="Walck, Christine D." userId="S::daileyc1@erau.edu::fc4642d0-be25-4349-96c1-6699621ebcfb" providerId="AD" clId="Web-{B15AEB12-3DEB-6CB7-D4FE-EDF3536E5FB5}" dt="2024-04-15T14:24:55.261" v="6" actId="1076"/>
          <ac:spMkLst>
            <pc:docMk/>
            <pc:sldMk cId="2881744523" sldId="257"/>
            <ac:spMk id="19" creationId="{9BE9641D-2A8D-4E75-B74C-C8D3A156C389}"/>
          </ac:spMkLst>
        </pc:spChg>
        <pc:graphicFrameChg chg="mod modGraphic">
          <ac:chgData name="Walck, Christine D." userId="S::daileyc1@erau.edu::fc4642d0-be25-4349-96c1-6699621ebcfb" providerId="AD" clId="Web-{B15AEB12-3DEB-6CB7-D4FE-EDF3536E5FB5}" dt="2024-04-15T14:25:32.262" v="14"/>
          <ac:graphicFrameMkLst>
            <pc:docMk/>
            <pc:sldMk cId="2881744523" sldId="257"/>
            <ac:graphicFrameMk id="24" creationId="{60F66BB3-591E-D361-E1F1-EB6489E31603}"/>
          </ac:graphicFrameMkLst>
        </pc:graphicFrameChg>
      </pc:sldChg>
    </pc:docChg>
  </pc:docChgLst>
  <pc:docChgLst>
    <pc:chgData name="Parker, Megan P." userId="2bb3243a-e8a9-4603-9c2a-f4ae14e8d5f6" providerId="ADAL" clId="{67022F84-5F31-48B6-BF98-3E4027317154}"/>
    <pc:docChg chg="undo redo custSel delSld modSld">
      <pc:chgData name="Parker, Megan P." userId="2bb3243a-e8a9-4603-9c2a-f4ae14e8d5f6" providerId="ADAL" clId="{67022F84-5F31-48B6-BF98-3E4027317154}" dt="2024-04-16T15:01:00.045" v="3668" actId="14100"/>
      <pc:docMkLst>
        <pc:docMk/>
      </pc:docMkLst>
      <pc:sldChg chg="del">
        <pc:chgData name="Parker, Megan P." userId="2bb3243a-e8a9-4603-9c2a-f4ae14e8d5f6" providerId="ADAL" clId="{67022F84-5F31-48B6-BF98-3E4027317154}" dt="2024-04-15T14:06:35.920" v="3060" actId="2696"/>
        <pc:sldMkLst>
          <pc:docMk/>
          <pc:sldMk cId="0" sldId="256"/>
        </pc:sldMkLst>
      </pc:sldChg>
      <pc:sldChg chg="addSp delSp modSp mod setBg">
        <pc:chgData name="Parker, Megan P." userId="2bb3243a-e8a9-4603-9c2a-f4ae14e8d5f6" providerId="ADAL" clId="{67022F84-5F31-48B6-BF98-3E4027317154}" dt="2024-04-16T15:01:00.045" v="3668" actId="14100"/>
        <pc:sldMkLst>
          <pc:docMk/>
          <pc:sldMk cId="2881744523" sldId="257"/>
        </pc:sldMkLst>
        <pc:spChg chg="add mod">
          <ac:chgData name="Parker, Megan P." userId="2bb3243a-e8a9-4603-9c2a-f4ae14e8d5f6" providerId="ADAL" clId="{67022F84-5F31-48B6-BF98-3E4027317154}" dt="2024-04-15T14:11:38.862" v="3204" actId="1076"/>
          <ac:spMkLst>
            <pc:docMk/>
            <pc:sldMk cId="2881744523" sldId="257"/>
            <ac:spMk id="3" creationId="{D9DC55FD-796E-367A-6C13-5F1F52FFF7C7}"/>
          </ac:spMkLst>
        </pc:spChg>
        <pc:spChg chg="add del">
          <ac:chgData name="Parker, Megan P." userId="2bb3243a-e8a9-4603-9c2a-f4ae14e8d5f6" providerId="ADAL" clId="{67022F84-5F31-48B6-BF98-3E4027317154}" dt="2024-04-13T04:50:50.054" v="2633" actId="22"/>
          <ac:spMkLst>
            <pc:docMk/>
            <pc:sldMk cId="2881744523" sldId="257"/>
            <ac:spMk id="4" creationId="{0C3D0381-EE3B-4A87-4680-7BD1B553F6CD}"/>
          </ac:spMkLst>
        </pc:spChg>
        <pc:spChg chg="del">
          <ac:chgData name="Parker, Megan P." userId="2bb3243a-e8a9-4603-9c2a-f4ae14e8d5f6" providerId="ADAL" clId="{67022F84-5F31-48B6-BF98-3E4027317154}" dt="2024-04-11T17:24:55.112" v="186" actId="478"/>
          <ac:spMkLst>
            <pc:docMk/>
            <pc:sldMk cId="2881744523" sldId="257"/>
            <ac:spMk id="4" creationId="{138CF1BE-4D75-6368-8F9D-00B80B1C9697}"/>
          </ac:spMkLst>
        </pc:spChg>
        <pc:spChg chg="add mod">
          <ac:chgData name="Parker, Megan P." userId="2bb3243a-e8a9-4603-9c2a-f4ae14e8d5f6" providerId="ADAL" clId="{67022F84-5F31-48B6-BF98-3E4027317154}" dt="2024-04-15T14:13:35.693" v="3360" actId="20577"/>
          <ac:spMkLst>
            <pc:docMk/>
            <pc:sldMk cId="2881744523" sldId="257"/>
            <ac:spMk id="4" creationId="{3A0E2B9F-6AC3-E4D1-CB45-6764C6D4BF64}"/>
          </ac:spMkLst>
        </pc:spChg>
        <pc:spChg chg="add del">
          <ac:chgData name="Parker, Megan P." userId="2bb3243a-e8a9-4603-9c2a-f4ae14e8d5f6" providerId="ADAL" clId="{67022F84-5F31-48B6-BF98-3E4027317154}" dt="2024-04-12T14:01:39.796" v="1399" actId="22"/>
          <ac:spMkLst>
            <pc:docMk/>
            <pc:sldMk cId="2881744523" sldId="257"/>
            <ac:spMk id="4" creationId="{AFD250DD-DAB5-02AC-96F4-CFEC5FA0B36E}"/>
          </ac:spMkLst>
        </pc:spChg>
        <pc:spChg chg="mod">
          <ac:chgData name="Parker, Megan P." userId="2bb3243a-e8a9-4603-9c2a-f4ae14e8d5f6" providerId="ADAL" clId="{67022F84-5F31-48B6-BF98-3E4027317154}" dt="2024-04-12T13:43:16.591" v="1191" actId="14100"/>
          <ac:spMkLst>
            <pc:docMk/>
            <pc:sldMk cId="2881744523" sldId="257"/>
            <ac:spMk id="6" creationId="{FC982885-E5BA-71FF-BD1A-5380209CBABA}"/>
          </ac:spMkLst>
        </pc:spChg>
        <pc:spChg chg="mod">
          <ac:chgData name="Parker, Megan P." userId="2bb3243a-e8a9-4603-9c2a-f4ae14e8d5f6" providerId="ADAL" clId="{67022F84-5F31-48B6-BF98-3E4027317154}" dt="2024-04-12T13:43:12.527" v="1190" actId="1076"/>
          <ac:spMkLst>
            <pc:docMk/>
            <pc:sldMk cId="2881744523" sldId="257"/>
            <ac:spMk id="9" creationId="{0D25DCBB-91A9-0868-0A1F-B178DA5EFAE0}"/>
          </ac:spMkLst>
        </pc:spChg>
        <pc:spChg chg="mod">
          <ac:chgData name="Parker, Megan P." userId="2bb3243a-e8a9-4603-9c2a-f4ae14e8d5f6" providerId="ADAL" clId="{67022F84-5F31-48B6-BF98-3E4027317154}" dt="2024-04-12T13:42:43.239" v="1184" actId="1076"/>
          <ac:spMkLst>
            <pc:docMk/>
            <pc:sldMk cId="2881744523" sldId="257"/>
            <ac:spMk id="13" creationId="{1E8DA9F8-A01E-13B0-CA55-095096792EBD}"/>
          </ac:spMkLst>
        </pc:spChg>
        <pc:spChg chg="add mod">
          <ac:chgData name="Parker, Megan P." userId="2bb3243a-e8a9-4603-9c2a-f4ae14e8d5f6" providerId="ADAL" clId="{67022F84-5F31-48B6-BF98-3E4027317154}" dt="2024-04-15T14:13:33.056" v="3358" actId="1076"/>
          <ac:spMkLst>
            <pc:docMk/>
            <pc:sldMk cId="2881744523" sldId="257"/>
            <ac:spMk id="15" creationId="{B93B567D-CAE0-00D7-2BD6-574BC89E4F83}"/>
          </ac:spMkLst>
        </pc:spChg>
        <pc:spChg chg="del">
          <ac:chgData name="Parker, Megan P." userId="2bb3243a-e8a9-4603-9c2a-f4ae14e8d5f6" providerId="ADAL" clId="{67022F84-5F31-48B6-BF98-3E4027317154}" dt="2024-04-12T14:01:37.352" v="1397" actId="478"/>
          <ac:spMkLst>
            <pc:docMk/>
            <pc:sldMk cId="2881744523" sldId="257"/>
            <ac:spMk id="17" creationId="{D4C6EFA2-1F94-3153-86A6-5AFDF8D9ECFB}"/>
          </ac:spMkLst>
        </pc:spChg>
        <pc:spChg chg="add mod">
          <ac:chgData name="Parker, Megan P." userId="2bb3243a-e8a9-4603-9c2a-f4ae14e8d5f6" providerId="ADAL" clId="{67022F84-5F31-48B6-BF98-3E4027317154}" dt="2024-04-15T14:15:14.835" v="3416" actId="20577"/>
          <ac:spMkLst>
            <pc:docMk/>
            <pc:sldMk cId="2881744523" sldId="257"/>
            <ac:spMk id="19" creationId="{9BE9641D-2A8D-4E75-B74C-C8D3A156C389}"/>
          </ac:spMkLst>
        </pc:spChg>
        <pc:spChg chg="mod">
          <ac:chgData name="Parker, Megan P." userId="2bb3243a-e8a9-4603-9c2a-f4ae14e8d5f6" providerId="ADAL" clId="{67022F84-5F31-48B6-BF98-3E4027317154}" dt="2024-04-12T14:32:57.855" v="2051" actId="1076"/>
          <ac:spMkLst>
            <pc:docMk/>
            <pc:sldMk cId="2881744523" sldId="257"/>
            <ac:spMk id="20" creationId="{10049927-35D8-4817-3BD5-DF42C320D999}"/>
          </ac:spMkLst>
        </pc:spChg>
        <pc:spChg chg="mod">
          <ac:chgData name="Parker, Megan P." userId="2bb3243a-e8a9-4603-9c2a-f4ae14e8d5f6" providerId="ADAL" clId="{67022F84-5F31-48B6-BF98-3E4027317154}" dt="2024-04-15T14:14:17.056" v="3378" actId="20577"/>
          <ac:spMkLst>
            <pc:docMk/>
            <pc:sldMk cId="2881744523" sldId="257"/>
            <ac:spMk id="21" creationId="{C935870A-DE1C-CDA6-5A3D-1033867EBA4E}"/>
          </ac:spMkLst>
        </pc:spChg>
        <pc:spChg chg="add mod">
          <ac:chgData name="Parker, Megan P." userId="2bb3243a-e8a9-4603-9c2a-f4ae14e8d5f6" providerId="ADAL" clId="{67022F84-5F31-48B6-BF98-3E4027317154}" dt="2024-04-15T14:17:35.919" v="3661" actId="1076"/>
          <ac:spMkLst>
            <pc:docMk/>
            <pc:sldMk cId="2881744523" sldId="257"/>
            <ac:spMk id="22" creationId="{C1A45E32-AD6C-011A-730B-219862D8A1B3}"/>
          </ac:spMkLst>
        </pc:spChg>
        <pc:spChg chg="mod">
          <ac:chgData name="Parker, Megan P." userId="2bb3243a-e8a9-4603-9c2a-f4ae14e8d5f6" providerId="ADAL" clId="{67022F84-5F31-48B6-BF98-3E4027317154}" dt="2024-04-16T15:00:42.399" v="3665" actId="1076"/>
          <ac:spMkLst>
            <pc:docMk/>
            <pc:sldMk cId="2881744523" sldId="257"/>
            <ac:spMk id="25" creationId="{90B54ACD-DC0A-284D-E987-B8CD11F2F49E}"/>
          </ac:spMkLst>
        </pc:spChg>
        <pc:spChg chg="del">
          <ac:chgData name="Parker, Megan P." userId="2bb3243a-e8a9-4603-9c2a-f4ae14e8d5f6" providerId="ADAL" clId="{67022F84-5F31-48B6-BF98-3E4027317154}" dt="2024-04-11T17:38:55.611" v="441" actId="478"/>
          <ac:spMkLst>
            <pc:docMk/>
            <pc:sldMk cId="2881744523" sldId="257"/>
            <ac:spMk id="26" creationId="{66E91500-1267-FB02-E22C-992E1F8FD4CE}"/>
          </ac:spMkLst>
        </pc:spChg>
        <pc:spChg chg="mod">
          <ac:chgData name="Parker, Megan P." userId="2bb3243a-e8a9-4603-9c2a-f4ae14e8d5f6" providerId="ADAL" clId="{67022F84-5F31-48B6-BF98-3E4027317154}" dt="2024-04-13T04:50:27.531" v="2630"/>
          <ac:spMkLst>
            <pc:docMk/>
            <pc:sldMk cId="2881744523" sldId="257"/>
            <ac:spMk id="28" creationId="{0C2CB4FD-3C3D-DCF0-94AA-4B5370DD2EC2}"/>
          </ac:spMkLst>
        </pc:spChg>
        <pc:spChg chg="add mod">
          <ac:chgData name="Parker, Megan P." userId="2bb3243a-e8a9-4603-9c2a-f4ae14e8d5f6" providerId="ADAL" clId="{67022F84-5F31-48B6-BF98-3E4027317154}" dt="2024-04-12T14:33:01.192" v="2052" actId="14100"/>
          <ac:spMkLst>
            <pc:docMk/>
            <pc:sldMk cId="2881744523" sldId="257"/>
            <ac:spMk id="29" creationId="{87AF2DDA-2A89-5E08-5C46-C57A57E58578}"/>
          </ac:spMkLst>
        </pc:spChg>
        <pc:spChg chg="add del">
          <ac:chgData name="Parker, Megan P." userId="2bb3243a-e8a9-4603-9c2a-f4ae14e8d5f6" providerId="ADAL" clId="{67022F84-5F31-48B6-BF98-3E4027317154}" dt="2024-04-12T14:27:36.561" v="1951" actId="22"/>
          <ac:spMkLst>
            <pc:docMk/>
            <pc:sldMk cId="2881744523" sldId="257"/>
            <ac:spMk id="31" creationId="{922BFA33-82C2-A462-8BF0-B2C5647AC8DE}"/>
          </ac:spMkLst>
        </pc:spChg>
        <pc:spChg chg="del">
          <ac:chgData name="Parker, Megan P." userId="2bb3243a-e8a9-4603-9c2a-f4ae14e8d5f6" providerId="ADAL" clId="{67022F84-5F31-48B6-BF98-3E4027317154}" dt="2024-04-11T17:47:11.402" v="638" actId="478"/>
          <ac:spMkLst>
            <pc:docMk/>
            <pc:sldMk cId="2881744523" sldId="257"/>
            <ac:spMk id="31" creationId="{A773EFCA-153D-DE43-7EFA-97C34BB0BD31}"/>
          </ac:spMkLst>
        </pc:spChg>
        <pc:spChg chg="add mod">
          <ac:chgData name="Parker, Megan P." userId="2bb3243a-e8a9-4603-9c2a-f4ae14e8d5f6" providerId="ADAL" clId="{67022F84-5F31-48B6-BF98-3E4027317154}" dt="2024-04-12T14:44:08.242" v="2309" actId="1076"/>
          <ac:spMkLst>
            <pc:docMk/>
            <pc:sldMk cId="2881744523" sldId="257"/>
            <ac:spMk id="34" creationId="{E2B1981E-43B4-34C0-9220-6EDF88424E98}"/>
          </ac:spMkLst>
        </pc:spChg>
        <pc:spChg chg="del">
          <ac:chgData name="Parker, Megan P." userId="2bb3243a-e8a9-4603-9c2a-f4ae14e8d5f6" providerId="ADAL" clId="{67022F84-5F31-48B6-BF98-3E4027317154}" dt="2024-04-11T17:42:31.851" v="485" actId="478"/>
          <ac:spMkLst>
            <pc:docMk/>
            <pc:sldMk cId="2881744523" sldId="257"/>
            <ac:spMk id="36" creationId="{B6C5F14F-8D1A-DFE1-A196-F4A1DB904112}"/>
          </ac:spMkLst>
        </pc:spChg>
        <pc:spChg chg="add del">
          <ac:chgData name="Parker, Megan P." userId="2bb3243a-e8a9-4603-9c2a-f4ae14e8d5f6" providerId="ADAL" clId="{67022F84-5F31-48B6-BF98-3E4027317154}" dt="2024-04-12T14:39:22.496" v="2080" actId="478"/>
          <ac:spMkLst>
            <pc:docMk/>
            <pc:sldMk cId="2881744523" sldId="257"/>
            <ac:spMk id="36" creationId="{E227FBB2-F078-D69B-5FEE-8300DCFB3B86}"/>
          </ac:spMkLst>
        </pc:spChg>
        <pc:spChg chg="add del mod">
          <ac:chgData name="Parker, Megan P." userId="2bb3243a-e8a9-4603-9c2a-f4ae14e8d5f6" providerId="ADAL" clId="{67022F84-5F31-48B6-BF98-3E4027317154}" dt="2024-04-12T14:39:20.688" v="2079" actId="478"/>
          <ac:spMkLst>
            <pc:docMk/>
            <pc:sldMk cId="2881744523" sldId="257"/>
            <ac:spMk id="37" creationId="{E68ED51D-1527-4EBA-DD6B-13490EC8FEC4}"/>
          </ac:spMkLst>
        </pc:spChg>
        <pc:spChg chg="add del mod">
          <ac:chgData name="Parker, Megan P." userId="2bb3243a-e8a9-4603-9c2a-f4ae14e8d5f6" providerId="ADAL" clId="{67022F84-5F31-48B6-BF98-3E4027317154}" dt="2024-04-12T14:39:16.584" v="2076" actId="478"/>
          <ac:spMkLst>
            <pc:docMk/>
            <pc:sldMk cId="2881744523" sldId="257"/>
            <ac:spMk id="38" creationId="{7542098C-B1EE-7133-3204-1CD36EDF1A71}"/>
          </ac:spMkLst>
        </pc:spChg>
        <pc:spChg chg="mod">
          <ac:chgData name="Parker, Megan P." userId="2bb3243a-e8a9-4603-9c2a-f4ae14e8d5f6" providerId="ADAL" clId="{67022F84-5F31-48B6-BF98-3E4027317154}" dt="2024-04-11T17:47:14.312" v="639" actId="1076"/>
          <ac:spMkLst>
            <pc:docMk/>
            <pc:sldMk cId="2881744523" sldId="257"/>
            <ac:spMk id="45" creationId="{3EABA4E9-A747-9F69-F6C3-F477BEFFDBE6}"/>
          </ac:spMkLst>
        </pc:spChg>
        <pc:spChg chg="mod">
          <ac:chgData name="Parker, Megan P." userId="2bb3243a-e8a9-4603-9c2a-f4ae14e8d5f6" providerId="ADAL" clId="{67022F84-5F31-48B6-BF98-3E4027317154}" dt="2024-04-11T17:45:43.692" v="624" actId="20577"/>
          <ac:spMkLst>
            <pc:docMk/>
            <pc:sldMk cId="2881744523" sldId="257"/>
            <ac:spMk id="46" creationId="{3D7D8D83-068C-EC14-1BCB-849240EA1D13}"/>
          </ac:spMkLst>
        </pc:spChg>
        <pc:spChg chg="mod">
          <ac:chgData name="Parker, Megan P." userId="2bb3243a-e8a9-4603-9c2a-f4ae14e8d5f6" providerId="ADAL" clId="{67022F84-5F31-48B6-BF98-3E4027317154}" dt="2024-04-11T17:45:53.125" v="625" actId="1076"/>
          <ac:spMkLst>
            <pc:docMk/>
            <pc:sldMk cId="2881744523" sldId="257"/>
            <ac:spMk id="48" creationId="{C835F0A0-1F8D-E3CD-B60A-B8213D274B2C}"/>
          </ac:spMkLst>
        </pc:spChg>
        <pc:spChg chg="mod">
          <ac:chgData name="Parker, Megan P." userId="2bb3243a-e8a9-4603-9c2a-f4ae14e8d5f6" providerId="ADAL" clId="{67022F84-5F31-48B6-BF98-3E4027317154}" dt="2024-04-12T13:42:47.154" v="1185" actId="14100"/>
          <ac:spMkLst>
            <pc:docMk/>
            <pc:sldMk cId="2881744523" sldId="257"/>
            <ac:spMk id="55" creationId="{00000000-0000-0000-0000-000000000000}"/>
          </ac:spMkLst>
        </pc:spChg>
        <pc:spChg chg="mod">
          <ac:chgData name="Parker, Megan P." userId="2bb3243a-e8a9-4603-9c2a-f4ae14e8d5f6" providerId="ADAL" clId="{67022F84-5F31-48B6-BF98-3E4027317154}" dt="2024-04-11T15:03:32.163" v="36" actId="14100"/>
          <ac:spMkLst>
            <pc:docMk/>
            <pc:sldMk cId="2881744523" sldId="257"/>
            <ac:spMk id="56" creationId="{00000000-0000-0000-0000-000000000000}"/>
          </ac:spMkLst>
        </pc:spChg>
        <pc:spChg chg="mod">
          <ac:chgData name="Parker, Megan P." userId="2bb3243a-e8a9-4603-9c2a-f4ae14e8d5f6" providerId="ADAL" clId="{67022F84-5F31-48B6-BF98-3E4027317154}" dt="2024-04-15T14:11:46.124" v="3207" actId="1076"/>
          <ac:spMkLst>
            <pc:docMk/>
            <pc:sldMk cId="2881744523" sldId="257"/>
            <ac:spMk id="57" creationId="{00000000-0000-0000-0000-000000000000}"/>
          </ac:spMkLst>
        </pc:spChg>
        <pc:spChg chg="mod">
          <ac:chgData name="Parker, Megan P." userId="2bb3243a-e8a9-4603-9c2a-f4ae14e8d5f6" providerId="ADAL" clId="{67022F84-5F31-48B6-BF98-3E4027317154}" dt="2024-04-12T14:27:23.519" v="1945"/>
          <ac:spMkLst>
            <pc:docMk/>
            <pc:sldMk cId="2881744523" sldId="257"/>
            <ac:spMk id="58" creationId="{00000000-0000-0000-0000-000000000000}"/>
          </ac:spMkLst>
        </pc:spChg>
        <pc:spChg chg="mod">
          <ac:chgData name="Parker, Megan P." userId="2bb3243a-e8a9-4603-9c2a-f4ae14e8d5f6" providerId="ADAL" clId="{67022F84-5F31-48B6-BF98-3E4027317154}" dt="2024-04-12T13:43:22.777" v="1192" actId="14100"/>
          <ac:spMkLst>
            <pc:docMk/>
            <pc:sldMk cId="2881744523" sldId="257"/>
            <ac:spMk id="59" creationId="{00000000-0000-0000-0000-000000000000}"/>
          </ac:spMkLst>
        </pc:spChg>
        <pc:spChg chg="mod">
          <ac:chgData name="Parker, Megan P." userId="2bb3243a-e8a9-4603-9c2a-f4ae14e8d5f6" providerId="ADAL" clId="{67022F84-5F31-48B6-BF98-3E4027317154}" dt="2024-04-12T13:42:40.652" v="1183" actId="1076"/>
          <ac:spMkLst>
            <pc:docMk/>
            <pc:sldMk cId="2881744523" sldId="257"/>
            <ac:spMk id="60" creationId="{00000000-0000-0000-0000-000000000000}"/>
          </ac:spMkLst>
        </pc:spChg>
        <pc:spChg chg="del">
          <ac:chgData name="Parker, Megan P." userId="2bb3243a-e8a9-4603-9c2a-f4ae14e8d5f6" providerId="ADAL" clId="{67022F84-5F31-48B6-BF98-3E4027317154}" dt="2024-04-12T13:41:20.168" v="1181" actId="478"/>
          <ac:spMkLst>
            <pc:docMk/>
            <pc:sldMk cId="2881744523" sldId="257"/>
            <ac:spMk id="62" creationId="{00000000-0000-0000-0000-000000000000}"/>
          </ac:spMkLst>
        </pc:spChg>
        <pc:spChg chg="mod">
          <ac:chgData name="Parker, Megan P." userId="2bb3243a-e8a9-4603-9c2a-f4ae14e8d5f6" providerId="ADAL" clId="{67022F84-5F31-48B6-BF98-3E4027317154}" dt="2024-04-12T14:30:29.923" v="2010" actId="20577"/>
          <ac:spMkLst>
            <pc:docMk/>
            <pc:sldMk cId="2881744523" sldId="257"/>
            <ac:spMk id="63" creationId="{00000000-0000-0000-0000-000000000000}"/>
          </ac:spMkLst>
        </pc:spChg>
        <pc:spChg chg="mod">
          <ac:chgData name="Parker, Megan P." userId="2bb3243a-e8a9-4603-9c2a-f4ae14e8d5f6" providerId="ADAL" clId="{67022F84-5F31-48B6-BF98-3E4027317154}" dt="2024-04-11T17:58:49.008" v="732" actId="14100"/>
          <ac:spMkLst>
            <pc:docMk/>
            <pc:sldMk cId="2881744523" sldId="257"/>
            <ac:spMk id="64" creationId="{00000000-0000-0000-0000-000000000000}"/>
          </ac:spMkLst>
        </pc:spChg>
        <pc:spChg chg="mod">
          <ac:chgData name="Parker, Megan P." userId="2bb3243a-e8a9-4603-9c2a-f4ae14e8d5f6" providerId="ADAL" clId="{67022F84-5F31-48B6-BF98-3E4027317154}" dt="2024-04-11T17:25:27.685" v="195" actId="1076"/>
          <ac:spMkLst>
            <pc:docMk/>
            <pc:sldMk cId="2881744523" sldId="257"/>
            <ac:spMk id="65" creationId="{00000000-0000-0000-0000-000000000000}"/>
          </ac:spMkLst>
        </pc:spChg>
        <pc:spChg chg="mod">
          <ac:chgData name="Parker, Megan P." userId="2bb3243a-e8a9-4603-9c2a-f4ae14e8d5f6" providerId="ADAL" clId="{67022F84-5F31-48B6-BF98-3E4027317154}" dt="2024-04-11T17:25:40.707" v="197" actId="1076"/>
          <ac:spMkLst>
            <pc:docMk/>
            <pc:sldMk cId="2881744523" sldId="257"/>
            <ac:spMk id="66" creationId="{00000000-0000-0000-0000-000000000000}"/>
          </ac:spMkLst>
        </pc:spChg>
        <pc:spChg chg="mod">
          <ac:chgData name="Parker, Megan P." userId="2bb3243a-e8a9-4603-9c2a-f4ae14e8d5f6" providerId="ADAL" clId="{67022F84-5F31-48B6-BF98-3E4027317154}" dt="2024-04-12T15:03:54.615" v="2315" actId="1076"/>
          <ac:spMkLst>
            <pc:docMk/>
            <pc:sldMk cId="2881744523" sldId="257"/>
            <ac:spMk id="67" creationId="{00000000-0000-0000-0000-000000000000}"/>
          </ac:spMkLst>
        </pc:spChg>
        <pc:spChg chg="mod">
          <ac:chgData name="Parker, Megan P." userId="2bb3243a-e8a9-4603-9c2a-f4ae14e8d5f6" providerId="ADAL" clId="{67022F84-5F31-48B6-BF98-3E4027317154}" dt="2024-04-16T15:00:23.545" v="3662" actId="1076"/>
          <ac:spMkLst>
            <pc:docMk/>
            <pc:sldMk cId="2881744523" sldId="257"/>
            <ac:spMk id="72" creationId="{00000000-0000-0000-0000-000000000000}"/>
          </ac:spMkLst>
        </pc:spChg>
        <pc:spChg chg="add del">
          <ac:chgData name="Parker, Megan P." userId="2bb3243a-e8a9-4603-9c2a-f4ae14e8d5f6" providerId="ADAL" clId="{67022F84-5F31-48B6-BF98-3E4027317154}" dt="2024-04-11T17:32:15.708" v="351" actId="478"/>
          <ac:spMkLst>
            <pc:docMk/>
            <pc:sldMk cId="2881744523" sldId="257"/>
            <ac:spMk id="73" creationId="{FC5D99B5-FBE7-AD90-A709-A8154A62D8A1}"/>
          </ac:spMkLst>
        </pc:spChg>
        <pc:spChg chg="mod">
          <ac:chgData name="Parker, Megan P." userId="2bb3243a-e8a9-4603-9c2a-f4ae14e8d5f6" providerId="ADAL" clId="{67022F84-5F31-48B6-BF98-3E4027317154}" dt="2024-04-11T17:28:29.409" v="295" actId="1076"/>
          <ac:spMkLst>
            <pc:docMk/>
            <pc:sldMk cId="2881744523" sldId="257"/>
            <ac:spMk id="77" creationId="{00000000-0000-0000-0000-000000000000}"/>
          </ac:spMkLst>
        </pc:spChg>
        <pc:spChg chg="mod">
          <ac:chgData name="Parker, Megan P." userId="2bb3243a-e8a9-4603-9c2a-f4ae14e8d5f6" providerId="ADAL" clId="{67022F84-5F31-48B6-BF98-3E4027317154}" dt="2024-04-15T14:07:07.133" v="3063" actId="20577"/>
          <ac:spMkLst>
            <pc:docMk/>
            <pc:sldMk cId="2881744523" sldId="257"/>
            <ac:spMk id="82" creationId="{00000000-0000-0000-0000-000000000000}"/>
          </ac:spMkLst>
        </pc:spChg>
        <pc:spChg chg="mod">
          <ac:chgData name="Parker, Megan P." userId="2bb3243a-e8a9-4603-9c2a-f4ae14e8d5f6" providerId="ADAL" clId="{67022F84-5F31-48B6-BF98-3E4027317154}" dt="2024-04-12T13:43:30.220" v="1194" actId="14100"/>
          <ac:spMkLst>
            <pc:docMk/>
            <pc:sldMk cId="2881744523" sldId="257"/>
            <ac:spMk id="83" creationId="{00000000-0000-0000-0000-000000000000}"/>
          </ac:spMkLst>
        </pc:spChg>
        <pc:spChg chg="del mod">
          <ac:chgData name="Parker, Megan P." userId="2bb3243a-e8a9-4603-9c2a-f4ae14e8d5f6" providerId="ADAL" clId="{67022F84-5F31-48B6-BF98-3E4027317154}" dt="2024-04-11T17:25:22.001" v="194" actId="478"/>
          <ac:spMkLst>
            <pc:docMk/>
            <pc:sldMk cId="2881744523" sldId="257"/>
            <ac:spMk id="86" creationId="{00000000-0000-0000-0000-000000000000}"/>
          </ac:spMkLst>
        </pc:spChg>
        <pc:spChg chg="add del mod">
          <ac:chgData name="Parker, Megan P." userId="2bb3243a-e8a9-4603-9c2a-f4ae14e8d5f6" providerId="ADAL" clId="{67022F84-5F31-48B6-BF98-3E4027317154}" dt="2024-04-11T17:34:30.358" v="385"/>
          <ac:spMkLst>
            <pc:docMk/>
            <pc:sldMk cId="2881744523" sldId="257"/>
            <ac:spMk id="94" creationId="{4615C2B9-2CF5-0BFD-1994-FAF021940EB7}"/>
          </ac:spMkLst>
        </pc:spChg>
        <pc:spChg chg="add del mod">
          <ac:chgData name="Parker, Megan P." userId="2bb3243a-e8a9-4603-9c2a-f4ae14e8d5f6" providerId="ADAL" clId="{67022F84-5F31-48B6-BF98-3E4027317154}" dt="2024-04-11T17:34:30.358" v="383" actId="478"/>
          <ac:spMkLst>
            <pc:docMk/>
            <pc:sldMk cId="2881744523" sldId="257"/>
            <ac:spMk id="95" creationId="{1D2638EA-8429-2237-D613-DF059163909B}"/>
          </ac:spMkLst>
        </pc:spChg>
        <pc:spChg chg="add mod">
          <ac:chgData name="Parker, Megan P." userId="2bb3243a-e8a9-4603-9c2a-f4ae14e8d5f6" providerId="ADAL" clId="{67022F84-5F31-48B6-BF98-3E4027317154}" dt="2024-04-16T15:01:00.045" v="3668" actId="14100"/>
          <ac:spMkLst>
            <pc:docMk/>
            <pc:sldMk cId="2881744523" sldId="257"/>
            <ac:spMk id="115" creationId="{1FE312CF-A1AD-C091-C65A-B0E875ECA13A}"/>
          </ac:spMkLst>
        </pc:spChg>
        <pc:spChg chg="add del mod">
          <ac:chgData name="Parker, Megan P." userId="2bb3243a-e8a9-4603-9c2a-f4ae14e8d5f6" providerId="ADAL" clId="{67022F84-5F31-48B6-BF98-3E4027317154}" dt="2024-04-11T17:55:52.639" v="717" actId="478"/>
          <ac:spMkLst>
            <pc:docMk/>
            <pc:sldMk cId="2881744523" sldId="257"/>
            <ac:spMk id="123" creationId="{E7682CBE-6AB0-E369-C80F-103C5B277B7F}"/>
          </ac:spMkLst>
        </pc:spChg>
        <pc:graphicFrameChg chg="mod modGraphic">
          <ac:chgData name="Parker, Megan P." userId="2bb3243a-e8a9-4603-9c2a-f4ae14e8d5f6" providerId="ADAL" clId="{67022F84-5F31-48B6-BF98-3E4027317154}" dt="2024-04-15T14:07:33.047" v="3065" actId="1076"/>
          <ac:graphicFrameMkLst>
            <pc:docMk/>
            <pc:sldMk cId="2881744523" sldId="257"/>
            <ac:graphicFrameMk id="24" creationId="{60F66BB3-591E-D361-E1F1-EB6489E31603}"/>
          </ac:graphicFrameMkLst>
        </pc:graphicFrameChg>
        <pc:picChg chg="add del mod modCrop">
          <ac:chgData name="Parker, Megan P." userId="2bb3243a-e8a9-4603-9c2a-f4ae14e8d5f6" providerId="ADAL" clId="{67022F84-5F31-48B6-BF98-3E4027317154}" dt="2024-04-11T16:59:38.633" v="107" actId="478"/>
          <ac:picMkLst>
            <pc:docMk/>
            <pc:sldMk cId="2881744523" sldId="257"/>
            <ac:picMk id="3" creationId="{84D640BF-ABA3-0663-6234-27CF6B15FDBC}"/>
          </ac:picMkLst>
        </pc:picChg>
        <pc:picChg chg="mod">
          <ac:chgData name="Parker, Megan P." userId="2bb3243a-e8a9-4603-9c2a-f4ae14e8d5f6" providerId="ADAL" clId="{67022F84-5F31-48B6-BF98-3E4027317154}" dt="2024-04-12T13:43:08.058" v="1189" actId="1076"/>
          <ac:picMkLst>
            <pc:docMk/>
            <pc:sldMk cId="2881744523" sldId="257"/>
            <ac:picMk id="5" creationId="{12231C66-0F0B-4D73-0A4F-B12759E9B3FE}"/>
          </ac:picMkLst>
        </pc:picChg>
        <pc:picChg chg="mod">
          <ac:chgData name="Parker, Megan P." userId="2bb3243a-e8a9-4603-9c2a-f4ae14e8d5f6" providerId="ADAL" clId="{67022F84-5F31-48B6-BF98-3E4027317154}" dt="2024-04-12T13:42:51.182" v="1186" actId="14100"/>
          <ac:picMkLst>
            <pc:docMk/>
            <pc:sldMk cId="2881744523" sldId="257"/>
            <ac:picMk id="7" creationId="{2106233C-7615-B10C-7F2D-BE5E57FC14A4}"/>
          </ac:picMkLst>
        </pc:picChg>
        <pc:picChg chg="mod">
          <ac:chgData name="Parker, Megan P." userId="2bb3243a-e8a9-4603-9c2a-f4ae14e8d5f6" providerId="ADAL" clId="{67022F84-5F31-48B6-BF98-3E4027317154}" dt="2024-04-16T15:00:26.567" v="3663" actId="1076"/>
          <ac:picMkLst>
            <pc:docMk/>
            <pc:sldMk cId="2881744523" sldId="257"/>
            <ac:picMk id="10" creationId="{47DAF820-4213-4472-C8DB-DA0FAB834311}"/>
          </ac:picMkLst>
        </pc:picChg>
        <pc:picChg chg="mod modCrop">
          <ac:chgData name="Parker, Megan P." userId="2bb3243a-e8a9-4603-9c2a-f4ae14e8d5f6" providerId="ADAL" clId="{67022F84-5F31-48B6-BF98-3E4027317154}" dt="2024-04-11T17:46:28.102" v="631" actId="1076"/>
          <ac:picMkLst>
            <pc:docMk/>
            <pc:sldMk cId="2881744523" sldId="257"/>
            <ac:picMk id="11" creationId="{86A32EF8-7F5F-E7FD-D371-AD9857F91F2D}"/>
          </ac:picMkLst>
        </pc:picChg>
        <pc:picChg chg="mod">
          <ac:chgData name="Parker, Megan P." userId="2bb3243a-e8a9-4603-9c2a-f4ae14e8d5f6" providerId="ADAL" clId="{67022F84-5F31-48B6-BF98-3E4027317154}" dt="2024-04-16T15:00:31.153" v="3664" actId="1076"/>
          <ac:picMkLst>
            <pc:docMk/>
            <pc:sldMk cId="2881744523" sldId="257"/>
            <ac:picMk id="12" creationId="{053ADAEC-2562-5E38-B1C0-F7F275DB6874}"/>
          </ac:picMkLst>
        </pc:picChg>
        <pc:picChg chg="mod modCrop">
          <ac:chgData name="Parker, Megan P." userId="2bb3243a-e8a9-4603-9c2a-f4ae14e8d5f6" providerId="ADAL" clId="{67022F84-5F31-48B6-BF98-3E4027317154}" dt="2024-04-12T15:04:32.331" v="2316" actId="1076"/>
          <ac:picMkLst>
            <pc:docMk/>
            <pc:sldMk cId="2881744523" sldId="257"/>
            <ac:picMk id="14" creationId="{5F50A6FA-893E-DFA2-675E-49FD0160EBDC}"/>
          </ac:picMkLst>
        </pc:picChg>
        <pc:picChg chg="del">
          <ac:chgData name="Parker, Megan P." userId="2bb3243a-e8a9-4603-9c2a-f4ae14e8d5f6" providerId="ADAL" clId="{67022F84-5F31-48B6-BF98-3E4027317154}" dt="2024-04-11T17:42:19.433" v="478" actId="478"/>
          <ac:picMkLst>
            <pc:docMk/>
            <pc:sldMk cId="2881744523" sldId="257"/>
            <ac:picMk id="15" creationId="{7E03E406-732F-F1F2-D36A-CA5DD9B9BFC9}"/>
          </ac:picMkLst>
        </pc:picChg>
        <pc:picChg chg="mod">
          <ac:chgData name="Parker, Megan P." userId="2bb3243a-e8a9-4603-9c2a-f4ae14e8d5f6" providerId="ADAL" clId="{67022F84-5F31-48B6-BF98-3E4027317154}" dt="2024-04-11T15:12:46.420" v="53" actId="14100"/>
          <ac:picMkLst>
            <pc:docMk/>
            <pc:sldMk cId="2881744523" sldId="257"/>
            <ac:picMk id="16" creationId="{905C624A-881E-1126-56AF-57FCFC876C0B}"/>
          </ac:picMkLst>
        </pc:picChg>
        <pc:picChg chg="add mod modCrop">
          <ac:chgData name="Parker, Megan P." userId="2bb3243a-e8a9-4603-9c2a-f4ae14e8d5f6" providerId="ADAL" clId="{67022F84-5F31-48B6-BF98-3E4027317154}" dt="2024-04-12T14:32:54.384" v="2050" actId="1076"/>
          <ac:picMkLst>
            <pc:docMk/>
            <pc:sldMk cId="2881744523" sldId="257"/>
            <ac:picMk id="16" creationId="{EFF30613-9614-D600-5019-10ED76A9CBAF}"/>
          </ac:picMkLst>
        </pc:picChg>
        <pc:picChg chg="mod modCrop">
          <ac:chgData name="Parker, Megan P." userId="2bb3243a-e8a9-4603-9c2a-f4ae14e8d5f6" providerId="ADAL" clId="{67022F84-5F31-48B6-BF98-3E4027317154}" dt="2024-04-11T17:35:13.712" v="393" actId="14100"/>
          <ac:picMkLst>
            <pc:docMk/>
            <pc:sldMk cId="2881744523" sldId="257"/>
            <ac:picMk id="18" creationId="{AC47CA27-E7BD-085D-6889-D523A8057D86}"/>
          </ac:picMkLst>
        </pc:picChg>
        <pc:picChg chg="add del mod">
          <ac:chgData name="Parker, Megan P." userId="2bb3243a-e8a9-4603-9c2a-f4ae14e8d5f6" providerId="ADAL" clId="{67022F84-5F31-48B6-BF98-3E4027317154}" dt="2024-04-12T14:12:21.284" v="1600" actId="478"/>
          <ac:picMkLst>
            <pc:docMk/>
            <pc:sldMk cId="2881744523" sldId="257"/>
            <ac:picMk id="19" creationId="{5B615D35-853E-E362-101E-8CE2CC591615}"/>
          </ac:picMkLst>
        </pc:picChg>
        <pc:picChg chg="add del mod modCrop">
          <ac:chgData name="Parker, Megan P." userId="2bb3243a-e8a9-4603-9c2a-f4ae14e8d5f6" providerId="ADAL" clId="{67022F84-5F31-48B6-BF98-3E4027317154}" dt="2024-04-11T17:21:20.733" v="159" actId="478"/>
          <ac:picMkLst>
            <pc:docMk/>
            <pc:sldMk cId="2881744523" sldId="257"/>
            <ac:picMk id="19" creationId="{5BC87C7C-45E7-40E7-CF02-10FCDC826ABD}"/>
          </ac:picMkLst>
        </pc:picChg>
        <pc:picChg chg="del">
          <ac:chgData name="Parker, Megan P." userId="2bb3243a-e8a9-4603-9c2a-f4ae14e8d5f6" providerId="ADAL" clId="{67022F84-5F31-48B6-BF98-3E4027317154}" dt="2024-04-12T14:01:30.660" v="1395" actId="478"/>
          <ac:picMkLst>
            <pc:docMk/>
            <pc:sldMk cId="2881744523" sldId="257"/>
            <ac:picMk id="21" creationId="{930548BB-4FE8-6927-BB56-5FADDE236AAB}"/>
          </ac:picMkLst>
        </pc:picChg>
        <pc:picChg chg="del">
          <ac:chgData name="Parker, Megan P." userId="2bb3243a-e8a9-4603-9c2a-f4ae14e8d5f6" providerId="ADAL" clId="{67022F84-5F31-48B6-BF98-3E4027317154}" dt="2024-04-12T14:01:34.136" v="1396" actId="478"/>
          <ac:picMkLst>
            <pc:docMk/>
            <pc:sldMk cId="2881744523" sldId="257"/>
            <ac:picMk id="22" creationId="{E312E303-065B-ED76-5A72-4D152FA517B5}"/>
          </ac:picMkLst>
        </pc:picChg>
        <pc:picChg chg="mod modCrop">
          <ac:chgData name="Parker, Megan P." userId="2bb3243a-e8a9-4603-9c2a-f4ae14e8d5f6" providerId="ADAL" clId="{67022F84-5F31-48B6-BF98-3E4027317154}" dt="2024-04-11T17:35:45.622" v="404" actId="1076"/>
          <ac:picMkLst>
            <pc:docMk/>
            <pc:sldMk cId="2881744523" sldId="257"/>
            <ac:picMk id="23" creationId="{4516CE56-547F-DB38-7A5F-AC0C975CBF7C}"/>
          </ac:picMkLst>
        </pc:picChg>
        <pc:picChg chg="add del mod">
          <ac:chgData name="Parker, Megan P." userId="2bb3243a-e8a9-4603-9c2a-f4ae14e8d5f6" providerId="ADAL" clId="{67022F84-5F31-48B6-BF98-3E4027317154}" dt="2024-04-12T14:12:20.343" v="1599" actId="478"/>
          <ac:picMkLst>
            <pc:docMk/>
            <pc:sldMk cId="2881744523" sldId="257"/>
            <ac:picMk id="26" creationId="{88EDFA72-4D70-1139-D6B4-610B7B2FF729}"/>
          </ac:picMkLst>
        </pc:picChg>
        <pc:picChg chg="add del mod modCrop">
          <ac:chgData name="Parker, Megan P." userId="2bb3243a-e8a9-4603-9c2a-f4ae14e8d5f6" providerId="ADAL" clId="{67022F84-5F31-48B6-BF98-3E4027317154}" dt="2024-04-11T17:21:20.077" v="158" actId="478"/>
          <ac:picMkLst>
            <pc:docMk/>
            <pc:sldMk cId="2881744523" sldId="257"/>
            <ac:picMk id="27" creationId="{FFEA59C7-12B1-B050-4128-A9499ED08575}"/>
          </ac:picMkLst>
        </pc:picChg>
        <pc:picChg chg="add del mod modCrop">
          <ac:chgData name="Parker, Megan P." userId="2bb3243a-e8a9-4603-9c2a-f4ae14e8d5f6" providerId="ADAL" clId="{67022F84-5F31-48B6-BF98-3E4027317154}" dt="2024-04-11T16:59:38.087" v="106" actId="478"/>
          <ac:picMkLst>
            <pc:docMk/>
            <pc:sldMk cId="2881744523" sldId="257"/>
            <ac:picMk id="29" creationId="{8E29ED8B-F2C6-2B80-C723-2ED1AE0A0703}"/>
          </ac:picMkLst>
        </pc:picChg>
        <pc:picChg chg="add del">
          <ac:chgData name="Parker, Megan P." userId="2bb3243a-e8a9-4603-9c2a-f4ae14e8d5f6" providerId="ADAL" clId="{67022F84-5F31-48B6-BF98-3E4027317154}" dt="2024-04-11T16:59:45.552" v="111" actId="478"/>
          <ac:picMkLst>
            <pc:docMk/>
            <pc:sldMk cId="2881744523" sldId="257"/>
            <ac:picMk id="32" creationId="{69784EDD-8633-C6EA-3669-56AE5698E0AE}"/>
          </ac:picMkLst>
        </pc:picChg>
        <pc:picChg chg="add mod">
          <ac:chgData name="Parker, Megan P." userId="2bb3243a-e8a9-4603-9c2a-f4ae14e8d5f6" providerId="ADAL" clId="{67022F84-5F31-48B6-BF98-3E4027317154}" dt="2024-04-11T17:34:45.495" v="388" actId="14100"/>
          <ac:picMkLst>
            <pc:docMk/>
            <pc:sldMk cId="2881744523" sldId="257"/>
            <ac:picMk id="35" creationId="{0174F459-2462-99C2-66B5-632A642BB881}"/>
          </ac:picMkLst>
        </pc:picChg>
        <pc:picChg chg="add del">
          <ac:chgData name="Parker, Megan P." userId="2bb3243a-e8a9-4603-9c2a-f4ae14e8d5f6" providerId="ADAL" clId="{67022F84-5F31-48B6-BF98-3E4027317154}" dt="2024-04-11T17:00:17.812" v="115" actId="22"/>
          <ac:picMkLst>
            <pc:docMk/>
            <pc:sldMk cId="2881744523" sldId="257"/>
            <ac:picMk id="38" creationId="{E27E3198-B5A6-EE14-1087-8C4183782C90}"/>
          </ac:picMkLst>
        </pc:picChg>
        <pc:picChg chg="mod">
          <ac:chgData name="Parker, Megan P." userId="2bb3243a-e8a9-4603-9c2a-f4ae14e8d5f6" providerId="ADAL" clId="{67022F84-5F31-48B6-BF98-3E4027317154}" dt="2024-04-16T15:00:51.586" v="3666" actId="14100"/>
          <ac:picMkLst>
            <pc:docMk/>
            <pc:sldMk cId="2881744523" sldId="257"/>
            <ac:picMk id="40" creationId="{17EC88ED-0914-BEC2-F6A9-771895B51695}"/>
          </ac:picMkLst>
        </pc:picChg>
        <pc:picChg chg="add del mod">
          <ac:chgData name="Parker, Megan P." userId="2bb3243a-e8a9-4603-9c2a-f4ae14e8d5f6" providerId="ADAL" clId="{67022F84-5F31-48B6-BF98-3E4027317154}" dt="2024-04-11T17:01:04.479" v="133" actId="22"/>
          <ac:picMkLst>
            <pc:docMk/>
            <pc:sldMk cId="2881744523" sldId="257"/>
            <ac:picMk id="41" creationId="{5A24400E-7046-6F8C-7D6D-81CDCDA02C47}"/>
          </ac:picMkLst>
        </pc:picChg>
        <pc:picChg chg="add mod">
          <ac:chgData name="Parker, Megan P." userId="2bb3243a-e8a9-4603-9c2a-f4ae14e8d5f6" providerId="ADAL" clId="{67022F84-5F31-48B6-BF98-3E4027317154}" dt="2024-04-11T17:30:26.098" v="332" actId="14100"/>
          <ac:picMkLst>
            <pc:docMk/>
            <pc:sldMk cId="2881744523" sldId="257"/>
            <ac:picMk id="43" creationId="{9EF00472-C2EB-8E64-EFE7-562207B83425}"/>
          </ac:picMkLst>
        </pc:picChg>
        <pc:picChg chg="add mod modCrop">
          <ac:chgData name="Parker, Megan P." userId="2bb3243a-e8a9-4603-9c2a-f4ae14e8d5f6" providerId="ADAL" clId="{67022F84-5F31-48B6-BF98-3E4027317154}" dt="2024-04-11T17:46:52.222" v="636" actId="14100"/>
          <ac:picMkLst>
            <pc:docMk/>
            <pc:sldMk cId="2881744523" sldId="257"/>
            <ac:picMk id="111" creationId="{A986EDE3-5E71-92C5-BFE6-0A48B07DD60E}"/>
          </ac:picMkLst>
        </pc:picChg>
        <pc:picChg chg="add mod modCrop">
          <ac:chgData name="Parker, Megan P." userId="2bb3243a-e8a9-4603-9c2a-f4ae14e8d5f6" providerId="ADAL" clId="{67022F84-5F31-48B6-BF98-3E4027317154}" dt="2024-04-11T17:46:59.212" v="637" actId="1076"/>
          <ac:picMkLst>
            <pc:docMk/>
            <pc:sldMk cId="2881744523" sldId="257"/>
            <ac:picMk id="112" creationId="{EBE79E16-F483-B88A-9777-21F91D8BADD2}"/>
          </ac:picMkLst>
        </pc:picChg>
        <pc:picChg chg="add mod">
          <ac:chgData name="Parker, Megan P." userId="2bb3243a-e8a9-4603-9c2a-f4ae14e8d5f6" providerId="ADAL" clId="{67022F84-5F31-48B6-BF98-3E4027317154}" dt="2024-04-16T15:00:54.356" v="3667" actId="14100"/>
          <ac:picMkLst>
            <pc:docMk/>
            <pc:sldMk cId="2881744523" sldId="257"/>
            <ac:picMk id="114" creationId="{37D54E9F-4610-DD88-FB39-EFAEBF055530}"/>
          </ac:picMkLst>
        </pc:picChg>
        <pc:picChg chg="add mod modCrop">
          <ac:chgData name="Parker, Megan P." userId="2bb3243a-e8a9-4603-9c2a-f4ae14e8d5f6" providerId="ADAL" clId="{67022F84-5F31-48B6-BF98-3E4027317154}" dt="2024-04-15T14:17:31.568" v="3660" actId="1076"/>
          <ac:picMkLst>
            <pc:docMk/>
            <pc:sldMk cId="2881744523" sldId="257"/>
            <ac:picMk id="117" creationId="{87556668-87FE-0266-DB3B-FB85A3D494EA}"/>
          </ac:picMkLst>
        </pc:picChg>
        <pc:picChg chg="add del mod modCrop">
          <ac:chgData name="Parker, Megan P." userId="2bb3243a-e8a9-4603-9c2a-f4ae14e8d5f6" providerId="ADAL" clId="{67022F84-5F31-48B6-BF98-3E4027317154}" dt="2024-04-11T17:55:53.140" v="718" actId="478"/>
          <ac:picMkLst>
            <pc:docMk/>
            <pc:sldMk cId="2881744523" sldId="257"/>
            <ac:picMk id="119" creationId="{F935AE61-2316-1B43-ADC9-80CC4CA7874D}"/>
          </ac:picMkLst>
        </pc:picChg>
        <pc:picChg chg="add mod ord modCrop">
          <ac:chgData name="Parker, Megan P." userId="2bb3243a-e8a9-4603-9c2a-f4ae14e8d5f6" providerId="ADAL" clId="{67022F84-5F31-48B6-BF98-3E4027317154}" dt="2024-04-15T14:13:38.554" v="3361" actId="1076"/>
          <ac:picMkLst>
            <pc:docMk/>
            <pc:sldMk cId="2881744523" sldId="257"/>
            <ac:picMk id="121" creationId="{1D2B3FB3-4B12-6C93-B629-81FDC4B19E60}"/>
          </ac:picMkLst>
        </pc:picChg>
        <pc:picChg chg="add del mod modCrop">
          <ac:chgData name="Parker, Megan P." userId="2bb3243a-e8a9-4603-9c2a-f4ae14e8d5f6" providerId="ADAL" clId="{67022F84-5F31-48B6-BF98-3E4027317154}" dt="2024-04-11T17:55:51.880" v="716" actId="478"/>
          <ac:picMkLst>
            <pc:docMk/>
            <pc:sldMk cId="2881744523" sldId="257"/>
            <ac:picMk id="122" creationId="{CF3CE545-1165-65AF-0183-1D08D0E16244}"/>
          </ac:picMkLst>
        </pc:picChg>
        <pc:picChg chg="add mod">
          <ac:chgData name="Parker, Megan P." userId="2bb3243a-e8a9-4603-9c2a-f4ae14e8d5f6" providerId="ADAL" clId="{67022F84-5F31-48B6-BF98-3E4027317154}" dt="2024-04-15T14:13:22.893" v="3355" actId="1076"/>
          <ac:picMkLst>
            <pc:docMk/>
            <pc:sldMk cId="2881744523" sldId="257"/>
            <ac:picMk id="125" creationId="{DF8C46B9-5EDE-3847-3D1B-1F09A7D4548D}"/>
          </ac:picMkLst>
        </pc:picChg>
        <pc:picChg chg="add del">
          <ac:chgData name="Parker, Megan P." userId="2bb3243a-e8a9-4603-9c2a-f4ae14e8d5f6" providerId="ADAL" clId="{67022F84-5F31-48B6-BF98-3E4027317154}" dt="2024-04-12T14:39:26.613" v="2083" actId="478"/>
          <ac:picMkLst>
            <pc:docMk/>
            <pc:sldMk cId="2881744523" sldId="257"/>
            <ac:picMk id="1026" creationId="{4A99933F-DA87-A336-57D4-00C5E30B0D86}"/>
          </ac:picMkLst>
        </pc:picChg>
        <pc:picChg chg="add del mod">
          <ac:chgData name="Parker, Megan P." userId="2bb3243a-e8a9-4603-9c2a-f4ae14e8d5f6" providerId="ADAL" clId="{67022F84-5F31-48B6-BF98-3E4027317154}" dt="2024-04-11T17:51:20.799" v="660" actId="478"/>
          <ac:picMkLst>
            <pc:docMk/>
            <pc:sldMk cId="2881744523" sldId="257"/>
            <ac:picMk id="1026" creationId="{F79EB2D2-4A15-8521-17A2-A6180F4947D9}"/>
          </ac:picMkLst>
        </pc:picChg>
        <pc:picChg chg="add del mod">
          <ac:chgData name="Parker, Megan P." userId="2bb3243a-e8a9-4603-9c2a-f4ae14e8d5f6" providerId="ADAL" clId="{67022F84-5F31-48B6-BF98-3E4027317154}" dt="2024-04-12T14:39:25.753" v="2082" actId="478"/>
          <ac:picMkLst>
            <pc:docMk/>
            <pc:sldMk cId="2881744523" sldId="257"/>
            <ac:picMk id="1028" creationId="{644F43FD-1008-0946-5488-D251C5FB223C}"/>
          </ac:picMkLst>
        </pc:picChg>
        <pc:picChg chg="add del mod">
          <ac:chgData name="Parker, Megan P." userId="2bb3243a-e8a9-4603-9c2a-f4ae14e8d5f6" providerId="ADAL" clId="{67022F84-5F31-48B6-BF98-3E4027317154}" dt="2024-04-12T14:39:24.709" v="2081" actId="478"/>
          <ac:picMkLst>
            <pc:docMk/>
            <pc:sldMk cId="2881744523" sldId="257"/>
            <ac:picMk id="1030" creationId="{697977CE-0693-9EB5-3D5A-3DF21EBD1D90}"/>
          </ac:picMkLst>
        </pc:picChg>
        <pc:cxnChg chg="add del mod">
          <ac:chgData name="Parker, Megan P." userId="2bb3243a-e8a9-4603-9c2a-f4ae14e8d5f6" providerId="ADAL" clId="{67022F84-5F31-48B6-BF98-3E4027317154}" dt="2024-04-11T17:33:21.188" v="363" actId="478"/>
          <ac:cxnSpMkLst>
            <pc:docMk/>
            <pc:sldMk cId="2881744523" sldId="257"/>
            <ac:cxnSpMk id="47" creationId="{C0314375-34EC-E3A7-3209-D5AAC6DDFCBB}"/>
          </ac:cxnSpMkLst>
        </pc:cxnChg>
        <pc:cxnChg chg="add mod">
          <ac:chgData name="Parker, Megan P." userId="2bb3243a-e8a9-4603-9c2a-f4ae14e8d5f6" providerId="ADAL" clId="{67022F84-5F31-48B6-BF98-3E4027317154}" dt="2024-04-11T17:35:45.622" v="404" actId="1076"/>
          <ac:cxnSpMkLst>
            <pc:docMk/>
            <pc:sldMk cId="2881744523" sldId="257"/>
            <ac:cxnSpMk id="50" creationId="{8174F26F-B4C9-AE5F-DF20-F44AA470F0EE}"/>
          </ac:cxnSpMkLst>
        </pc:cxnChg>
        <pc:cxnChg chg="add del mod">
          <ac:chgData name="Parker, Megan P." userId="2bb3243a-e8a9-4603-9c2a-f4ae14e8d5f6" providerId="ADAL" clId="{67022F84-5F31-48B6-BF98-3E4027317154}" dt="2024-04-11T17:33:17.538" v="362" actId="478"/>
          <ac:cxnSpMkLst>
            <pc:docMk/>
            <pc:sldMk cId="2881744523" sldId="257"/>
            <ac:cxnSpMk id="74" creationId="{91215A32-DF42-EA7D-1ABA-1A139611C87F}"/>
          </ac:cxnSpMkLst>
        </pc:cxnChg>
        <pc:cxnChg chg="add mod">
          <ac:chgData name="Parker, Megan P." userId="2bb3243a-e8a9-4603-9c2a-f4ae14e8d5f6" providerId="ADAL" clId="{67022F84-5F31-48B6-BF98-3E4027317154}" dt="2024-04-11T17:35:13.712" v="393" actId="14100"/>
          <ac:cxnSpMkLst>
            <pc:docMk/>
            <pc:sldMk cId="2881744523" sldId="257"/>
            <ac:cxnSpMk id="78" creationId="{28E12828-F1F1-9D18-2E7E-B49C698302BD}"/>
          </ac:cxnSpMkLst>
        </pc:cxnChg>
        <pc:cxnChg chg="add mod">
          <ac:chgData name="Parker, Megan P." userId="2bb3243a-e8a9-4603-9c2a-f4ae14e8d5f6" providerId="ADAL" clId="{67022F84-5F31-48B6-BF98-3E4027317154}" dt="2024-04-11T17:35:42.348" v="402" actId="14100"/>
          <ac:cxnSpMkLst>
            <pc:docMk/>
            <pc:sldMk cId="2881744523" sldId="257"/>
            <ac:cxnSpMk id="105" creationId="{15BA5BFF-3D20-2DCC-09B1-38F4B5A62964}"/>
          </ac:cxnSpMkLst>
        </pc:cxnChg>
      </pc:sldChg>
    </pc:docChg>
  </pc:docChgLst>
  <pc:docChgLst>
    <pc:chgData name="Britton, Alexander" userId="S::brittoa3@my.erau.edu::a635eb71-ba6e-4a18-b10e-3c82374914d9" providerId="AD" clId="Web-{5E5F0A0E-A317-048A-3682-E67C85B6FF34}"/>
    <pc:docChg chg="modSld">
      <pc:chgData name="Britton, Alexander" userId="S::brittoa3@my.erau.edu::a635eb71-ba6e-4a18-b10e-3c82374914d9" providerId="AD" clId="Web-{5E5F0A0E-A317-048A-3682-E67C85B6FF34}" dt="2024-04-11T16:07:00.086" v="210"/>
      <pc:docMkLst>
        <pc:docMk/>
      </pc:docMkLst>
      <pc:sldChg chg="addSp delSp modSp">
        <pc:chgData name="Britton, Alexander" userId="S::brittoa3@my.erau.edu::a635eb71-ba6e-4a18-b10e-3c82374914d9" providerId="AD" clId="Web-{5E5F0A0E-A317-048A-3682-E67C85B6FF34}" dt="2024-04-11T16:07:00.086" v="210"/>
        <pc:sldMkLst>
          <pc:docMk/>
          <pc:sldMk cId="2881744523" sldId="257"/>
        </pc:sldMkLst>
        <pc:spChg chg="add mod">
          <ac:chgData name="Britton, Alexander" userId="S::brittoa3@my.erau.edu::a635eb71-ba6e-4a18-b10e-3c82374914d9" providerId="AD" clId="Web-{5E5F0A0E-A317-048A-3682-E67C85B6FF34}" dt="2024-04-11T16:05:41.271" v="148"/>
          <ac:spMkLst>
            <pc:docMk/>
            <pc:sldMk cId="2881744523" sldId="257"/>
            <ac:spMk id="26" creationId="{66E91500-1267-FB02-E22C-992E1F8FD4CE}"/>
          </ac:spMkLst>
        </pc:spChg>
        <pc:graphicFrameChg chg="add mod modGraphic">
          <ac:chgData name="Britton, Alexander" userId="S::brittoa3@my.erau.edu::a635eb71-ba6e-4a18-b10e-3c82374914d9" providerId="AD" clId="Web-{5E5F0A0E-A317-048A-3682-E67C85B6FF34}" dt="2024-04-11T16:07:00.086" v="210"/>
          <ac:graphicFrameMkLst>
            <pc:docMk/>
            <pc:sldMk cId="2881744523" sldId="257"/>
            <ac:graphicFrameMk id="24" creationId="{60F66BB3-591E-D361-E1F1-EB6489E31603}"/>
          </ac:graphicFrameMkLst>
        </pc:graphicFrameChg>
        <pc:picChg chg="add mod">
          <ac:chgData name="Britton, Alexander" userId="S::brittoa3@my.erau.edu::a635eb71-ba6e-4a18-b10e-3c82374914d9" providerId="AD" clId="Web-{5E5F0A0E-A317-048A-3682-E67C85B6FF34}" dt="2024-04-11T16:00:08.743" v="36" actId="1076"/>
          <ac:picMkLst>
            <pc:docMk/>
            <pc:sldMk cId="2881744523" sldId="257"/>
            <ac:picMk id="3" creationId="{84D640BF-ABA3-0663-6234-27CF6B15FDBC}"/>
          </ac:picMkLst>
        </pc:picChg>
        <pc:picChg chg="del">
          <ac:chgData name="Britton, Alexander" userId="S::brittoa3@my.erau.edu::a635eb71-ba6e-4a18-b10e-3c82374914d9" providerId="AD" clId="Web-{5E5F0A0E-A317-048A-3682-E67C85B6FF34}" dt="2024-04-11T15:57:16.799" v="0"/>
          <ac:picMkLst>
            <pc:docMk/>
            <pc:sldMk cId="2881744523" sldId="257"/>
            <ac:picMk id="16" creationId="{905C624A-881E-1126-56AF-57FCFC876C0B}"/>
          </ac:picMkLst>
        </pc:picChg>
        <pc:picChg chg="add mod modCrop">
          <ac:chgData name="Britton, Alexander" userId="S::brittoa3@my.erau.edu::a635eb71-ba6e-4a18-b10e-3c82374914d9" providerId="AD" clId="Web-{5E5F0A0E-A317-048A-3682-E67C85B6FF34}" dt="2024-04-11T16:00:11.024" v="37" actId="1076"/>
          <ac:picMkLst>
            <pc:docMk/>
            <pc:sldMk cId="2881744523" sldId="257"/>
            <ac:picMk id="18" creationId="{AC47CA27-E7BD-085D-6889-D523A8057D86}"/>
          </ac:picMkLst>
        </pc:picChg>
        <pc:picChg chg="add mod modCrop">
          <ac:chgData name="Britton, Alexander" userId="S::brittoa3@my.erau.edu::a635eb71-ba6e-4a18-b10e-3c82374914d9" providerId="AD" clId="Web-{5E5F0A0E-A317-048A-3682-E67C85B6FF34}" dt="2024-04-11T16:00:21.415" v="39" actId="1076"/>
          <ac:picMkLst>
            <pc:docMk/>
            <pc:sldMk cId="2881744523" sldId="257"/>
            <ac:picMk id="19" creationId="{5BC87C7C-45E7-40E7-CF02-10FCDC826ABD}"/>
          </ac:picMkLst>
        </pc:picChg>
        <pc:picChg chg="add mod modCrop">
          <ac:chgData name="Britton, Alexander" userId="S::brittoa3@my.erau.edu::a635eb71-ba6e-4a18-b10e-3c82374914d9" providerId="AD" clId="Web-{5E5F0A0E-A317-048A-3682-E67C85B6FF34}" dt="2024-04-11T16:00:18.837" v="38" actId="1076"/>
          <ac:picMkLst>
            <pc:docMk/>
            <pc:sldMk cId="2881744523" sldId="257"/>
            <ac:picMk id="23" creationId="{4516CE56-547F-DB38-7A5F-AC0C975CBF7C}"/>
          </ac:picMkLst>
        </pc:picChg>
      </pc:sldChg>
    </pc:docChg>
  </pc:docChgLst>
  <pc:docChgLst>
    <pc:chgData name="Douglas Wingert" userId="47786c87-4634-4279-ad7a-99f568d5c13d" providerId="ADAL" clId="{C91B7D72-9D5E-4478-ABAD-CB383299A0E0}"/>
    <pc:docChg chg="undo redo custSel modSld">
      <pc:chgData name="Douglas Wingert" userId="47786c87-4634-4279-ad7a-99f568d5c13d" providerId="ADAL" clId="{C91B7D72-9D5E-4478-ABAD-CB383299A0E0}" dt="2024-04-12T16:47:17.086" v="1119" actId="1076"/>
      <pc:docMkLst>
        <pc:docMk/>
      </pc:docMkLst>
      <pc:sldChg chg="addSp delSp modSp mod">
        <pc:chgData name="Douglas Wingert" userId="47786c87-4634-4279-ad7a-99f568d5c13d" providerId="ADAL" clId="{C91B7D72-9D5E-4478-ABAD-CB383299A0E0}" dt="2024-04-12T16:47:17.086" v="1119" actId="1076"/>
        <pc:sldMkLst>
          <pc:docMk/>
          <pc:sldMk cId="2881744523" sldId="257"/>
        </pc:sldMkLst>
        <pc:spChg chg="add mod">
          <ac:chgData name="Douglas Wingert" userId="47786c87-4634-4279-ad7a-99f568d5c13d" providerId="ADAL" clId="{C91B7D72-9D5E-4478-ABAD-CB383299A0E0}" dt="2024-04-12T15:34:00.342" v="428" actId="1076"/>
          <ac:spMkLst>
            <pc:docMk/>
            <pc:sldMk cId="2881744523" sldId="257"/>
            <ac:spMk id="17" creationId="{0F124918-1F77-332B-608A-54F91D4DA7AE}"/>
          </ac:spMkLst>
        </pc:spChg>
        <pc:spChg chg="add del mod">
          <ac:chgData name="Douglas Wingert" userId="47786c87-4634-4279-ad7a-99f568d5c13d" providerId="ADAL" clId="{C91B7D72-9D5E-4478-ABAD-CB383299A0E0}" dt="2024-04-12T15:38:27.869" v="448"/>
          <ac:spMkLst>
            <pc:docMk/>
            <pc:sldMk cId="2881744523" sldId="257"/>
            <ac:spMk id="19" creationId="{1637D4E5-61F1-41E1-C530-1BE57A35A63B}"/>
          </ac:spMkLst>
        </pc:spChg>
        <pc:spChg chg="add mod">
          <ac:chgData name="Douglas Wingert" userId="47786c87-4634-4279-ad7a-99f568d5c13d" providerId="ADAL" clId="{C91B7D72-9D5E-4478-ABAD-CB383299A0E0}" dt="2024-04-12T16:43:08.301" v="1078" actId="20577"/>
          <ac:spMkLst>
            <pc:docMk/>
            <pc:sldMk cId="2881744523" sldId="257"/>
            <ac:spMk id="21" creationId="{C935870A-DE1C-CDA6-5A3D-1033867EBA4E}"/>
          </ac:spMkLst>
        </pc:spChg>
        <pc:spChg chg="mod">
          <ac:chgData name="Douglas Wingert" userId="47786c87-4634-4279-ad7a-99f568d5c13d" providerId="ADAL" clId="{C91B7D72-9D5E-4478-ABAD-CB383299A0E0}" dt="2024-04-12T15:18:55.816" v="74" actId="20577"/>
          <ac:spMkLst>
            <pc:docMk/>
            <pc:sldMk cId="2881744523" sldId="257"/>
            <ac:spMk id="25" creationId="{90B54ACD-DC0A-284D-E987-B8CD11F2F49E}"/>
          </ac:spMkLst>
        </pc:spChg>
        <pc:spChg chg="mod">
          <ac:chgData name="Douglas Wingert" userId="47786c87-4634-4279-ad7a-99f568d5c13d" providerId="ADAL" clId="{C91B7D72-9D5E-4478-ABAD-CB383299A0E0}" dt="2024-04-12T16:47:10.982" v="1116" actId="1076"/>
          <ac:spMkLst>
            <pc:docMk/>
            <pc:sldMk cId="2881744523" sldId="257"/>
            <ac:spMk id="45" creationId="{3EABA4E9-A747-9F69-F6C3-F477BEFFDBE6}"/>
          </ac:spMkLst>
        </pc:spChg>
        <pc:spChg chg="mod">
          <ac:chgData name="Douglas Wingert" userId="47786c87-4634-4279-ad7a-99f568d5c13d" providerId="ADAL" clId="{C91B7D72-9D5E-4478-ABAD-CB383299A0E0}" dt="2024-04-12T16:02:55.689" v="666" actId="1076"/>
          <ac:spMkLst>
            <pc:docMk/>
            <pc:sldMk cId="2881744523" sldId="257"/>
            <ac:spMk id="46" creationId="{3D7D8D83-068C-EC14-1BCB-849240EA1D13}"/>
          </ac:spMkLst>
        </pc:spChg>
        <pc:spChg chg="mod">
          <ac:chgData name="Douglas Wingert" userId="47786c87-4634-4279-ad7a-99f568d5c13d" providerId="ADAL" clId="{C91B7D72-9D5E-4478-ABAD-CB383299A0E0}" dt="2024-04-12T16:02:59.305" v="667" actId="1076"/>
          <ac:spMkLst>
            <pc:docMk/>
            <pc:sldMk cId="2881744523" sldId="257"/>
            <ac:spMk id="48" creationId="{C835F0A0-1F8D-E3CD-B60A-B8213D274B2C}"/>
          </ac:spMkLst>
        </pc:spChg>
        <pc:spChg chg="mod">
          <ac:chgData name="Douglas Wingert" userId="47786c87-4634-4279-ad7a-99f568d5c13d" providerId="ADAL" clId="{C91B7D72-9D5E-4478-ABAD-CB383299A0E0}" dt="2024-04-12T15:15:20.906" v="47"/>
          <ac:spMkLst>
            <pc:docMk/>
            <pc:sldMk cId="2881744523" sldId="257"/>
            <ac:spMk id="57" creationId="{00000000-0000-0000-0000-000000000000}"/>
          </ac:spMkLst>
        </pc:spChg>
        <pc:spChg chg="mod">
          <ac:chgData name="Douglas Wingert" userId="47786c87-4634-4279-ad7a-99f568d5c13d" providerId="ADAL" clId="{C91B7D72-9D5E-4478-ABAD-CB383299A0E0}" dt="2024-04-12T16:05:57.276" v="701" actId="20577"/>
          <ac:spMkLst>
            <pc:docMk/>
            <pc:sldMk cId="2881744523" sldId="257"/>
            <ac:spMk id="63" creationId="{00000000-0000-0000-0000-000000000000}"/>
          </ac:spMkLst>
        </pc:spChg>
        <pc:spChg chg="mod">
          <ac:chgData name="Douglas Wingert" userId="47786c87-4634-4279-ad7a-99f568d5c13d" providerId="ADAL" clId="{C91B7D72-9D5E-4478-ABAD-CB383299A0E0}" dt="2024-04-12T16:46:59.954" v="1113" actId="20577"/>
          <ac:spMkLst>
            <pc:docMk/>
            <pc:sldMk cId="2881744523" sldId="257"/>
            <ac:spMk id="67" creationId="{00000000-0000-0000-0000-000000000000}"/>
          </ac:spMkLst>
        </pc:spChg>
        <pc:spChg chg="mod">
          <ac:chgData name="Douglas Wingert" userId="47786c87-4634-4279-ad7a-99f568d5c13d" providerId="ADAL" clId="{C91B7D72-9D5E-4478-ABAD-CB383299A0E0}" dt="2024-04-12T16:00:35.902" v="649" actId="1076"/>
          <ac:spMkLst>
            <pc:docMk/>
            <pc:sldMk cId="2881744523" sldId="257"/>
            <ac:spMk id="77" creationId="{00000000-0000-0000-0000-000000000000}"/>
          </ac:spMkLst>
        </pc:spChg>
        <pc:spChg chg="mod">
          <ac:chgData name="Douglas Wingert" userId="47786c87-4634-4279-ad7a-99f568d5c13d" providerId="ADAL" clId="{C91B7D72-9D5E-4478-ABAD-CB383299A0E0}" dt="2024-04-12T16:38:22.155" v="1039" actId="20577"/>
          <ac:spMkLst>
            <pc:docMk/>
            <pc:sldMk cId="2881744523" sldId="257"/>
            <ac:spMk id="115" creationId="{1FE312CF-A1AD-C091-C65A-B0E875ECA13A}"/>
          </ac:spMkLst>
        </pc:spChg>
        <pc:graphicFrameChg chg="mod">
          <ac:chgData name="Douglas Wingert" userId="47786c87-4634-4279-ad7a-99f568d5c13d" providerId="ADAL" clId="{C91B7D72-9D5E-4478-ABAD-CB383299A0E0}" dt="2024-04-12T16:01:55.720" v="662" actId="1076"/>
          <ac:graphicFrameMkLst>
            <pc:docMk/>
            <pc:sldMk cId="2881744523" sldId="257"/>
            <ac:graphicFrameMk id="24" creationId="{60F66BB3-591E-D361-E1F1-EB6489E31603}"/>
          </ac:graphicFrameMkLst>
        </pc:graphicFrameChg>
        <pc:picChg chg="mod">
          <ac:chgData name="Douglas Wingert" userId="47786c87-4634-4279-ad7a-99f568d5c13d" providerId="ADAL" clId="{C91B7D72-9D5E-4478-ABAD-CB383299A0E0}" dt="2024-04-12T16:47:12.198" v="1117" actId="1076"/>
          <ac:picMkLst>
            <pc:docMk/>
            <pc:sldMk cId="2881744523" sldId="257"/>
            <ac:picMk id="11" creationId="{86A32EF8-7F5F-E7FD-D371-AD9857F91F2D}"/>
          </ac:picMkLst>
        </pc:picChg>
        <pc:picChg chg="mod">
          <ac:chgData name="Douglas Wingert" userId="47786c87-4634-4279-ad7a-99f568d5c13d" providerId="ADAL" clId="{C91B7D72-9D5E-4478-ABAD-CB383299A0E0}" dt="2024-04-12T16:47:14.686" v="1118" actId="1076"/>
          <ac:picMkLst>
            <pc:docMk/>
            <pc:sldMk cId="2881744523" sldId="257"/>
            <ac:picMk id="14" creationId="{5F50A6FA-893E-DFA2-675E-49FD0160EBDC}"/>
          </ac:picMkLst>
        </pc:picChg>
        <pc:picChg chg="mod">
          <ac:chgData name="Douglas Wingert" userId="47786c87-4634-4279-ad7a-99f568d5c13d" providerId="ADAL" clId="{C91B7D72-9D5E-4478-ABAD-CB383299A0E0}" dt="2024-04-12T16:01:25.415" v="657" actId="1076"/>
          <ac:picMkLst>
            <pc:docMk/>
            <pc:sldMk cId="2881744523" sldId="257"/>
            <ac:picMk id="18" creationId="{AC47CA27-E7BD-085D-6889-D523A8057D86}"/>
          </ac:picMkLst>
        </pc:picChg>
        <pc:picChg chg="mod">
          <ac:chgData name="Douglas Wingert" userId="47786c87-4634-4279-ad7a-99f568d5c13d" providerId="ADAL" clId="{C91B7D72-9D5E-4478-ABAD-CB383299A0E0}" dt="2024-04-12T16:01:48.504" v="660" actId="1076"/>
          <ac:picMkLst>
            <pc:docMk/>
            <pc:sldMk cId="2881744523" sldId="257"/>
            <ac:picMk id="23" creationId="{4516CE56-547F-DB38-7A5F-AC0C975CBF7C}"/>
          </ac:picMkLst>
        </pc:picChg>
        <pc:picChg chg="del">
          <ac:chgData name="Douglas Wingert" userId="47786c87-4634-4279-ad7a-99f568d5c13d" providerId="ADAL" clId="{C91B7D72-9D5E-4478-ABAD-CB383299A0E0}" dt="2024-04-12T15:14:27.161" v="40" actId="478"/>
          <ac:picMkLst>
            <pc:docMk/>
            <pc:sldMk cId="2881744523" sldId="257"/>
            <ac:picMk id="33" creationId="{FC864A97-958E-6DE3-7893-80D616F012DE}"/>
          </ac:picMkLst>
        </pc:picChg>
        <pc:picChg chg="mod">
          <ac:chgData name="Douglas Wingert" userId="47786c87-4634-4279-ad7a-99f568d5c13d" providerId="ADAL" clId="{C91B7D72-9D5E-4478-ABAD-CB383299A0E0}" dt="2024-04-12T16:26:41.240" v="962" actId="14100"/>
          <ac:picMkLst>
            <pc:docMk/>
            <pc:sldMk cId="2881744523" sldId="257"/>
            <ac:picMk id="35" creationId="{0174F459-2462-99C2-66B5-632A642BB881}"/>
          </ac:picMkLst>
        </pc:picChg>
        <pc:picChg chg="mod">
          <ac:chgData name="Douglas Wingert" userId="47786c87-4634-4279-ad7a-99f568d5c13d" providerId="ADAL" clId="{C91B7D72-9D5E-4478-ABAD-CB383299A0E0}" dt="2024-04-12T16:02:45.753" v="664" actId="1076"/>
          <ac:picMkLst>
            <pc:docMk/>
            <pc:sldMk cId="2881744523" sldId="257"/>
            <ac:picMk id="40" creationId="{17EC88ED-0914-BEC2-F6A9-771895B51695}"/>
          </ac:picMkLst>
        </pc:picChg>
        <pc:picChg chg="mod">
          <ac:chgData name="Douglas Wingert" userId="47786c87-4634-4279-ad7a-99f568d5c13d" providerId="ADAL" clId="{C91B7D72-9D5E-4478-ABAD-CB383299A0E0}" dt="2024-04-12T16:01:52.127" v="661" actId="1076"/>
          <ac:picMkLst>
            <pc:docMk/>
            <pc:sldMk cId="2881744523" sldId="257"/>
            <ac:picMk id="43" creationId="{9EF00472-C2EB-8E64-EFE7-562207B83425}"/>
          </ac:picMkLst>
        </pc:picChg>
        <pc:picChg chg="mod">
          <ac:chgData name="Douglas Wingert" userId="47786c87-4634-4279-ad7a-99f568d5c13d" providerId="ADAL" clId="{C91B7D72-9D5E-4478-ABAD-CB383299A0E0}" dt="2024-04-12T16:47:03.254" v="1114" actId="1076"/>
          <ac:picMkLst>
            <pc:docMk/>
            <pc:sldMk cId="2881744523" sldId="257"/>
            <ac:picMk id="111" creationId="{A986EDE3-5E71-92C5-BFE6-0A48B07DD60E}"/>
          </ac:picMkLst>
        </pc:picChg>
        <pc:picChg chg="mod">
          <ac:chgData name="Douglas Wingert" userId="47786c87-4634-4279-ad7a-99f568d5c13d" providerId="ADAL" clId="{C91B7D72-9D5E-4478-ABAD-CB383299A0E0}" dt="2024-04-12T16:47:17.086" v="1119" actId="1076"/>
          <ac:picMkLst>
            <pc:docMk/>
            <pc:sldMk cId="2881744523" sldId="257"/>
            <ac:picMk id="112" creationId="{EBE79E16-F483-B88A-9777-21F91D8BADD2}"/>
          </ac:picMkLst>
        </pc:picChg>
        <pc:picChg chg="mod">
          <ac:chgData name="Douglas Wingert" userId="47786c87-4634-4279-ad7a-99f568d5c13d" providerId="ADAL" clId="{C91B7D72-9D5E-4478-ABAD-CB383299A0E0}" dt="2024-04-12T16:02:51.072" v="665" actId="1076"/>
          <ac:picMkLst>
            <pc:docMk/>
            <pc:sldMk cId="2881744523" sldId="257"/>
            <ac:picMk id="114" creationId="{37D54E9F-4610-DD88-FB39-EFAEBF055530}"/>
          </ac:picMkLst>
        </pc:picChg>
        <pc:picChg chg="mod">
          <ac:chgData name="Douglas Wingert" userId="47786c87-4634-4279-ad7a-99f568d5c13d" providerId="ADAL" clId="{C91B7D72-9D5E-4478-ABAD-CB383299A0E0}" dt="2024-04-12T16:44:51.334" v="1082" actId="1076"/>
          <ac:picMkLst>
            <pc:docMk/>
            <pc:sldMk cId="2881744523" sldId="257"/>
            <ac:picMk id="117" creationId="{87556668-87FE-0266-DB3B-FB85A3D494EA}"/>
          </ac:picMkLst>
        </pc:picChg>
        <pc:picChg chg="mod">
          <ac:chgData name="Douglas Wingert" userId="47786c87-4634-4279-ad7a-99f568d5c13d" providerId="ADAL" clId="{C91B7D72-9D5E-4478-ABAD-CB383299A0E0}" dt="2024-04-12T16:43:03.778" v="1077" actId="1076"/>
          <ac:picMkLst>
            <pc:docMk/>
            <pc:sldMk cId="2881744523" sldId="257"/>
            <ac:picMk id="121" creationId="{1D2B3FB3-4B12-6C93-B629-81FDC4B19E60}"/>
          </ac:picMkLst>
        </pc:picChg>
        <pc:picChg chg="mod">
          <ac:chgData name="Douglas Wingert" userId="47786c87-4634-4279-ad7a-99f568d5c13d" providerId="ADAL" clId="{C91B7D72-9D5E-4478-ABAD-CB383299A0E0}" dt="2024-04-12T16:42:58.826" v="1076" actId="1076"/>
          <ac:picMkLst>
            <pc:docMk/>
            <pc:sldMk cId="2881744523" sldId="257"/>
            <ac:picMk id="125" creationId="{DF8C46B9-5EDE-3847-3D1B-1F09A7D4548D}"/>
          </ac:picMkLst>
        </pc:picChg>
        <pc:cxnChg chg="mod">
          <ac:chgData name="Douglas Wingert" userId="47786c87-4634-4279-ad7a-99f568d5c13d" providerId="ADAL" clId="{C91B7D72-9D5E-4478-ABAD-CB383299A0E0}" dt="2024-04-12T16:01:52.127" v="661" actId="1076"/>
          <ac:cxnSpMkLst>
            <pc:docMk/>
            <pc:sldMk cId="2881744523" sldId="257"/>
            <ac:cxnSpMk id="50" creationId="{8174F26F-B4C9-AE5F-DF20-F44AA470F0EE}"/>
          </ac:cxnSpMkLst>
        </pc:cxnChg>
        <pc:cxnChg chg="mod">
          <ac:chgData name="Douglas Wingert" userId="47786c87-4634-4279-ad7a-99f568d5c13d" providerId="ADAL" clId="{C91B7D72-9D5E-4478-ABAD-CB383299A0E0}" dt="2024-04-12T16:01:25.415" v="657" actId="1076"/>
          <ac:cxnSpMkLst>
            <pc:docMk/>
            <pc:sldMk cId="2881744523" sldId="257"/>
            <ac:cxnSpMk id="78" creationId="{28E12828-F1F1-9D18-2E7E-B49C698302BD}"/>
          </ac:cxnSpMkLst>
        </pc:cxnChg>
      </pc:sldChg>
    </pc:docChg>
  </pc:docChgLst>
  <pc:docChgLst>
    <pc:chgData name="Walck, Christine D." userId="S::daileyc1@erau.edu::fc4642d0-be25-4349-96c1-6699621ebcfb" providerId="AD" clId="Web-{126E75DC-3E68-DCE0-F953-EACC70EDABC3}"/>
    <pc:docChg chg="modSld">
      <pc:chgData name="Walck, Christine D." userId="S::daileyc1@erau.edu::fc4642d0-be25-4349-96c1-6699621ebcfb" providerId="AD" clId="Web-{126E75DC-3E68-DCE0-F953-EACC70EDABC3}" dt="2024-04-12T13:26:30.158" v="7" actId="1076"/>
      <pc:docMkLst>
        <pc:docMk/>
      </pc:docMkLst>
      <pc:sldChg chg="modSp">
        <pc:chgData name="Walck, Christine D." userId="S::daileyc1@erau.edu::fc4642d0-be25-4349-96c1-6699621ebcfb" providerId="AD" clId="Web-{126E75DC-3E68-DCE0-F953-EACC70EDABC3}" dt="2024-04-12T13:26:30.158" v="7" actId="1076"/>
        <pc:sldMkLst>
          <pc:docMk/>
          <pc:sldMk cId="2881744523" sldId="257"/>
        </pc:sldMkLst>
        <pc:graphicFrameChg chg="mod modGraphic">
          <ac:chgData name="Walck, Christine D." userId="S::daileyc1@erau.edu::fc4642d0-be25-4349-96c1-6699621ebcfb" providerId="AD" clId="Web-{126E75DC-3E68-DCE0-F953-EACC70EDABC3}" dt="2024-04-12T13:26:26.611" v="6"/>
          <ac:graphicFrameMkLst>
            <pc:docMk/>
            <pc:sldMk cId="2881744523" sldId="257"/>
            <ac:graphicFrameMk id="24" creationId="{60F66BB3-591E-D361-E1F1-EB6489E31603}"/>
          </ac:graphicFrameMkLst>
        </pc:graphicFrameChg>
        <pc:picChg chg="mod">
          <ac:chgData name="Walck, Christine D." userId="S::daileyc1@erau.edu::fc4642d0-be25-4349-96c1-6699621ebcfb" providerId="AD" clId="Web-{126E75DC-3E68-DCE0-F953-EACC70EDABC3}" dt="2024-04-12T13:26:30.158" v="7" actId="1076"/>
          <ac:picMkLst>
            <pc:docMk/>
            <pc:sldMk cId="2881744523" sldId="257"/>
            <ac:picMk id="35" creationId="{0174F459-2462-99C2-66B5-632A642BB88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t>NEW POSTER! UPDATE</a:t>
            </a:r>
            <a:endParaRPr/>
          </a:p>
        </p:txBody>
      </p:sp>
    </p:spTree>
    <p:extLst>
      <p:ext uri="{BB962C8B-B14F-4D97-AF65-F5344CB8AC3E}">
        <p14:creationId xmlns:p14="http://schemas.microsoft.com/office/powerpoint/2010/main" val="541087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free-power-point-templates.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496200" y="4765280"/>
            <a:ext cx="40899001" cy="13136700"/>
          </a:xfrm>
          <a:prstGeom prst="rect">
            <a:avLst/>
          </a:prstGeom>
        </p:spPr>
        <p:txBody>
          <a:bodyPr spcFirstLastPara="1" wrap="square" lIns="487600" tIns="487600" rIns="487600" bIns="487600" anchor="b" anchorCtr="0">
            <a:noAutofit/>
          </a:bodyPr>
          <a:lstStyle>
            <a:lvl1pPr lvl="0" algn="ctr">
              <a:spcBef>
                <a:spcPts val="0"/>
              </a:spcBef>
              <a:spcAft>
                <a:spcPts val="0"/>
              </a:spcAft>
              <a:buSzPts val="27700"/>
              <a:buNone/>
              <a:defRPr sz="27700"/>
            </a:lvl1pPr>
            <a:lvl2pPr lvl="1" algn="ctr">
              <a:spcBef>
                <a:spcPts val="0"/>
              </a:spcBef>
              <a:spcAft>
                <a:spcPts val="0"/>
              </a:spcAft>
              <a:buSzPts val="27700"/>
              <a:buNone/>
              <a:defRPr sz="27700"/>
            </a:lvl2pPr>
            <a:lvl3pPr lvl="2" algn="ctr">
              <a:spcBef>
                <a:spcPts val="0"/>
              </a:spcBef>
              <a:spcAft>
                <a:spcPts val="0"/>
              </a:spcAft>
              <a:buSzPts val="27700"/>
              <a:buNone/>
              <a:defRPr sz="27700"/>
            </a:lvl3pPr>
            <a:lvl4pPr lvl="3" algn="ctr">
              <a:spcBef>
                <a:spcPts val="0"/>
              </a:spcBef>
              <a:spcAft>
                <a:spcPts val="0"/>
              </a:spcAft>
              <a:buSzPts val="27700"/>
              <a:buNone/>
              <a:defRPr sz="27700"/>
            </a:lvl4pPr>
            <a:lvl5pPr lvl="4" algn="ctr">
              <a:spcBef>
                <a:spcPts val="0"/>
              </a:spcBef>
              <a:spcAft>
                <a:spcPts val="0"/>
              </a:spcAft>
              <a:buSzPts val="27700"/>
              <a:buNone/>
              <a:defRPr sz="27700"/>
            </a:lvl5pPr>
            <a:lvl6pPr lvl="5" algn="ctr">
              <a:spcBef>
                <a:spcPts val="0"/>
              </a:spcBef>
              <a:spcAft>
                <a:spcPts val="0"/>
              </a:spcAft>
              <a:buSzPts val="27700"/>
              <a:buNone/>
              <a:defRPr sz="27700"/>
            </a:lvl6pPr>
            <a:lvl7pPr lvl="6" algn="ctr">
              <a:spcBef>
                <a:spcPts val="0"/>
              </a:spcBef>
              <a:spcAft>
                <a:spcPts val="0"/>
              </a:spcAft>
              <a:buSzPts val="27700"/>
              <a:buNone/>
              <a:defRPr sz="27700"/>
            </a:lvl7pPr>
            <a:lvl8pPr lvl="7" algn="ctr">
              <a:spcBef>
                <a:spcPts val="0"/>
              </a:spcBef>
              <a:spcAft>
                <a:spcPts val="0"/>
              </a:spcAft>
              <a:buSzPts val="27700"/>
              <a:buNone/>
              <a:defRPr sz="27700"/>
            </a:lvl8pPr>
            <a:lvl9pPr lvl="8" algn="ctr">
              <a:spcBef>
                <a:spcPts val="0"/>
              </a:spcBef>
              <a:spcAft>
                <a:spcPts val="0"/>
              </a:spcAft>
              <a:buSzPts val="27700"/>
              <a:buNone/>
              <a:defRPr sz="27700"/>
            </a:lvl9pPr>
          </a:lstStyle>
          <a:p>
            <a:endParaRPr/>
          </a:p>
        </p:txBody>
      </p:sp>
      <p:sp>
        <p:nvSpPr>
          <p:cNvPr id="11" name="Google Shape;11;p2"/>
          <p:cNvSpPr txBox="1">
            <a:spLocks noGrp="1"/>
          </p:cNvSpPr>
          <p:nvPr>
            <p:ph type="subTitle" idx="1"/>
          </p:nvPr>
        </p:nvSpPr>
        <p:spPr>
          <a:xfrm>
            <a:off x="1496160" y="18138400"/>
            <a:ext cx="40899001" cy="5072700"/>
          </a:xfrm>
          <a:prstGeom prst="rect">
            <a:avLst/>
          </a:prstGeom>
        </p:spPr>
        <p:txBody>
          <a:bodyPr spcFirstLastPara="1" wrap="square" lIns="487600" tIns="487600" rIns="487600" bIns="487600" anchor="t" anchorCtr="0">
            <a:noAutofit/>
          </a:bodyPr>
          <a:lstStyle>
            <a:lvl1pPr lvl="0" algn="ctr">
              <a:lnSpc>
                <a:spcPct val="100000"/>
              </a:lnSpc>
              <a:spcBef>
                <a:spcPts val="0"/>
              </a:spcBef>
              <a:spcAft>
                <a:spcPts val="0"/>
              </a:spcAft>
              <a:buSzPts val="14900"/>
              <a:buNone/>
              <a:defRPr sz="14900"/>
            </a:lvl1pPr>
            <a:lvl2pPr lvl="1" algn="ctr">
              <a:lnSpc>
                <a:spcPct val="100000"/>
              </a:lnSpc>
              <a:spcBef>
                <a:spcPts val="0"/>
              </a:spcBef>
              <a:spcAft>
                <a:spcPts val="0"/>
              </a:spcAft>
              <a:buSzPts val="14900"/>
              <a:buNone/>
              <a:defRPr sz="14900"/>
            </a:lvl2pPr>
            <a:lvl3pPr lvl="2" algn="ctr">
              <a:lnSpc>
                <a:spcPct val="100000"/>
              </a:lnSpc>
              <a:spcBef>
                <a:spcPts val="0"/>
              </a:spcBef>
              <a:spcAft>
                <a:spcPts val="0"/>
              </a:spcAft>
              <a:buSzPts val="14900"/>
              <a:buNone/>
              <a:defRPr sz="14900"/>
            </a:lvl3pPr>
            <a:lvl4pPr lvl="3" algn="ctr">
              <a:lnSpc>
                <a:spcPct val="100000"/>
              </a:lnSpc>
              <a:spcBef>
                <a:spcPts val="0"/>
              </a:spcBef>
              <a:spcAft>
                <a:spcPts val="0"/>
              </a:spcAft>
              <a:buSzPts val="14900"/>
              <a:buNone/>
              <a:defRPr sz="14900"/>
            </a:lvl4pPr>
            <a:lvl5pPr lvl="4" algn="ctr">
              <a:lnSpc>
                <a:spcPct val="100000"/>
              </a:lnSpc>
              <a:spcBef>
                <a:spcPts val="0"/>
              </a:spcBef>
              <a:spcAft>
                <a:spcPts val="0"/>
              </a:spcAft>
              <a:buSzPts val="14900"/>
              <a:buNone/>
              <a:defRPr sz="14900"/>
            </a:lvl5pPr>
            <a:lvl6pPr lvl="5" algn="ctr">
              <a:lnSpc>
                <a:spcPct val="100000"/>
              </a:lnSpc>
              <a:spcBef>
                <a:spcPts val="0"/>
              </a:spcBef>
              <a:spcAft>
                <a:spcPts val="0"/>
              </a:spcAft>
              <a:buSzPts val="14900"/>
              <a:buNone/>
              <a:defRPr sz="14900"/>
            </a:lvl6pPr>
            <a:lvl7pPr lvl="6" algn="ctr">
              <a:lnSpc>
                <a:spcPct val="100000"/>
              </a:lnSpc>
              <a:spcBef>
                <a:spcPts val="0"/>
              </a:spcBef>
              <a:spcAft>
                <a:spcPts val="0"/>
              </a:spcAft>
              <a:buSzPts val="14900"/>
              <a:buNone/>
              <a:defRPr sz="14900"/>
            </a:lvl7pPr>
            <a:lvl8pPr lvl="7" algn="ctr">
              <a:lnSpc>
                <a:spcPct val="100000"/>
              </a:lnSpc>
              <a:spcBef>
                <a:spcPts val="0"/>
              </a:spcBef>
              <a:spcAft>
                <a:spcPts val="0"/>
              </a:spcAft>
              <a:buSzPts val="14900"/>
              <a:buNone/>
              <a:defRPr sz="14900"/>
            </a:lvl8pPr>
            <a:lvl9pPr lvl="8" algn="ctr">
              <a:lnSpc>
                <a:spcPct val="100000"/>
              </a:lnSpc>
              <a:spcBef>
                <a:spcPts val="0"/>
              </a:spcBef>
              <a:spcAft>
                <a:spcPts val="0"/>
              </a:spcAft>
              <a:buSzPts val="14900"/>
              <a:buNone/>
              <a:defRPr sz="14900"/>
            </a:lvl9pPr>
          </a:lstStyle>
          <a:p>
            <a:endParaRPr/>
          </a:p>
        </p:txBody>
      </p:sp>
      <p:sp>
        <p:nvSpPr>
          <p:cNvPr id="12" name="Google Shape;12;p2"/>
          <p:cNvSpPr txBox="1">
            <a:spLocks noGrp="1"/>
          </p:cNvSpPr>
          <p:nvPr>
            <p:ph type="sldNum" idx="12"/>
          </p:nvPr>
        </p:nvSpPr>
        <p:spPr>
          <a:xfrm>
            <a:off x="40667797" y="29844588"/>
            <a:ext cx="2633700" cy="2519100"/>
          </a:xfrm>
          <a:prstGeom prst="rect">
            <a:avLst/>
          </a:prstGeom>
        </p:spPr>
        <p:txBody>
          <a:bodyPr spcFirstLastPara="1" wrap="square" lIns="487600" tIns="487600" rIns="487600" bIns="4876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1496160" y="7079200"/>
            <a:ext cx="40899001" cy="12566400"/>
          </a:xfrm>
          <a:prstGeom prst="rect">
            <a:avLst/>
          </a:prstGeom>
        </p:spPr>
        <p:txBody>
          <a:bodyPr spcFirstLastPara="1" wrap="square" lIns="487600" tIns="487600" rIns="487600" bIns="487600" anchor="b" anchorCtr="0">
            <a:noAutofit/>
          </a:bodyPr>
          <a:lstStyle>
            <a:lvl1pPr lvl="0" algn="ctr">
              <a:spcBef>
                <a:spcPts val="0"/>
              </a:spcBef>
              <a:spcAft>
                <a:spcPts val="0"/>
              </a:spcAft>
              <a:buSzPts val="64000"/>
              <a:buNone/>
              <a:defRPr sz="64000"/>
            </a:lvl1pPr>
            <a:lvl2pPr lvl="1" algn="ctr">
              <a:spcBef>
                <a:spcPts val="0"/>
              </a:spcBef>
              <a:spcAft>
                <a:spcPts val="0"/>
              </a:spcAft>
              <a:buSzPts val="64000"/>
              <a:buNone/>
              <a:defRPr sz="64000"/>
            </a:lvl2pPr>
            <a:lvl3pPr lvl="2" algn="ctr">
              <a:spcBef>
                <a:spcPts val="0"/>
              </a:spcBef>
              <a:spcAft>
                <a:spcPts val="0"/>
              </a:spcAft>
              <a:buSzPts val="64000"/>
              <a:buNone/>
              <a:defRPr sz="64000"/>
            </a:lvl3pPr>
            <a:lvl4pPr lvl="3" algn="ctr">
              <a:spcBef>
                <a:spcPts val="0"/>
              </a:spcBef>
              <a:spcAft>
                <a:spcPts val="0"/>
              </a:spcAft>
              <a:buSzPts val="64000"/>
              <a:buNone/>
              <a:defRPr sz="64000"/>
            </a:lvl4pPr>
            <a:lvl5pPr lvl="4" algn="ctr">
              <a:spcBef>
                <a:spcPts val="0"/>
              </a:spcBef>
              <a:spcAft>
                <a:spcPts val="0"/>
              </a:spcAft>
              <a:buSzPts val="64000"/>
              <a:buNone/>
              <a:defRPr sz="64000"/>
            </a:lvl5pPr>
            <a:lvl6pPr lvl="5" algn="ctr">
              <a:spcBef>
                <a:spcPts val="0"/>
              </a:spcBef>
              <a:spcAft>
                <a:spcPts val="0"/>
              </a:spcAft>
              <a:buSzPts val="64000"/>
              <a:buNone/>
              <a:defRPr sz="64000"/>
            </a:lvl6pPr>
            <a:lvl7pPr lvl="6" algn="ctr">
              <a:spcBef>
                <a:spcPts val="0"/>
              </a:spcBef>
              <a:spcAft>
                <a:spcPts val="0"/>
              </a:spcAft>
              <a:buSzPts val="64000"/>
              <a:buNone/>
              <a:defRPr sz="64000"/>
            </a:lvl7pPr>
            <a:lvl8pPr lvl="7" algn="ctr">
              <a:spcBef>
                <a:spcPts val="0"/>
              </a:spcBef>
              <a:spcAft>
                <a:spcPts val="0"/>
              </a:spcAft>
              <a:buSzPts val="64000"/>
              <a:buNone/>
              <a:defRPr sz="64000"/>
            </a:lvl8pPr>
            <a:lvl9pPr lvl="8" algn="ctr">
              <a:spcBef>
                <a:spcPts val="0"/>
              </a:spcBef>
              <a:spcAft>
                <a:spcPts val="0"/>
              </a:spcAft>
              <a:buSzPts val="64000"/>
              <a:buNone/>
              <a:defRPr sz="64000"/>
            </a:lvl9pPr>
          </a:lstStyle>
          <a:p>
            <a:r>
              <a:t>xx%</a:t>
            </a:r>
          </a:p>
        </p:txBody>
      </p:sp>
      <p:sp>
        <p:nvSpPr>
          <p:cNvPr id="46" name="Google Shape;46;p11"/>
          <p:cNvSpPr txBox="1">
            <a:spLocks noGrp="1"/>
          </p:cNvSpPr>
          <p:nvPr>
            <p:ph type="body" idx="1"/>
          </p:nvPr>
        </p:nvSpPr>
        <p:spPr>
          <a:xfrm>
            <a:off x="1496160" y="20174241"/>
            <a:ext cx="40899001" cy="8325000"/>
          </a:xfrm>
          <a:prstGeom prst="rect">
            <a:avLst/>
          </a:prstGeom>
        </p:spPr>
        <p:txBody>
          <a:bodyPr spcFirstLastPara="1" wrap="square" lIns="487600" tIns="487600" rIns="487600" bIns="487600" anchor="t" anchorCtr="0">
            <a:noAutofit/>
          </a:bodyPr>
          <a:lstStyle>
            <a:lvl1pPr marL="457200" lvl="0" indent="-838200" algn="ctr">
              <a:spcBef>
                <a:spcPts val="0"/>
              </a:spcBef>
              <a:spcAft>
                <a:spcPts val="0"/>
              </a:spcAft>
              <a:buSzPts val="9600"/>
              <a:buChar char="●"/>
              <a:defRPr/>
            </a:lvl1pPr>
            <a:lvl2pPr marL="914400" lvl="1" indent="-704850" algn="ctr">
              <a:spcBef>
                <a:spcPts val="8500"/>
              </a:spcBef>
              <a:spcAft>
                <a:spcPts val="0"/>
              </a:spcAft>
              <a:buSzPts val="7500"/>
              <a:buChar char="○"/>
              <a:defRPr/>
            </a:lvl2pPr>
            <a:lvl3pPr marL="1371600" lvl="2" indent="-704850" algn="ctr">
              <a:spcBef>
                <a:spcPts val="8500"/>
              </a:spcBef>
              <a:spcAft>
                <a:spcPts val="0"/>
              </a:spcAft>
              <a:buSzPts val="7500"/>
              <a:buChar char="■"/>
              <a:defRPr/>
            </a:lvl3pPr>
            <a:lvl4pPr marL="1828800" lvl="3" indent="-704850" algn="ctr">
              <a:spcBef>
                <a:spcPts val="8500"/>
              </a:spcBef>
              <a:spcAft>
                <a:spcPts val="0"/>
              </a:spcAft>
              <a:buSzPts val="7500"/>
              <a:buChar char="●"/>
              <a:defRPr/>
            </a:lvl4pPr>
            <a:lvl5pPr marL="2286000" lvl="4" indent="-704850" algn="ctr">
              <a:spcBef>
                <a:spcPts val="8500"/>
              </a:spcBef>
              <a:spcAft>
                <a:spcPts val="0"/>
              </a:spcAft>
              <a:buSzPts val="7500"/>
              <a:buChar char="○"/>
              <a:defRPr/>
            </a:lvl5pPr>
            <a:lvl6pPr marL="2743200" lvl="5" indent="-704850" algn="ctr">
              <a:spcBef>
                <a:spcPts val="8500"/>
              </a:spcBef>
              <a:spcAft>
                <a:spcPts val="0"/>
              </a:spcAft>
              <a:buSzPts val="7500"/>
              <a:buChar char="■"/>
              <a:defRPr/>
            </a:lvl6pPr>
            <a:lvl7pPr marL="3200400" lvl="6" indent="-704850" algn="ctr">
              <a:spcBef>
                <a:spcPts val="8500"/>
              </a:spcBef>
              <a:spcAft>
                <a:spcPts val="0"/>
              </a:spcAft>
              <a:buSzPts val="7500"/>
              <a:buChar char="●"/>
              <a:defRPr/>
            </a:lvl7pPr>
            <a:lvl8pPr marL="3657600" lvl="7" indent="-704850" algn="ctr">
              <a:spcBef>
                <a:spcPts val="8500"/>
              </a:spcBef>
              <a:spcAft>
                <a:spcPts val="0"/>
              </a:spcAft>
              <a:buSzPts val="7500"/>
              <a:buChar char="○"/>
              <a:defRPr/>
            </a:lvl8pPr>
            <a:lvl9pPr marL="4114800" lvl="8" indent="-704850" algn="ctr">
              <a:spcBef>
                <a:spcPts val="8500"/>
              </a:spcBef>
              <a:spcAft>
                <a:spcPts val="8500"/>
              </a:spcAft>
              <a:buSzPts val="7500"/>
              <a:buChar char="■"/>
              <a:defRPr/>
            </a:lvl9pPr>
          </a:lstStyle>
          <a:p>
            <a:endParaRPr/>
          </a:p>
        </p:txBody>
      </p:sp>
      <p:sp>
        <p:nvSpPr>
          <p:cNvPr id="47" name="Google Shape;47;p11"/>
          <p:cNvSpPr txBox="1">
            <a:spLocks noGrp="1"/>
          </p:cNvSpPr>
          <p:nvPr>
            <p:ph type="sldNum" idx="12"/>
          </p:nvPr>
        </p:nvSpPr>
        <p:spPr>
          <a:xfrm>
            <a:off x="40667797" y="29844588"/>
            <a:ext cx="2633700" cy="2519100"/>
          </a:xfrm>
          <a:prstGeom prst="rect">
            <a:avLst/>
          </a:prstGeom>
        </p:spPr>
        <p:txBody>
          <a:bodyPr spcFirstLastPara="1" wrap="square" lIns="487600" tIns="487600" rIns="487600" bIns="4876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40667797" y="29844588"/>
            <a:ext cx="2633700" cy="2519100"/>
          </a:xfrm>
          <a:prstGeom prst="rect">
            <a:avLst/>
          </a:prstGeom>
        </p:spPr>
        <p:txBody>
          <a:bodyPr spcFirstLastPara="1" wrap="square" lIns="487600" tIns="487600" rIns="487600" bIns="4876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50" name="Google Shape;50;p12" descr="logo.png">
            <a:hlinkClick r:id="rId2"/>
          </p:cNvPr>
          <p:cNvPicPr preferRelativeResize="0"/>
          <p:nvPr/>
        </p:nvPicPr>
        <p:blipFill>
          <a:blip r:embed="rId3">
            <a:alphaModFix/>
          </a:blip>
          <a:stretch>
            <a:fillRect/>
          </a:stretch>
        </p:blipFill>
        <p:spPr>
          <a:xfrm>
            <a:off x="2347999" y="1143000"/>
            <a:ext cx="7177000" cy="23334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496160" y="13765441"/>
            <a:ext cx="40899001" cy="5387400"/>
          </a:xfrm>
          <a:prstGeom prst="rect">
            <a:avLst/>
          </a:prstGeom>
        </p:spPr>
        <p:txBody>
          <a:bodyPr spcFirstLastPara="1" wrap="square" lIns="487600" tIns="487600" rIns="487600" bIns="487600" anchor="ctr" anchorCtr="0">
            <a:noAutofit/>
          </a:bodyPr>
          <a:lstStyle>
            <a:lvl1pPr lvl="0" algn="ctr">
              <a:spcBef>
                <a:spcPts val="0"/>
              </a:spcBef>
              <a:spcAft>
                <a:spcPts val="0"/>
              </a:spcAft>
              <a:buSzPts val="19200"/>
              <a:buNone/>
              <a:defRPr sz="19200"/>
            </a:lvl1pPr>
            <a:lvl2pPr lvl="1" algn="ctr">
              <a:spcBef>
                <a:spcPts val="0"/>
              </a:spcBef>
              <a:spcAft>
                <a:spcPts val="0"/>
              </a:spcAft>
              <a:buSzPts val="19200"/>
              <a:buNone/>
              <a:defRPr sz="19200"/>
            </a:lvl2pPr>
            <a:lvl3pPr lvl="2" algn="ctr">
              <a:spcBef>
                <a:spcPts val="0"/>
              </a:spcBef>
              <a:spcAft>
                <a:spcPts val="0"/>
              </a:spcAft>
              <a:buSzPts val="19200"/>
              <a:buNone/>
              <a:defRPr sz="19200"/>
            </a:lvl3pPr>
            <a:lvl4pPr lvl="3" algn="ctr">
              <a:spcBef>
                <a:spcPts val="0"/>
              </a:spcBef>
              <a:spcAft>
                <a:spcPts val="0"/>
              </a:spcAft>
              <a:buSzPts val="19200"/>
              <a:buNone/>
              <a:defRPr sz="19200"/>
            </a:lvl4pPr>
            <a:lvl5pPr lvl="4" algn="ctr">
              <a:spcBef>
                <a:spcPts val="0"/>
              </a:spcBef>
              <a:spcAft>
                <a:spcPts val="0"/>
              </a:spcAft>
              <a:buSzPts val="19200"/>
              <a:buNone/>
              <a:defRPr sz="19200"/>
            </a:lvl5pPr>
            <a:lvl6pPr lvl="5" algn="ctr">
              <a:spcBef>
                <a:spcPts val="0"/>
              </a:spcBef>
              <a:spcAft>
                <a:spcPts val="0"/>
              </a:spcAft>
              <a:buSzPts val="19200"/>
              <a:buNone/>
              <a:defRPr sz="19200"/>
            </a:lvl6pPr>
            <a:lvl7pPr lvl="6" algn="ctr">
              <a:spcBef>
                <a:spcPts val="0"/>
              </a:spcBef>
              <a:spcAft>
                <a:spcPts val="0"/>
              </a:spcAft>
              <a:buSzPts val="19200"/>
              <a:buNone/>
              <a:defRPr sz="19200"/>
            </a:lvl7pPr>
            <a:lvl8pPr lvl="7" algn="ctr">
              <a:spcBef>
                <a:spcPts val="0"/>
              </a:spcBef>
              <a:spcAft>
                <a:spcPts val="0"/>
              </a:spcAft>
              <a:buSzPts val="19200"/>
              <a:buNone/>
              <a:defRPr sz="19200"/>
            </a:lvl8pPr>
            <a:lvl9pPr lvl="8" algn="ctr">
              <a:spcBef>
                <a:spcPts val="0"/>
              </a:spcBef>
              <a:spcAft>
                <a:spcPts val="0"/>
              </a:spcAft>
              <a:buSzPts val="19200"/>
              <a:buNone/>
              <a:defRPr sz="19200"/>
            </a:lvl9pPr>
          </a:lstStyle>
          <a:p>
            <a:endParaRPr/>
          </a:p>
        </p:txBody>
      </p:sp>
      <p:sp>
        <p:nvSpPr>
          <p:cNvPr id="15" name="Google Shape;15;p3"/>
          <p:cNvSpPr txBox="1">
            <a:spLocks noGrp="1"/>
          </p:cNvSpPr>
          <p:nvPr>
            <p:ph type="sldNum" idx="12"/>
          </p:nvPr>
        </p:nvSpPr>
        <p:spPr>
          <a:xfrm>
            <a:off x="40667797" y="29844588"/>
            <a:ext cx="2633700" cy="2519100"/>
          </a:xfrm>
          <a:prstGeom prst="rect">
            <a:avLst/>
          </a:prstGeom>
        </p:spPr>
        <p:txBody>
          <a:bodyPr spcFirstLastPara="1" wrap="square" lIns="487600" tIns="487600" rIns="487600" bIns="4876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1496160" y="2848160"/>
            <a:ext cx="40899001" cy="3665400"/>
          </a:xfrm>
          <a:prstGeom prst="rect">
            <a:avLst/>
          </a:prstGeom>
        </p:spPr>
        <p:txBody>
          <a:bodyPr spcFirstLastPara="1" wrap="square" lIns="487600" tIns="487600" rIns="487600" bIns="487600" anchor="t" anchorCtr="0">
            <a:noAutofit/>
          </a:bodyPr>
          <a:lstStyle>
            <a:lvl1pPr lvl="0">
              <a:spcBef>
                <a:spcPts val="0"/>
              </a:spcBef>
              <a:spcAft>
                <a:spcPts val="0"/>
              </a:spcAft>
              <a:buSzPts val="14900"/>
              <a:buNone/>
              <a:defRPr/>
            </a:lvl1pPr>
            <a:lvl2pPr lvl="1">
              <a:spcBef>
                <a:spcPts val="0"/>
              </a:spcBef>
              <a:spcAft>
                <a:spcPts val="0"/>
              </a:spcAft>
              <a:buSzPts val="14900"/>
              <a:buNone/>
              <a:defRPr/>
            </a:lvl2pPr>
            <a:lvl3pPr lvl="2">
              <a:spcBef>
                <a:spcPts val="0"/>
              </a:spcBef>
              <a:spcAft>
                <a:spcPts val="0"/>
              </a:spcAft>
              <a:buSzPts val="14900"/>
              <a:buNone/>
              <a:defRPr/>
            </a:lvl3pPr>
            <a:lvl4pPr lvl="3">
              <a:spcBef>
                <a:spcPts val="0"/>
              </a:spcBef>
              <a:spcAft>
                <a:spcPts val="0"/>
              </a:spcAft>
              <a:buSzPts val="14900"/>
              <a:buNone/>
              <a:defRPr/>
            </a:lvl4pPr>
            <a:lvl5pPr lvl="4">
              <a:spcBef>
                <a:spcPts val="0"/>
              </a:spcBef>
              <a:spcAft>
                <a:spcPts val="0"/>
              </a:spcAft>
              <a:buSzPts val="14900"/>
              <a:buNone/>
              <a:defRPr/>
            </a:lvl5pPr>
            <a:lvl6pPr lvl="5">
              <a:spcBef>
                <a:spcPts val="0"/>
              </a:spcBef>
              <a:spcAft>
                <a:spcPts val="0"/>
              </a:spcAft>
              <a:buSzPts val="14900"/>
              <a:buNone/>
              <a:defRPr/>
            </a:lvl6pPr>
            <a:lvl7pPr lvl="6">
              <a:spcBef>
                <a:spcPts val="0"/>
              </a:spcBef>
              <a:spcAft>
                <a:spcPts val="0"/>
              </a:spcAft>
              <a:buSzPts val="14900"/>
              <a:buNone/>
              <a:defRPr/>
            </a:lvl7pPr>
            <a:lvl8pPr lvl="7">
              <a:spcBef>
                <a:spcPts val="0"/>
              </a:spcBef>
              <a:spcAft>
                <a:spcPts val="0"/>
              </a:spcAft>
              <a:buSzPts val="14900"/>
              <a:buNone/>
              <a:defRPr/>
            </a:lvl8pPr>
            <a:lvl9pPr lvl="8">
              <a:spcBef>
                <a:spcPts val="0"/>
              </a:spcBef>
              <a:spcAft>
                <a:spcPts val="0"/>
              </a:spcAft>
              <a:buSzPts val="14900"/>
              <a:buNone/>
              <a:defRPr/>
            </a:lvl9pPr>
          </a:lstStyle>
          <a:p>
            <a:endParaRPr/>
          </a:p>
        </p:txBody>
      </p:sp>
      <p:sp>
        <p:nvSpPr>
          <p:cNvPr id="18" name="Google Shape;18;p4"/>
          <p:cNvSpPr txBox="1">
            <a:spLocks noGrp="1"/>
          </p:cNvSpPr>
          <p:nvPr>
            <p:ph type="body" idx="1"/>
          </p:nvPr>
        </p:nvSpPr>
        <p:spPr>
          <a:xfrm>
            <a:off x="1496160" y="7375840"/>
            <a:ext cx="40899001" cy="21864900"/>
          </a:xfrm>
          <a:prstGeom prst="rect">
            <a:avLst/>
          </a:prstGeom>
        </p:spPr>
        <p:txBody>
          <a:bodyPr spcFirstLastPara="1" wrap="square" lIns="487600" tIns="487600" rIns="487600" bIns="487600" anchor="t" anchorCtr="0">
            <a:noAutofit/>
          </a:bodyPr>
          <a:lstStyle>
            <a:lvl1pPr marL="457200" lvl="0" indent="-838200">
              <a:spcBef>
                <a:spcPts val="0"/>
              </a:spcBef>
              <a:spcAft>
                <a:spcPts val="0"/>
              </a:spcAft>
              <a:buSzPts val="9600"/>
              <a:buChar char="●"/>
              <a:defRPr/>
            </a:lvl1pPr>
            <a:lvl2pPr marL="914400" lvl="1" indent="-704850">
              <a:spcBef>
                <a:spcPts val="8500"/>
              </a:spcBef>
              <a:spcAft>
                <a:spcPts val="0"/>
              </a:spcAft>
              <a:buSzPts val="7500"/>
              <a:buChar char="○"/>
              <a:defRPr/>
            </a:lvl2pPr>
            <a:lvl3pPr marL="1371600" lvl="2" indent="-704850">
              <a:spcBef>
                <a:spcPts val="8500"/>
              </a:spcBef>
              <a:spcAft>
                <a:spcPts val="0"/>
              </a:spcAft>
              <a:buSzPts val="7500"/>
              <a:buChar char="■"/>
              <a:defRPr/>
            </a:lvl3pPr>
            <a:lvl4pPr marL="1828800" lvl="3" indent="-704850">
              <a:spcBef>
                <a:spcPts val="8500"/>
              </a:spcBef>
              <a:spcAft>
                <a:spcPts val="0"/>
              </a:spcAft>
              <a:buSzPts val="7500"/>
              <a:buChar char="●"/>
              <a:defRPr/>
            </a:lvl4pPr>
            <a:lvl5pPr marL="2286000" lvl="4" indent="-704850">
              <a:spcBef>
                <a:spcPts val="8500"/>
              </a:spcBef>
              <a:spcAft>
                <a:spcPts val="0"/>
              </a:spcAft>
              <a:buSzPts val="7500"/>
              <a:buChar char="○"/>
              <a:defRPr/>
            </a:lvl5pPr>
            <a:lvl6pPr marL="2743200" lvl="5" indent="-704850">
              <a:spcBef>
                <a:spcPts val="8500"/>
              </a:spcBef>
              <a:spcAft>
                <a:spcPts val="0"/>
              </a:spcAft>
              <a:buSzPts val="7500"/>
              <a:buChar char="■"/>
              <a:defRPr/>
            </a:lvl6pPr>
            <a:lvl7pPr marL="3200400" lvl="6" indent="-704850">
              <a:spcBef>
                <a:spcPts val="8500"/>
              </a:spcBef>
              <a:spcAft>
                <a:spcPts val="0"/>
              </a:spcAft>
              <a:buSzPts val="7500"/>
              <a:buChar char="●"/>
              <a:defRPr/>
            </a:lvl7pPr>
            <a:lvl8pPr marL="3657600" lvl="7" indent="-704850">
              <a:spcBef>
                <a:spcPts val="8500"/>
              </a:spcBef>
              <a:spcAft>
                <a:spcPts val="0"/>
              </a:spcAft>
              <a:buSzPts val="7500"/>
              <a:buChar char="○"/>
              <a:defRPr/>
            </a:lvl8pPr>
            <a:lvl9pPr marL="4114800" lvl="8" indent="-704850">
              <a:spcBef>
                <a:spcPts val="8500"/>
              </a:spcBef>
              <a:spcAft>
                <a:spcPts val="8500"/>
              </a:spcAft>
              <a:buSzPts val="7500"/>
              <a:buChar char="■"/>
              <a:defRPr/>
            </a:lvl9pPr>
          </a:lstStyle>
          <a:p>
            <a:endParaRPr/>
          </a:p>
        </p:txBody>
      </p:sp>
      <p:sp>
        <p:nvSpPr>
          <p:cNvPr id="19" name="Google Shape;19;p4"/>
          <p:cNvSpPr txBox="1">
            <a:spLocks noGrp="1"/>
          </p:cNvSpPr>
          <p:nvPr>
            <p:ph type="sldNum" idx="12"/>
          </p:nvPr>
        </p:nvSpPr>
        <p:spPr>
          <a:xfrm>
            <a:off x="40667797" y="29844588"/>
            <a:ext cx="2633700" cy="2519100"/>
          </a:xfrm>
          <a:prstGeom prst="rect">
            <a:avLst/>
          </a:prstGeom>
        </p:spPr>
        <p:txBody>
          <a:bodyPr spcFirstLastPara="1" wrap="square" lIns="487600" tIns="487600" rIns="487600" bIns="4876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1496160" y="2848160"/>
            <a:ext cx="40899001" cy="3665400"/>
          </a:xfrm>
          <a:prstGeom prst="rect">
            <a:avLst/>
          </a:prstGeom>
        </p:spPr>
        <p:txBody>
          <a:bodyPr spcFirstLastPara="1" wrap="square" lIns="487600" tIns="487600" rIns="487600" bIns="487600" anchor="t" anchorCtr="0">
            <a:noAutofit/>
          </a:bodyPr>
          <a:lstStyle>
            <a:lvl1pPr lvl="0">
              <a:spcBef>
                <a:spcPts val="0"/>
              </a:spcBef>
              <a:spcAft>
                <a:spcPts val="0"/>
              </a:spcAft>
              <a:buSzPts val="14900"/>
              <a:buNone/>
              <a:defRPr/>
            </a:lvl1pPr>
            <a:lvl2pPr lvl="1">
              <a:spcBef>
                <a:spcPts val="0"/>
              </a:spcBef>
              <a:spcAft>
                <a:spcPts val="0"/>
              </a:spcAft>
              <a:buSzPts val="14900"/>
              <a:buNone/>
              <a:defRPr/>
            </a:lvl2pPr>
            <a:lvl3pPr lvl="2">
              <a:spcBef>
                <a:spcPts val="0"/>
              </a:spcBef>
              <a:spcAft>
                <a:spcPts val="0"/>
              </a:spcAft>
              <a:buSzPts val="14900"/>
              <a:buNone/>
              <a:defRPr/>
            </a:lvl3pPr>
            <a:lvl4pPr lvl="3">
              <a:spcBef>
                <a:spcPts val="0"/>
              </a:spcBef>
              <a:spcAft>
                <a:spcPts val="0"/>
              </a:spcAft>
              <a:buSzPts val="14900"/>
              <a:buNone/>
              <a:defRPr/>
            </a:lvl4pPr>
            <a:lvl5pPr lvl="4">
              <a:spcBef>
                <a:spcPts val="0"/>
              </a:spcBef>
              <a:spcAft>
                <a:spcPts val="0"/>
              </a:spcAft>
              <a:buSzPts val="14900"/>
              <a:buNone/>
              <a:defRPr/>
            </a:lvl5pPr>
            <a:lvl6pPr lvl="5">
              <a:spcBef>
                <a:spcPts val="0"/>
              </a:spcBef>
              <a:spcAft>
                <a:spcPts val="0"/>
              </a:spcAft>
              <a:buSzPts val="14900"/>
              <a:buNone/>
              <a:defRPr/>
            </a:lvl6pPr>
            <a:lvl7pPr lvl="6">
              <a:spcBef>
                <a:spcPts val="0"/>
              </a:spcBef>
              <a:spcAft>
                <a:spcPts val="0"/>
              </a:spcAft>
              <a:buSzPts val="14900"/>
              <a:buNone/>
              <a:defRPr/>
            </a:lvl7pPr>
            <a:lvl8pPr lvl="7">
              <a:spcBef>
                <a:spcPts val="0"/>
              </a:spcBef>
              <a:spcAft>
                <a:spcPts val="0"/>
              </a:spcAft>
              <a:buSzPts val="14900"/>
              <a:buNone/>
              <a:defRPr/>
            </a:lvl8pPr>
            <a:lvl9pPr lvl="8">
              <a:spcBef>
                <a:spcPts val="0"/>
              </a:spcBef>
              <a:spcAft>
                <a:spcPts val="0"/>
              </a:spcAft>
              <a:buSzPts val="14900"/>
              <a:buNone/>
              <a:defRPr/>
            </a:lvl9pPr>
          </a:lstStyle>
          <a:p>
            <a:endParaRPr/>
          </a:p>
        </p:txBody>
      </p:sp>
      <p:sp>
        <p:nvSpPr>
          <p:cNvPr id="22" name="Google Shape;22;p5"/>
          <p:cNvSpPr txBox="1">
            <a:spLocks noGrp="1"/>
          </p:cNvSpPr>
          <p:nvPr>
            <p:ph type="body" idx="1"/>
          </p:nvPr>
        </p:nvSpPr>
        <p:spPr>
          <a:xfrm>
            <a:off x="1496160" y="7375840"/>
            <a:ext cx="19199399" cy="21864900"/>
          </a:xfrm>
          <a:prstGeom prst="rect">
            <a:avLst/>
          </a:prstGeom>
        </p:spPr>
        <p:txBody>
          <a:bodyPr spcFirstLastPara="1" wrap="square" lIns="487600" tIns="487600" rIns="487600" bIns="487600" anchor="t" anchorCtr="0">
            <a:noAutofit/>
          </a:bodyPr>
          <a:lstStyle>
            <a:lvl1pPr marL="457200" lvl="0" indent="-704850">
              <a:spcBef>
                <a:spcPts val="0"/>
              </a:spcBef>
              <a:spcAft>
                <a:spcPts val="0"/>
              </a:spcAft>
              <a:buSzPts val="7500"/>
              <a:buChar char="●"/>
              <a:defRPr sz="7500"/>
            </a:lvl1pPr>
            <a:lvl2pPr marL="914400" lvl="1" indent="-635000">
              <a:spcBef>
                <a:spcPts val="8500"/>
              </a:spcBef>
              <a:spcAft>
                <a:spcPts val="0"/>
              </a:spcAft>
              <a:buSzPts val="6400"/>
              <a:buChar char="○"/>
              <a:defRPr sz="6400"/>
            </a:lvl2pPr>
            <a:lvl3pPr marL="1371600" lvl="2" indent="-635000">
              <a:spcBef>
                <a:spcPts val="8500"/>
              </a:spcBef>
              <a:spcAft>
                <a:spcPts val="0"/>
              </a:spcAft>
              <a:buSzPts val="6400"/>
              <a:buChar char="■"/>
              <a:defRPr sz="6400"/>
            </a:lvl3pPr>
            <a:lvl4pPr marL="1828800" lvl="3" indent="-635000">
              <a:spcBef>
                <a:spcPts val="8500"/>
              </a:spcBef>
              <a:spcAft>
                <a:spcPts val="0"/>
              </a:spcAft>
              <a:buSzPts val="6400"/>
              <a:buChar char="●"/>
              <a:defRPr sz="6400"/>
            </a:lvl4pPr>
            <a:lvl5pPr marL="2286000" lvl="4" indent="-635000">
              <a:spcBef>
                <a:spcPts val="8500"/>
              </a:spcBef>
              <a:spcAft>
                <a:spcPts val="0"/>
              </a:spcAft>
              <a:buSzPts val="6400"/>
              <a:buChar char="○"/>
              <a:defRPr sz="6400"/>
            </a:lvl5pPr>
            <a:lvl6pPr marL="2743200" lvl="5" indent="-635000">
              <a:spcBef>
                <a:spcPts val="8500"/>
              </a:spcBef>
              <a:spcAft>
                <a:spcPts val="0"/>
              </a:spcAft>
              <a:buSzPts val="6400"/>
              <a:buChar char="■"/>
              <a:defRPr sz="6400"/>
            </a:lvl6pPr>
            <a:lvl7pPr marL="3200400" lvl="6" indent="-635000">
              <a:spcBef>
                <a:spcPts val="8500"/>
              </a:spcBef>
              <a:spcAft>
                <a:spcPts val="0"/>
              </a:spcAft>
              <a:buSzPts val="6400"/>
              <a:buChar char="●"/>
              <a:defRPr sz="6400"/>
            </a:lvl7pPr>
            <a:lvl8pPr marL="3657600" lvl="7" indent="-635000">
              <a:spcBef>
                <a:spcPts val="8500"/>
              </a:spcBef>
              <a:spcAft>
                <a:spcPts val="0"/>
              </a:spcAft>
              <a:buSzPts val="6400"/>
              <a:buChar char="○"/>
              <a:defRPr sz="6400"/>
            </a:lvl8pPr>
            <a:lvl9pPr marL="4114800" lvl="8" indent="-635000">
              <a:spcBef>
                <a:spcPts val="8500"/>
              </a:spcBef>
              <a:spcAft>
                <a:spcPts val="8500"/>
              </a:spcAft>
              <a:buSzPts val="6400"/>
              <a:buChar char="■"/>
              <a:defRPr sz="6400"/>
            </a:lvl9pPr>
          </a:lstStyle>
          <a:p>
            <a:endParaRPr/>
          </a:p>
        </p:txBody>
      </p:sp>
      <p:sp>
        <p:nvSpPr>
          <p:cNvPr id="23" name="Google Shape;23;p5"/>
          <p:cNvSpPr txBox="1">
            <a:spLocks noGrp="1"/>
          </p:cNvSpPr>
          <p:nvPr>
            <p:ph type="body" idx="2"/>
          </p:nvPr>
        </p:nvSpPr>
        <p:spPr>
          <a:xfrm>
            <a:off x="23195520" y="7375840"/>
            <a:ext cx="19199399" cy="21864900"/>
          </a:xfrm>
          <a:prstGeom prst="rect">
            <a:avLst/>
          </a:prstGeom>
        </p:spPr>
        <p:txBody>
          <a:bodyPr spcFirstLastPara="1" wrap="square" lIns="487600" tIns="487600" rIns="487600" bIns="487600" anchor="t" anchorCtr="0">
            <a:noAutofit/>
          </a:bodyPr>
          <a:lstStyle>
            <a:lvl1pPr marL="457200" lvl="0" indent="-704850">
              <a:spcBef>
                <a:spcPts val="0"/>
              </a:spcBef>
              <a:spcAft>
                <a:spcPts val="0"/>
              </a:spcAft>
              <a:buSzPts val="7500"/>
              <a:buChar char="●"/>
              <a:defRPr sz="7500"/>
            </a:lvl1pPr>
            <a:lvl2pPr marL="914400" lvl="1" indent="-635000">
              <a:spcBef>
                <a:spcPts val="8500"/>
              </a:spcBef>
              <a:spcAft>
                <a:spcPts val="0"/>
              </a:spcAft>
              <a:buSzPts val="6400"/>
              <a:buChar char="○"/>
              <a:defRPr sz="6400"/>
            </a:lvl2pPr>
            <a:lvl3pPr marL="1371600" lvl="2" indent="-635000">
              <a:spcBef>
                <a:spcPts val="8500"/>
              </a:spcBef>
              <a:spcAft>
                <a:spcPts val="0"/>
              </a:spcAft>
              <a:buSzPts val="6400"/>
              <a:buChar char="■"/>
              <a:defRPr sz="6400"/>
            </a:lvl3pPr>
            <a:lvl4pPr marL="1828800" lvl="3" indent="-635000">
              <a:spcBef>
                <a:spcPts val="8500"/>
              </a:spcBef>
              <a:spcAft>
                <a:spcPts val="0"/>
              </a:spcAft>
              <a:buSzPts val="6400"/>
              <a:buChar char="●"/>
              <a:defRPr sz="6400"/>
            </a:lvl4pPr>
            <a:lvl5pPr marL="2286000" lvl="4" indent="-635000">
              <a:spcBef>
                <a:spcPts val="8500"/>
              </a:spcBef>
              <a:spcAft>
                <a:spcPts val="0"/>
              </a:spcAft>
              <a:buSzPts val="6400"/>
              <a:buChar char="○"/>
              <a:defRPr sz="6400"/>
            </a:lvl5pPr>
            <a:lvl6pPr marL="2743200" lvl="5" indent="-635000">
              <a:spcBef>
                <a:spcPts val="8500"/>
              </a:spcBef>
              <a:spcAft>
                <a:spcPts val="0"/>
              </a:spcAft>
              <a:buSzPts val="6400"/>
              <a:buChar char="■"/>
              <a:defRPr sz="6400"/>
            </a:lvl6pPr>
            <a:lvl7pPr marL="3200400" lvl="6" indent="-635000">
              <a:spcBef>
                <a:spcPts val="8500"/>
              </a:spcBef>
              <a:spcAft>
                <a:spcPts val="0"/>
              </a:spcAft>
              <a:buSzPts val="6400"/>
              <a:buChar char="●"/>
              <a:defRPr sz="6400"/>
            </a:lvl7pPr>
            <a:lvl8pPr marL="3657600" lvl="7" indent="-635000">
              <a:spcBef>
                <a:spcPts val="8500"/>
              </a:spcBef>
              <a:spcAft>
                <a:spcPts val="0"/>
              </a:spcAft>
              <a:buSzPts val="6400"/>
              <a:buChar char="○"/>
              <a:defRPr sz="6400"/>
            </a:lvl8pPr>
            <a:lvl9pPr marL="4114800" lvl="8" indent="-635000">
              <a:spcBef>
                <a:spcPts val="8500"/>
              </a:spcBef>
              <a:spcAft>
                <a:spcPts val="8500"/>
              </a:spcAft>
              <a:buSzPts val="6400"/>
              <a:buChar char="■"/>
              <a:defRPr sz="6400"/>
            </a:lvl9pPr>
          </a:lstStyle>
          <a:p>
            <a:endParaRPr/>
          </a:p>
        </p:txBody>
      </p:sp>
      <p:sp>
        <p:nvSpPr>
          <p:cNvPr id="24" name="Google Shape;24;p5"/>
          <p:cNvSpPr txBox="1">
            <a:spLocks noGrp="1"/>
          </p:cNvSpPr>
          <p:nvPr>
            <p:ph type="sldNum" idx="12"/>
          </p:nvPr>
        </p:nvSpPr>
        <p:spPr>
          <a:xfrm>
            <a:off x="40667797" y="29844588"/>
            <a:ext cx="2633700" cy="2519100"/>
          </a:xfrm>
          <a:prstGeom prst="rect">
            <a:avLst/>
          </a:prstGeom>
        </p:spPr>
        <p:txBody>
          <a:bodyPr spcFirstLastPara="1" wrap="square" lIns="487600" tIns="487600" rIns="487600" bIns="4876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1496160" y="2848160"/>
            <a:ext cx="40899001" cy="3665400"/>
          </a:xfrm>
          <a:prstGeom prst="rect">
            <a:avLst/>
          </a:prstGeom>
        </p:spPr>
        <p:txBody>
          <a:bodyPr spcFirstLastPara="1" wrap="square" lIns="487600" tIns="487600" rIns="487600" bIns="487600" anchor="t" anchorCtr="0">
            <a:noAutofit/>
          </a:bodyPr>
          <a:lstStyle>
            <a:lvl1pPr lvl="0">
              <a:spcBef>
                <a:spcPts val="0"/>
              </a:spcBef>
              <a:spcAft>
                <a:spcPts val="0"/>
              </a:spcAft>
              <a:buSzPts val="14900"/>
              <a:buNone/>
              <a:defRPr/>
            </a:lvl1pPr>
            <a:lvl2pPr lvl="1">
              <a:spcBef>
                <a:spcPts val="0"/>
              </a:spcBef>
              <a:spcAft>
                <a:spcPts val="0"/>
              </a:spcAft>
              <a:buSzPts val="14900"/>
              <a:buNone/>
              <a:defRPr/>
            </a:lvl2pPr>
            <a:lvl3pPr lvl="2">
              <a:spcBef>
                <a:spcPts val="0"/>
              </a:spcBef>
              <a:spcAft>
                <a:spcPts val="0"/>
              </a:spcAft>
              <a:buSzPts val="14900"/>
              <a:buNone/>
              <a:defRPr/>
            </a:lvl3pPr>
            <a:lvl4pPr lvl="3">
              <a:spcBef>
                <a:spcPts val="0"/>
              </a:spcBef>
              <a:spcAft>
                <a:spcPts val="0"/>
              </a:spcAft>
              <a:buSzPts val="14900"/>
              <a:buNone/>
              <a:defRPr/>
            </a:lvl4pPr>
            <a:lvl5pPr lvl="4">
              <a:spcBef>
                <a:spcPts val="0"/>
              </a:spcBef>
              <a:spcAft>
                <a:spcPts val="0"/>
              </a:spcAft>
              <a:buSzPts val="14900"/>
              <a:buNone/>
              <a:defRPr/>
            </a:lvl5pPr>
            <a:lvl6pPr lvl="5">
              <a:spcBef>
                <a:spcPts val="0"/>
              </a:spcBef>
              <a:spcAft>
                <a:spcPts val="0"/>
              </a:spcAft>
              <a:buSzPts val="14900"/>
              <a:buNone/>
              <a:defRPr/>
            </a:lvl6pPr>
            <a:lvl7pPr lvl="6">
              <a:spcBef>
                <a:spcPts val="0"/>
              </a:spcBef>
              <a:spcAft>
                <a:spcPts val="0"/>
              </a:spcAft>
              <a:buSzPts val="14900"/>
              <a:buNone/>
              <a:defRPr/>
            </a:lvl7pPr>
            <a:lvl8pPr lvl="7">
              <a:spcBef>
                <a:spcPts val="0"/>
              </a:spcBef>
              <a:spcAft>
                <a:spcPts val="0"/>
              </a:spcAft>
              <a:buSzPts val="14900"/>
              <a:buNone/>
              <a:defRPr/>
            </a:lvl8pPr>
            <a:lvl9pPr lvl="8">
              <a:spcBef>
                <a:spcPts val="0"/>
              </a:spcBef>
              <a:spcAft>
                <a:spcPts val="0"/>
              </a:spcAft>
              <a:buSzPts val="14900"/>
              <a:buNone/>
              <a:defRPr/>
            </a:lvl9pPr>
          </a:lstStyle>
          <a:p>
            <a:endParaRPr/>
          </a:p>
        </p:txBody>
      </p:sp>
      <p:sp>
        <p:nvSpPr>
          <p:cNvPr id="27" name="Google Shape;27;p6"/>
          <p:cNvSpPr txBox="1">
            <a:spLocks noGrp="1"/>
          </p:cNvSpPr>
          <p:nvPr>
            <p:ph type="sldNum" idx="12"/>
          </p:nvPr>
        </p:nvSpPr>
        <p:spPr>
          <a:xfrm>
            <a:off x="40667797" y="29844588"/>
            <a:ext cx="2633700" cy="2519100"/>
          </a:xfrm>
          <a:prstGeom prst="rect">
            <a:avLst/>
          </a:prstGeom>
        </p:spPr>
        <p:txBody>
          <a:bodyPr spcFirstLastPara="1" wrap="square" lIns="487600" tIns="487600" rIns="487600" bIns="4876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1496160" y="3555840"/>
            <a:ext cx="13478401" cy="4836600"/>
          </a:xfrm>
          <a:prstGeom prst="rect">
            <a:avLst/>
          </a:prstGeom>
        </p:spPr>
        <p:txBody>
          <a:bodyPr spcFirstLastPara="1" wrap="square" lIns="487600" tIns="487600" rIns="487600" bIns="487600" anchor="b" anchorCtr="0">
            <a:noAutofit/>
          </a:bodyPr>
          <a:lstStyle>
            <a:lvl1pPr lvl="0">
              <a:spcBef>
                <a:spcPts val="0"/>
              </a:spcBef>
              <a:spcAft>
                <a:spcPts val="0"/>
              </a:spcAft>
              <a:buSzPts val="12800"/>
              <a:buNone/>
              <a:defRPr sz="12800"/>
            </a:lvl1pPr>
            <a:lvl2pPr lvl="1">
              <a:spcBef>
                <a:spcPts val="0"/>
              </a:spcBef>
              <a:spcAft>
                <a:spcPts val="0"/>
              </a:spcAft>
              <a:buSzPts val="12800"/>
              <a:buNone/>
              <a:defRPr sz="12800"/>
            </a:lvl2pPr>
            <a:lvl3pPr lvl="2">
              <a:spcBef>
                <a:spcPts val="0"/>
              </a:spcBef>
              <a:spcAft>
                <a:spcPts val="0"/>
              </a:spcAft>
              <a:buSzPts val="12800"/>
              <a:buNone/>
              <a:defRPr sz="12800"/>
            </a:lvl3pPr>
            <a:lvl4pPr lvl="3">
              <a:spcBef>
                <a:spcPts val="0"/>
              </a:spcBef>
              <a:spcAft>
                <a:spcPts val="0"/>
              </a:spcAft>
              <a:buSzPts val="12800"/>
              <a:buNone/>
              <a:defRPr sz="12800"/>
            </a:lvl4pPr>
            <a:lvl5pPr lvl="4">
              <a:spcBef>
                <a:spcPts val="0"/>
              </a:spcBef>
              <a:spcAft>
                <a:spcPts val="0"/>
              </a:spcAft>
              <a:buSzPts val="12800"/>
              <a:buNone/>
              <a:defRPr sz="12800"/>
            </a:lvl5pPr>
            <a:lvl6pPr lvl="5">
              <a:spcBef>
                <a:spcPts val="0"/>
              </a:spcBef>
              <a:spcAft>
                <a:spcPts val="0"/>
              </a:spcAft>
              <a:buSzPts val="12800"/>
              <a:buNone/>
              <a:defRPr sz="12800"/>
            </a:lvl6pPr>
            <a:lvl7pPr lvl="6">
              <a:spcBef>
                <a:spcPts val="0"/>
              </a:spcBef>
              <a:spcAft>
                <a:spcPts val="0"/>
              </a:spcAft>
              <a:buSzPts val="12800"/>
              <a:buNone/>
              <a:defRPr sz="12800"/>
            </a:lvl7pPr>
            <a:lvl8pPr lvl="7">
              <a:spcBef>
                <a:spcPts val="0"/>
              </a:spcBef>
              <a:spcAft>
                <a:spcPts val="0"/>
              </a:spcAft>
              <a:buSzPts val="12800"/>
              <a:buNone/>
              <a:defRPr sz="12800"/>
            </a:lvl8pPr>
            <a:lvl9pPr lvl="8">
              <a:spcBef>
                <a:spcPts val="0"/>
              </a:spcBef>
              <a:spcAft>
                <a:spcPts val="0"/>
              </a:spcAft>
              <a:buSzPts val="12800"/>
              <a:buNone/>
              <a:defRPr sz="12800"/>
            </a:lvl9pPr>
          </a:lstStyle>
          <a:p>
            <a:endParaRPr/>
          </a:p>
        </p:txBody>
      </p:sp>
      <p:sp>
        <p:nvSpPr>
          <p:cNvPr id="30" name="Google Shape;30;p7"/>
          <p:cNvSpPr txBox="1">
            <a:spLocks noGrp="1"/>
          </p:cNvSpPr>
          <p:nvPr>
            <p:ph type="body" idx="1"/>
          </p:nvPr>
        </p:nvSpPr>
        <p:spPr>
          <a:xfrm>
            <a:off x="1496160" y="8893440"/>
            <a:ext cx="13478401" cy="20348100"/>
          </a:xfrm>
          <a:prstGeom prst="rect">
            <a:avLst/>
          </a:prstGeom>
        </p:spPr>
        <p:txBody>
          <a:bodyPr spcFirstLastPara="1" wrap="square" lIns="487600" tIns="487600" rIns="487600" bIns="487600" anchor="t" anchorCtr="0">
            <a:noAutofit/>
          </a:bodyPr>
          <a:lstStyle>
            <a:lvl1pPr marL="457200" lvl="0" indent="-635000">
              <a:spcBef>
                <a:spcPts val="0"/>
              </a:spcBef>
              <a:spcAft>
                <a:spcPts val="0"/>
              </a:spcAft>
              <a:buSzPts val="6400"/>
              <a:buChar char="●"/>
              <a:defRPr sz="6400"/>
            </a:lvl1pPr>
            <a:lvl2pPr marL="914400" lvl="1" indent="-635000">
              <a:spcBef>
                <a:spcPts val="8500"/>
              </a:spcBef>
              <a:spcAft>
                <a:spcPts val="0"/>
              </a:spcAft>
              <a:buSzPts val="6400"/>
              <a:buChar char="○"/>
              <a:defRPr sz="6400"/>
            </a:lvl2pPr>
            <a:lvl3pPr marL="1371600" lvl="2" indent="-635000">
              <a:spcBef>
                <a:spcPts val="8500"/>
              </a:spcBef>
              <a:spcAft>
                <a:spcPts val="0"/>
              </a:spcAft>
              <a:buSzPts val="6400"/>
              <a:buChar char="■"/>
              <a:defRPr sz="6400"/>
            </a:lvl3pPr>
            <a:lvl4pPr marL="1828800" lvl="3" indent="-635000">
              <a:spcBef>
                <a:spcPts val="8500"/>
              </a:spcBef>
              <a:spcAft>
                <a:spcPts val="0"/>
              </a:spcAft>
              <a:buSzPts val="6400"/>
              <a:buChar char="●"/>
              <a:defRPr sz="6400"/>
            </a:lvl4pPr>
            <a:lvl5pPr marL="2286000" lvl="4" indent="-635000">
              <a:spcBef>
                <a:spcPts val="8500"/>
              </a:spcBef>
              <a:spcAft>
                <a:spcPts val="0"/>
              </a:spcAft>
              <a:buSzPts val="6400"/>
              <a:buChar char="○"/>
              <a:defRPr sz="6400"/>
            </a:lvl5pPr>
            <a:lvl6pPr marL="2743200" lvl="5" indent="-635000">
              <a:spcBef>
                <a:spcPts val="8500"/>
              </a:spcBef>
              <a:spcAft>
                <a:spcPts val="0"/>
              </a:spcAft>
              <a:buSzPts val="6400"/>
              <a:buChar char="■"/>
              <a:defRPr sz="6400"/>
            </a:lvl6pPr>
            <a:lvl7pPr marL="3200400" lvl="6" indent="-635000">
              <a:spcBef>
                <a:spcPts val="8500"/>
              </a:spcBef>
              <a:spcAft>
                <a:spcPts val="0"/>
              </a:spcAft>
              <a:buSzPts val="6400"/>
              <a:buChar char="●"/>
              <a:defRPr sz="6400"/>
            </a:lvl7pPr>
            <a:lvl8pPr marL="3657600" lvl="7" indent="-635000">
              <a:spcBef>
                <a:spcPts val="8500"/>
              </a:spcBef>
              <a:spcAft>
                <a:spcPts val="0"/>
              </a:spcAft>
              <a:buSzPts val="6400"/>
              <a:buChar char="○"/>
              <a:defRPr sz="6400"/>
            </a:lvl8pPr>
            <a:lvl9pPr marL="4114800" lvl="8" indent="-635000">
              <a:spcBef>
                <a:spcPts val="8500"/>
              </a:spcBef>
              <a:spcAft>
                <a:spcPts val="8500"/>
              </a:spcAft>
              <a:buSzPts val="6400"/>
              <a:buChar char="■"/>
              <a:defRPr sz="6400"/>
            </a:lvl9pPr>
          </a:lstStyle>
          <a:p>
            <a:endParaRPr/>
          </a:p>
        </p:txBody>
      </p:sp>
      <p:sp>
        <p:nvSpPr>
          <p:cNvPr id="31" name="Google Shape;31;p7"/>
          <p:cNvSpPr txBox="1">
            <a:spLocks noGrp="1"/>
          </p:cNvSpPr>
          <p:nvPr>
            <p:ph type="sldNum" idx="12"/>
          </p:nvPr>
        </p:nvSpPr>
        <p:spPr>
          <a:xfrm>
            <a:off x="40667797" y="29844588"/>
            <a:ext cx="2633700" cy="2519100"/>
          </a:xfrm>
          <a:prstGeom prst="rect">
            <a:avLst/>
          </a:prstGeom>
        </p:spPr>
        <p:txBody>
          <a:bodyPr spcFirstLastPara="1" wrap="square" lIns="487600" tIns="487600" rIns="487600" bIns="4876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2353200" y="2880960"/>
            <a:ext cx="30565501" cy="26181001"/>
          </a:xfrm>
          <a:prstGeom prst="rect">
            <a:avLst/>
          </a:prstGeom>
        </p:spPr>
        <p:txBody>
          <a:bodyPr spcFirstLastPara="1" wrap="square" lIns="487600" tIns="487600" rIns="487600" bIns="487600" anchor="ctr" anchorCtr="0">
            <a:noAutofit/>
          </a:bodyPr>
          <a:lstStyle>
            <a:lvl1pPr lvl="0">
              <a:spcBef>
                <a:spcPts val="0"/>
              </a:spcBef>
              <a:spcAft>
                <a:spcPts val="0"/>
              </a:spcAft>
              <a:buSzPts val="25600"/>
              <a:buNone/>
              <a:defRPr sz="25600"/>
            </a:lvl1pPr>
            <a:lvl2pPr lvl="1">
              <a:spcBef>
                <a:spcPts val="0"/>
              </a:spcBef>
              <a:spcAft>
                <a:spcPts val="0"/>
              </a:spcAft>
              <a:buSzPts val="25600"/>
              <a:buNone/>
              <a:defRPr sz="25600"/>
            </a:lvl2pPr>
            <a:lvl3pPr lvl="2">
              <a:spcBef>
                <a:spcPts val="0"/>
              </a:spcBef>
              <a:spcAft>
                <a:spcPts val="0"/>
              </a:spcAft>
              <a:buSzPts val="25600"/>
              <a:buNone/>
              <a:defRPr sz="25600"/>
            </a:lvl3pPr>
            <a:lvl4pPr lvl="3">
              <a:spcBef>
                <a:spcPts val="0"/>
              </a:spcBef>
              <a:spcAft>
                <a:spcPts val="0"/>
              </a:spcAft>
              <a:buSzPts val="25600"/>
              <a:buNone/>
              <a:defRPr sz="25600"/>
            </a:lvl4pPr>
            <a:lvl5pPr lvl="4">
              <a:spcBef>
                <a:spcPts val="0"/>
              </a:spcBef>
              <a:spcAft>
                <a:spcPts val="0"/>
              </a:spcAft>
              <a:buSzPts val="25600"/>
              <a:buNone/>
              <a:defRPr sz="25600"/>
            </a:lvl5pPr>
            <a:lvl6pPr lvl="5">
              <a:spcBef>
                <a:spcPts val="0"/>
              </a:spcBef>
              <a:spcAft>
                <a:spcPts val="0"/>
              </a:spcAft>
              <a:buSzPts val="25600"/>
              <a:buNone/>
              <a:defRPr sz="25600"/>
            </a:lvl6pPr>
            <a:lvl7pPr lvl="6">
              <a:spcBef>
                <a:spcPts val="0"/>
              </a:spcBef>
              <a:spcAft>
                <a:spcPts val="0"/>
              </a:spcAft>
              <a:buSzPts val="25600"/>
              <a:buNone/>
              <a:defRPr sz="25600"/>
            </a:lvl7pPr>
            <a:lvl8pPr lvl="7">
              <a:spcBef>
                <a:spcPts val="0"/>
              </a:spcBef>
              <a:spcAft>
                <a:spcPts val="0"/>
              </a:spcAft>
              <a:buSzPts val="25600"/>
              <a:buNone/>
              <a:defRPr sz="25600"/>
            </a:lvl8pPr>
            <a:lvl9pPr lvl="8">
              <a:spcBef>
                <a:spcPts val="0"/>
              </a:spcBef>
              <a:spcAft>
                <a:spcPts val="0"/>
              </a:spcAft>
              <a:buSzPts val="25600"/>
              <a:buNone/>
              <a:defRPr sz="25600"/>
            </a:lvl9pPr>
          </a:lstStyle>
          <a:p>
            <a:endParaRPr/>
          </a:p>
        </p:txBody>
      </p:sp>
      <p:sp>
        <p:nvSpPr>
          <p:cNvPr id="34" name="Google Shape;34;p8"/>
          <p:cNvSpPr txBox="1">
            <a:spLocks noGrp="1"/>
          </p:cNvSpPr>
          <p:nvPr>
            <p:ph type="sldNum" idx="12"/>
          </p:nvPr>
        </p:nvSpPr>
        <p:spPr>
          <a:xfrm>
            <a:off x="40667797" y="29844588"/>
            <a:ext cx="2633700" cy="2519100"/>
          </a:xfrm>
          <a:prstGeom prst="rect">
            <a:avLst/>
          </a:prstGeom>
        </p:spPr>
        <p:txBody>
          <a:bodyPr spcFirstLastPara="1" wrap="square" lIns="487600" tIns="487600" rIns="487600" bIns="4876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21945600" y="-800"/>
            <a:ext cx="21945600" cy="32918401"/>
          </a:xfrm>
          <a:prstGeom prst="rect">
            <a:avLst/>
          </a:prstGeom>
          <a:solidFill>
            <a:schemeClr val="lt2"/>
          </a:solidFill>
          <a:ln>
            <a:noFill/>
          </a:ln>
        </p:spPr>
        <p:txBody>
          <a:bodyPr spcFirstLastPara="1" wrap="square" lIns="487600" tIns="487600" rIns="487600" bIns="487600"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1274400" y="7892320"/>
            <a:ext cx="19416900" cy="9486600"/>
          </a:xfrm>
          <a:prstGeom prst="rect">
            <a:avLst/>
          </a:prstGeom>
        </p:spPr>
        <p:txBody>
          <a:bodyPr spcFirstLastPara="1" wrap="square" lIns="487600" tIns="487600" rIns="487600" bIns="487600" anchor="b" anchorCtr="0">
            <a:noAutofit/>
          </a:bodyPr>
          <a:lstStyle>
            <a:lvl1pPr lvl="0" algn="ctr">
              <a:spcBef>
                <a:spcPts val="0"/>
              </a:spcBef>
              <a:spcAft>
                <a:spcPts val="0"/>
              </a:spcAft>
              <a:buSzPts val="22400"/>
              <a:buNone/>
              <a:defRPr sz="22400"/>
            </a:lvl1pPr>
            <a:lvl2pPr lvl="1" algn="ctr">
              <a:spcBef>
                <a:spcPts val="0"/>
              </a:spcBef>
              <a:spcAft>
                <a:spcPts val="0"/>
              </a:spcAft>
              <a:buSzPts val="22400"/>
              <a:buNone/>
              <a:defRPr sz="22400"/>
            </a:lvl2pPr>
            <a:lvl3pPr lvl="2" algn="ctr">
              <a:spcBef>
                <a:spcPts val="0"/>
              </a:spcBef>
              <a:spcAft>
                <a:spcPts val="0"/>
              </a:spcAft>
              <a:buSzPts val="22400"/>
              <a:buNone/>
              <a:defRPr sz="22400"/>
            </a:lvl3pPr>
            <a:lvl4pPr lvl="3" algn="ctr">
              <a:spcBef>
                <a:spcPts val="0"/>
              </a:spcBef>
              <a:spcAft>
                <a:spcPts val="0"/>
              </a:spcAft>
              <a:buSzPts val="22400"/>
              <a:buNone/>
              <a:defRPr sz="22400"/>
            </a:lvl4pPr>
            <a:lvl5pPr lvl="4" algn="ctr">
              <a:spcBef>
                <a:spcPts val="0"/>
              </a:spcBef>
              <a:spcAft>
                <a:spcPts val="0"/>
              </a:spcAft>
              <a:buSzPts val="22400"/>
              <a:buNone/>
              <a:defRPr sz="22400"/>
            </a:lvl5pPr>
            <a:lvl6pPr lvl="5" algn="ctr">
              <a:spcBef>
                <a:spcPts val="0"/>
              </a:spcBef>
              <a:spcAft>
                <a:spcPts val="0"/>
              </a:spcAft>
              <a:buSzPts val="22400"/>
              <a:buNone/>
              <a:defRPr sz="22400"/>
            </a:lvl6pPr>
            <a:lvl7pPr lvl="6" algn="ctr">
              <a:spcBef>
                <a:spcPts val="0"/>
              </a:spcBef>
              <a:spcAft>
                <a:spcPts val="0"/>
              </a:spcAft>
              <a:buSzPts val="22400"/>
              <a:buNone/>
              <a:defRPr sz="22400"/>
            </a:lvl7pPr>
            <a:lvl8pPr lvl="7" algn="ctr">
              <a:spcBef>
                <a:spcPts val="0"/>
              </a:spcBef>
              <a:spcAft>
                <a:spcPts val="0"/>
              </a:spcAft>
              <a:buSzPts val="22400"/>
              <a:buNone/>
              <a:defRPr sz="22400"/>
            </a:lvl8pPr>
            <a:lvl9pPr lvl="8" algn="ctr">
              <a:spcBef>
                <a:spcPts val="0"/>
              </a:spcBef>
              <a:spcAft>
                <a:spcPts val="0"/>
              </a:spcAft>
              <a:buSzPts val="22400"/>
              <a:buNone/>
              <a:defRPr sz="22400"/>
            </a:lvl9pPr>
          </a:lstStyle>
          <a:p>
            <a:endParaRPr/>
          </a:p>
        </p:txBody>
      </p:sp>
      <p:sp>
        <p:nvSpPr>
          <p:cNvPr id="38" name="Google Shape;38;p9"/>
          <p:cNvSpPr txBox="1">
            <a:spLocks noGrp="1"/>
          </p:cNvSpPr>
          <p:nvPr>
            <p:ph type="subTitle" idx="1"/>
          </p:nvPr>
        </p:nvSpPr>
        <p:spPr>
          <a:xfrm>
            <a:off x="1274400" y="17939680"/>
            <a:ext cx="19416900" cy="7904700"/>
          </a:xfrm>
          <a:prstGeom prst="rect">
            <a:avLst/>
          </a:prstGeom>
        </p:spPr>
        <p:txBody>
          <a:bodyPr spcFirstLastPara="1" wrap="square" lIns="487600" tIns="487600" rIns="487600" bIns="487600" anchor="t" anchorCtr="0">
            <a:noAutofit/>
          </a:bodyPr>
          <a:lstStyle>
            <a:lvl1pPr lvl="0" algn="ctr">
              <a:lnSpc>
                <a:spcPct val="100000"/>
              </a:lnSpc>
              <a:spcBef>
                <a:spcPts val="0"/>
              </a:spcBef>
              <a:spcAft>
                <a:spcPts val="0"/>
              </a:spcAft>
              <a:buSzPts val="11200"/>
              <a:buNone/>
              <a:defRPr sz="11200"/>
            </a:lvl1pPr>
            <a:lvl2pPr lvl="1" algn="ctr">
              <a:lnSpc>
                <a:spcPct val="100000"/>
              </a:lnSpc>
              <a:spcBef>
                <a:spcPts val="0"/>
              </a:spcBef>
              <a:spcAft>
                <a:spcPts val="0"/>
              </a:spcAft>
              <a:buSzPts val="11200"/>
              <a:buNone/>
              <a:defRPr sz="11200"/>
            </a:lvl2pPr>
            <a:lvl3pPr lvl="2" algn="ctr">
              <a:lnSpc>
                <a:spcPct val="100000"/>
              </a:lnSpc>
              <a:spcBef>
                <a:spcPts val="0"/>
              </a:spcBef>
              <a:spcAft>
                <a:spcPts val="0"/>
              </a:spcAft>
              <a:buSzPts val="11200"/>
              <a:buNone/>
              <a:defRPr sz="11200"/>
            </a:lvl3pPr>
            <a:lvl4pPr lvl="3" algn="ctr">
              <a:lnSpc>
                <a:spcPct val="100000"/>
              </a:lnSpc>
              <a:spcBef>
                <a:spcPts val="0"/>
              </a:spcBef>
              <a:spcAft>
                <a:spcPts val="0"/>
              </a:spcAft>
              <a:buSzPts val="11200"/>
              <a:buNone/>
              <a:defRPr sz="11200"/>
            </a:lvl4pPr>
            <a:lvl5pPr lvl="4" algn="ctr">
              <a:lnSpc>
                <a:spcPct val="100000"/>
              </a:lnSpc>
              <a:spcBef>
                <a:spcPts val="0"/>
              </a:spcBef>
              <a:spcAft>
                <a:spcPts val="0"/>
              </a:spcAft>
              <a:buSzPts val="11200"/>
              <a:buNone/>
              <a:defRPr sz="11200"/>
            </a:lvl5pPr>
            <a:lvl6pPr lvl="5" algn="ctr">
              <a:lnSpc>
                <a:spcPct val="100000"/>
              </a:lnSpc>
              <a:spcBef>
                <a:spcPts val="0"/>
              </a:spcBef>
              <a:spcAft>
                <a:spcPts val="0"/>
              </a:spcAft>
              <a:buSzPts val="11200"/>
              <a:buNone/>
              <a:defRPr sz="11200"/>
            </a:lvl6pPr>
            <a:lvl7pPr lvl="6" algn="ctr">
              <a:lnSpc>
                <a:spcPct val="100000"/>
              </a:lnSpc>
              <a:spcBef>
                <a:spcPts val="0"/>
              </a:spcBef>
              <a:spcAft>
                <a:spcPts val="0"/>
              </a:spcAft>
              <a:buSzPts val="11200"/>
              <a:buNone/>
              <a:defRPr sz="11200"/>
            </a:lvl7pPr>
            <a:lvl8pPr lvl="7" algn="ctr">
              <a:lnSpc>
                <a:spcPct val="100000"/>
              </a:lnSpc>
              <a:spcBef>
                <a:spcPts val="0"/>
              </a:spcBef>
              <a:spcAft>
                <a:spcPts val="0"/>
              </a:spcAft>
              <a:buSzPts val="11200"/>
              <a:buNone/>
              <a:defRPr sz="11200"/>
            </a:lvl8pPr>
            <a:lvl9pPr lvl="8" algn="ctr">
              <a:lnSpc>
                <a:spcPct val="100000"/>
              </a:lnSpc>
              <a:spcBef>
                <a:spcPts val="0"/>
              </a:spcBef>
              <a:spcAft>
                <a:spcPts val="0"/>
              </a:spcAft>
              <a:buSzPts val="11200"/>
              <a:buNone/>
              <a:defRPr sz="11200"/>
            </a:lvl9pPr>
          </a:lstStyle>
          <a:p>
            <a:endParaRPr/>
          </a:p>
        </p:txBody>
      </p:sp>
      <p:sp>
        <p:nvSpPr>
          <p:cNvPr id="39" name="Google Shape;39;p9"/>
          <p:cNvSpPr txBox="1">
            <a:spLocks noGrp="1"/>
          </p:cNvSpPr>
          <p:nvPr>
            <p:ph type="body" idx="2"/>
          </p:nvPr>
        </p:nvSpPr>
        <p:spPr>
          <a:xfrm>
            <a:off x="23709600" y="4634080"/>
            <a:ext cx="18417601" cy="23648701"/>
          </a:xfrm>
          <a:prstGeom prst="rect">
            <a:avLst/>
          </a:prstGeom>
        </p:spPr>
        <p:txBody>
          <a:bodyPr spcFirstLastPara="1" wrap="square" lIns="487600" tIns="487600" rIns="487600" bIns="487600" anchor="ctr" anchorCtr="0">
            <a:noAutofit/>
          </a:bodyPr>
          <a:lstStyle>
            <a:lvl1pPr marL="457200" lvl="0" indent="-838200">
              <a:spcBef>
                <a:spcPts val="0"/>
              </a:spcBef>
              <a:spcAft>
                <a:spcPts val="0"/>
              </a:spcAft>
              <a:buSzPts val="9600"/>
              <a:buChar char="●"/>
              <a:defRPr/>
            </a:lvl1pPr>
            <a:lvl2pPr marL="914400" lvl="1" indent="-704850">
              <a:spcBef>
                <a:spcPts val="8500"/>
              </a:spcBef>
              <a:spcAft>
                <a:spcPts val="0"/>
              </a:spcAft>
              <a:buSzPts val="7500"/>
              <a:buChar char="○"/>
              <a:defRPr/>
            </a:lvl2pPr>
            <a:lvl3pPr marL="1371600" lvl="2" indent="-704850">
              <a:spcBef>
                <a:spcPts val="8500"/>
              </a:spcBef>
              <a:spcAft>
                <a:spcPts val="0"/>
              </a:spcAft>
              <a:buSzPts val="7500"/>
              <a:buChar char="■"/>
              <a:defRPr/>
            </a:lvl3pPr>
            <a:lvl4pPr marL="1828800" lvl="3" indent="-704850">
              <a:spcBef>
                <a:spcPts val="8500"/>
              </a:spcBef>
              <a:spcAft>
                <a:spcPts val="0"/>
              </a:spcAft>
              <a:buSzPts val="7500"/>
              <a:buChar char="●"/>
              <a:defRPr/>
            </a:lvl4pPr>
            <a:lvl5pPr marL="2286000" lvl="4" indent="-704850">
              <a:spcBef>
                <a:spcPts val="8500"/>
              </a:spcBef>
              <a:spcAft>
                <a:spcPts val="0"/>
              </a:spcAft>
              <a:buSzPts val="7500"/>
              <a:buChar char="○"/>
              <a:defRPr/>
            </a:lvl5pPr>
            <a:lvl6pPr marL="2743200" lvl="5" indent="-704850">
              <a:spcBef>
                <a:spcPts val="8500"/>
              </a:spcBef>
              <a:spcAft>
                <a:spcPts val="0"/>
              </a:spcAft>
              <a:buSzPts val="7500"/>
              <a:buChar char="■"/>
              <a:defRPr/>
            </a:lvl6pPr>
            <a:lvl7pPr marL="3200400" lvl="6" indent="-704850">
              <a:spcBef>
                <a:spcPts val="8500"/>
              </a:spcBef>
              <a:spcAft>
                <a:spcPts val="0"/>
              </a:spcAft>
              <a:buSzPts val="7500"/>
              <a:buChar char="●"/>
              <a:defRPr/>
            </a:lvl7pPr>
            <a:lvl8pPr marL="3657600" lvl="7" indent="-704850">
              <a:spcBef>
                <a:spcPts val="8500"/>
              </a:spcBef>
              <a:spcAft>
                <a:spcPts val="0"/>
              </a:spcAft>
              <a:buSzPts val="7500"/>
              <a:buChar char="○"/>
              <a:defRPr/>
            </a:lvl8pPr>
            <a:lvl9pPr marL="4114800" lvl="8" indent="-704850">
              <a:spcBef>
                <a:spcPts val="8500"/>
              </a:spcBef>
              <a:spcAft>
                <a:spcPts val="8500"/>
              </a:spcAft>
              <a:buSzPts val="7500"/>
              <a:buChar char="■"/>
              <a:defRPr/>
            </a:lvl9pPr>
          </a:lstStyle>
          <a:p>
            <a:endParaRPr/>
          </a:p>
        </p:txBody>
      </p:sp>
      <p:sp>
        <p:nvSpPr>
          <p:cNvPr id="40" name="Google Shape;40;p9"/>
          <p:cNvSpPr txBox="1">
            <a:spLocks noGrp="1"/>
          </p:cNvSpPr>
          <p:nvPr>
            <p:ph type="sldNum" idx="12"/>
          </p:nvPr>
        </p:nvSpPr>
        <p:spPr>
          <a:xfrm>
            <a:off x="40667797" y="29844588"/>
            <a:ext cx="2633700" cy="2519100"/>
          </a:xfrm>
          <a:prstGeom prst="rect">
            <a:avLst/>
          </a:prstGeom>
        </p:spPr>
        <p:txBody>
          <a:bodyPr spcFirstLastPara="1" wrap="square" lIns="487600" tIns="487600" rIns="487600" bIns="4876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1496160" y="27075681"/>
            <a:ext cx="28794299" cy="3872700"/>
          </a:xfrm>
          <a:prstGeom prst="rect">
            <a:avLst/>
          </a:prstGeom>
        </p:spPr>
        <p:txBody>
          <a:bodyPr spcFirstLastPara="1" wrap="square" lIns="487600" tIns="487600" rIns="487600" bIns="487600" anchor="ctr" anchorCtr="0">
            <a:noAutofit/>
          </a:bodyPr>
          <a:lstStyle>
            <a:lvl1pPr marL="457200" lvl="0" indent="-228600">
              <a:lnSpc>
                <a:spcPct val="100000"/>
              </a:lnSpc>
              <a:spcBef>
                <a:spcPts val="0"/>
              </a:spcBef>
              <a:spcAft>
                <a:spcPts val="0"/>
              </a:spcAft>
              <a:buSzPts val="9600"/>
              <a:buNone/>
              <a:defRPr/>
            </a:lvl1pPr>
          </a:lstStyle>
          <a:p>
            <a:endParaRPr/>
          </a:p>
        </p:txBody>
      </p:sp>
      <p:sp>
        <p:nvSpPr>
          <p:cNvPr id="43" name="Google Shape;43;p10"/>
          <p:cNvSpPr txBox="1">
            <a:spLocks noGrp="1"/>
          </p:cNvSpPr>
          <p:nvPr>
            <p:ph type="sldNum" idx="12"/>
          </p:nvPr>
        </p:nvSpPr>
        <p:spPr>
          <a:xfrm>
            <a:off x="40667797" y="29844588"/>
            <a:ext cx="2633700" cy="2519100"/>
          </a:xfrm>
          <a:prstGeom prst="rect">
            <a:avLst/>
          </a:prstGeom>
        </p:spPr>
        <p:txBody>
          <a:bodyPr spcFirstLastPara="1" wrap="square" lIns="487600" tIns="487600" rIns="487600" bIns="4876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496160" y="2848160"/>
            <a:ext cx="40899001" cy="3665400"/>
          </a:xfrm>
          <a:prstGeom prst="rect">
            <a:avLst/>
          </a:prstGeom>
          <a:noFill/>
          <a:ln>
            <a:noFill/>
          </a:ln>
        </p:spPr>
        <p:txBody>
          <a:bodyPr spcFirstLastPara="1" wrap="square" lIns="487600" tIns="487600" rIns="487600" bIns="487600" anchor="t" anchorCtr="0">
            <a:noAutofit/>
          </a:bodyPr>
          <a:lstStyle>
            <a:lvl1pPr lvl="0">
              <a:spcBef>
                <a:spcPts val="0"/>
              </a:spcBef>
              <a:spcAft>
                <a:spcPts val="0"/>
              </a:spcAft>
              <a:buClr>
                <a:schemeClr val="dk1"/>
              </a:buClr>
              <a:buSzPts val="14900"/>
              <a:buNone/>
              <a:defRPr sz="14900">
                <a:solidFill>
                  <a:schemeClr val="dk1"/>
                </a:solidFill>
              </a:defRPr>
            </a:lvl1pPr>
            <a:lvl2pPr lvl="1">
              <a:spcBef>
                <a:spcPts val="0"/>
              </a:spcBef>
              <a:spcAft>
                <a:spcPts val="0"/>
              </a:spcAft>
              <a:buClr>
                <a:schemeClr val="dk1"/>
              </a:buClr>
              <a:buSzPts val="14900"/>
              <a:buNone/>
              <a:defRPr sz="14900">
                <a:solidFill>
                  <a:schemeClr val="dk1"/>
                </a:solidFill>
              </a:defRPr>
            </a:lvl2pPr>
            <a:lvl3pPr lvl="2">
              <a:spcBef>
                <a:spcPts val="0"/>
              </a:spcBef>
              <a:spcAft>
                <a:spcPts val="0"/>
              </a:spcAft>
              <a:buClr>
                <a:schemeClr val="dk1"/>
              </a:buClr>
              <a:buSzPts val="14900"/>
              <a:buNone/>
              <a:defRPr sz="14900">
                <a:solidFill>
                  <a:schemeClr val="dk1"/>
                </a:solidFill>
              </a:defRPr>
            </a:lvl3pPr>
            <a:lvl4pPr lvl="3">
              <a:spcBef>
                <a:spcPts val="0"/>
              </a:spcBef>
              <a:spcAft>
                <a:spcPts val="0"/>
              </a:spcAft>
              <a:buClr>
                <a:schemeClr val="dk1"/>
              </a:buClr>
              <a:buSzPts val="14900"/>
              <a:buNone/>
              <a:defRPr sz="14900">
                <a:solidFill>
                  <a:schemeClr val="dk1"/>
                </a:solidFill>
              </a:defRPr>
            </a:lvl4pPr>
            <a:lvl5pPr lvl="4">
              <a:spcBef>
                <a:spcPts val="0"/>
              </a:spcBef>
              <a:spcAft>
                <a:spcPts val="0"/>
              </a:spcAft>
              <a:buClr>
                <a:schemeClr val="dk1"/>
              </a:buClr>
              <a:buSzPts val="14900"/>
              <a:buNone/>
              <a:defRPr sz="14900">
                <a:solidFill>
                  <a:schemeClr val="dk1"/>
                </a:solidFill>
              </a:defRPr>
            </a:lvl5pPr>
            <a:lvl6pPr lvl="5">
              <a:spcBef>
                <a:spcPts val="0"/>
              </a:spcBef>
              <a:spcAft>
                <a:spcPts val="0"/>
              </a:spcAft>
              <a:buClr>
                <a:schemeClr val="dk1"/>
              </a:buClr>
              <a:buSzPts val="14900"/>
              <a:buNone/>
              <a:defRPr sz="14900">
                <a:solidFill>
                  <a:schemeClr val="dk1"/>
                </a:solidFill>
              </a:defRPr>
            </a:lvl6pPr>
            <a:lvl7pPr lvl="6">
              <a:spcBef>
                <a:spcPts val="0"/>
              </a:spcBef>
              <a:spcAft>
                <a:spcPts val="0"/>
              </a:spcAft>
              <a:buClr>
                <a:schemeClr val="dk1"/>
              </a:buClr>
              <a:buSzPts val="14900"/>
              <a:buNone/>
              <a:defRPr sz="14900">
                <a:solidFill>
                  <a:schemeClr val="dk1"/>
                </a:solidFill>
              </a:defRPr>
            </a:lvl7pPr>
            <a:lvl8pPr lvl="7">
              <a:spcBef>
                <a:spcPts val="0"/>
              </a:spcBef>
              <a:spcAft>
                <a:spcPts val="0"/>
              </a:spcAft>
              <a:buClr>
                <a:schemeClr val="dk1"/>
              </a:buClr>
              <a:buSzPts val="14900"/>
              <a:buNone/>
              <a:defRPr sz="14900">
                <a:solidFill>
                  <a:schemeClr val="dk1"/>
                </a:solidFill>
              </a:defRPr>
            </a:lvl8pPr>
            <a:lvl9pPr lvl="8">
              <a:spcBef>
                <a:spcPts val="0"/>
              </a:spcBef>
              <a:spcAft>
                <a:spcPts val="0"/>
              </a:spcAft>
              <a:buClr>
                <a:schemeClr val="dk1"/>
              </a:buClr>
              <a:buSzPts val="14900"/>
              <a:buNone/>
              <a:defRPr sz="14900">
                <a:solidFill>
                  <a:schemeClr val="dk1"/>
                </a:solidFill>
              </a:defRPr>
            </a:lvl9pPr>
          </a:lstStyle>
          <a:p>
            <a:endParaRPr/>
          </a:p>
        </p:txBody>
      </p:sp>
      <p:sp>
        <p:nvSpPr>
          <p:cNvPr id="7" name="Google Shape;7;p1"/>
          <p:cNvSpPr txBox="1">
            <a:spLocks noGrp="1"/>
          </p:cNvSpPr>
          <p:nvPr>
            <p:ph type="body" idx="1"/>
          </p:nvPr>
        </p:nvSpPr>
        <p:spPr>
          <a:xfrm>
            <a:off x="1496160" y="7375840"/>
            <a:ext cx="40899001" cy="21864900"/>
          </a:xfrm>
          <a:prstGeom prst="rect">
            <a:avLst/>
          </a:prstGeom>
          <a:noFill/>
          <a:ln>
            <a:noFill/>
          </a:ln>
        </p:spPr>
        <p:txBody>
          <a:bodyPr spcFirstLastPara="1" wrap="square" lIns="487600" tIns="487600" rIns="487600" bIns="487600" anchor="t" anchorCtr="0">
            <a:noAutofit/>
          </a:bodyPr>
          <a:lstStyle>
            <a:lvl1pPr marL="457200" lvl="0" indent="-838200">
              <a:lnSpc>
                <a:spcPct val="115000"/>
              </a:lnSpc>
              <a:spcBef>
                <a:spcPts val="0"/>
              </a:spcBef>
              <a:spcAft>
                <a:spcPts val="0"/>
              </a:spcAft>
              <a:buClr>
                <a:schemeClr val="dk2"/>
              </a:buClr>
              <a:buSzPts val="9600"/>
              <a:buChar char="●"/>
              <a:defRPr sz="9600">
                <a:solidFill>
                  <a:schemeClr val="dk2"/>
                </a:solidFill>
              </a:defRPr>
            </a:lvl1pPr>
            <a:lvl2pPr marL="914400" lvl="1" indent="-704850">
              <a:lnSpc>
                <a:spcPct val="115000"/>
              </a:lnSpc>
              <a:spcBef>
                <a:spcPts val="8500"/>
              </a:spcBef>
              <a:spcAft>
                <a:spcPts val="0"/>
              </a:spcAft>
              <a:buClr>
                <a:schemeClr val="dk2"/>
              </a:buClr>
              <a:buSzPts val="7500"/>
              <a:buChar char="○"/>
              <a:defRPr sz="7500">
                <a:solidFill>
                  <a:schemeClr val="dk2"/>
                </a:solidFill>
              </a:defRPr>
            </a:lvl2pPr>
            <a:lvl3pPr marL="1371600" lvl="2" indent="-704850">
              <a:lnSpc>
                <a:spcPct val="115000"/>
              </a:lnSpc>
              <a:spcBef>
                <a:spcPts val="8500"/>
              </a:spcBef>
              <a:spcAft>
                <a:spcPts val="0"/>
              </a:spcAft>
              <a:buClr>
                <a:schemeClr val="dk2"/>
              </a:buClr>
              <a:buSzPts val="7500"/>
              <a:buChar char="■"/>
              <a:defRPr sz="7500">
                <a:solidFill>
                  <a:schemeClr val="dk2"/>
                </a:solidFill>
              </a:defRPr>
            </a:lvl3pPr>
            <a:lvl4pPr marL="1828800" lvl="3" indent="-704850">
              <a:lnSpc>
                <a:spcPct val="115000"/>
              </a:lnSpc>
              <a:spcBef>
                <a:spcPts val="8500"/>
              </a:spcBef>
              <a:spcAft>
                <a:spcPts val="0"/>
              </a:spcAft>
              <a:buClr>
                <a:schemeClr val="dk2"/>
              </a:buClr>
              <a:buSzPts val="7500"/>
              <a:buChar char="●"/>
              <a:defRPr sz="7500">
                <a:solidFill>
                  <a:schemeClr val="dk2"/>
                </a:solidFill>
              </a:defRPr>
            </a:lvl4pPr>
            <a:lvl5pPr marL="2286000" lvl="4" indent="-704850">
              <a:lnSpc>
                <a:spcPct val="115000"/>
              </a:lnSpc>
              <a:spcBef>
                <a:spcPts val="8500"/>
              </a:spcBef>
              <a:spcAft>
                <a:spcPts val="0"/>
              </a:spcAft>
              <a:buClr>
                <a:schemeClr val="dk2"/>
              </a:buClr>
              <a:buSzPts val="7500"/>
              <a:buChar char="○"/>
              <a:defRPr sz="7500">
                <a:solidFill>
                  <a:schemeClr val="dk2"/>
                </a:solidFill>
              </a:defRPr>
            </a:lvl5pPr>
            <a:lvl6pPr marL="2743200" lvl="5" indent="-704850">
              <a:lnSpc>
                <a:spcPct val="115000"/>
              </a:lnSpc>
              <a:spcBef>
                <a:spcPts val="8500"/>
              </a:spcBef>
              <a:spcAft>
                <a:spcPts val="0"/>
              </a:spcAft>
              <a:buClr>
                <a:schemeClr val="dk2"/>
              </a:buClr>
              <a:buSzPts val="7500"/>
              <a:buChar char="■"/>
              <a:defRPr sz="7500">
                <a:solidFill>
                  <a:schemeClr val="dk2"/>
                </a:solidFill>
              </a:defRPr>
            </a:lvl6pPr>
            <a:lvl7pPr marL="3200400" lvl="6" indent="-704850">
              <a:lnSpc>
                <a:spcPct val="115000"/>
              </a:lnSpc>
              <a:spcBef>
                <a:spcPts val="8500"/>
              </a:spcBef>
              <a:spcAft>
                <a:spcPts val="0"/>
              </a:spcAft>
              <a:buClr>
                <a:schemeClr val="dk2"/>
              </a:buClr>
              <a:buSzPts val="7500"/>
              <a:buChar char="●"/>
              <a:defRPr sz="7500">
                <a:solidFill>
                  <a:schemeClr val="dk2"/>
                </a:solidFill>
              </a:defRPr>
            </a:lvl7pPr>
            <a:lvl8pPr marL="3657600" lvl="7" indent="-704850">
              <a:lnSpc>
                <a:spcPct val="115000"/>
              </a:lnSpc>
              <a:spcBef>
                <a:spcPts val="8500"/>
              </a:spcBef>
              <a:spcAft>
                <a:spcPts val="0"/>
              </a:spcAft>
              <a:buClr>
                <a:schemeClr val="dk2"/>
              </a:buClr>
              <a:buSzPts val="7500"/>
              <a:buChar char="○"/>
              <a:defRPr sz="7500">
                <a:solidFill>
                  <a:schemeClr val="dk2"/>
                </a:solidFill>
              </a:defRPr>
            </a:lvl8pPr>
            <a:lvl9pPr marL="4114800" lvl="8" indent="-704850">
              <a:lnSpc>
                <a:spcPct val="115000"/>
              </a:lnSpc>
              <a:spcBef>
                <a:spcPts val="8500"/>
              </a:spcBef>
              <a:spcAft>
                <a:spcPts val="8500"/>
              </a:spcAft>
              <a:buClr>
                <a:schemeClr val="dk2"/>
              </a:buClr>
              <a:buSzPts val="7500"/>
              <a:buChar char="■"/>
              <a:defRPr sz="7500">
                <a:solidFill>
                  <a:schemeClr val="dk2"/>
                </a:solidFill>
              </a:defRPr>
            </a:lvl9pPr>
          </a:lstStyle>
          <a:p>
            <a:endParaRPr/>
          </a:p>
        </p:txBody>
      </p:sp>
      <p:sp>
        <p:nvSpPr>
          <p:cNvPr id="8" name="Google Shape;8;p1"/>
          <p:cNvSpPr txBox="1">
            <a:spLocks noGrp="1"/>
          </p:cNvSpPr>
          <p:nvPr>
            <p:ph type="sldNum" idx="12"/>
          </p:nvPr>
        </p:nvSpPr>
        <p:spPr>
          <a:xfrm>
            <a:off x="40667797" y="29844588"/>
            <a:ext cx="2633700" cy="2519100"/>
          </a:xfrm>
          <a:prstGeom prst="rect">
            <a:avLst/>
          </a:prstGeom>
          <a:noFill/>
          <a:ln>
            <a:noFill/>
          </a:ln>
        </p:spPr>
        <p:txBody>
          <a:bodyPr spcFirstLastPara="1" wrap="square" lIns="487600" tIns="487600" rIns="487600" bIns="487600" anchor="ctr" anchorCtr="0">
            <a:noAutofit/>
          </a:bodyPr>
          <a:lstStyle>
            <a:lvl1pPr lvl="0" algn="r">
              <a:buNone/>
              <a:defRPr sz="5300">
                <a:solidFill>
                  <a:schemeClr val="dk2"/>
                </a:solidFill>
              </a:defRPr>
            </a:lvl1pPr>
            <a:lvl2pPr lvl="1" algn="r">
              <a:buNone/>
              <a:defRPr sz="5300">
                <a:solidFill>
                  <a:schemeClr val="dk2"/>
                </a:solidFill>
              </a:defRPr>
            </a:lvl2pPr>
            <a:lvl3pPr lvl="2" algn="r">
              <a:buNone/>
              <a:defRPr sz="5300">
                <a:solidFill>
                  <a:schemeClr val="dk2"/>
                </a:solidFill>
              </a:defRPr>
            </a:lvl3pPr>
            <a:lvl4pPr lvl="3" algn="r">
              <a:buNone/>
              <a:defRPr sz="5300">
                <a:solidFill>
                  <a:schemeClr val="dk2"/>
                </a:solidFill>
              </a:defRPr>
            </a:lvl4pPr>
            <a:lvl5pPr lvl="4" algn="r">
              <a:buNone/>
              <a:defRPr sz="5300">
                <a:solidFill>
                  <a:schemeClr val="dk2"/>
                </a:solidFill>
              </a:defRPr>
            </a:lvl5pPr>
            <a:lvl6pPr lvl="5" algn="r">
              <a:buNone/>
              <a:defRPr sz="5300">
                <a:solidFill>
                  <a:schemeClr val="dk2"/>
                </a:solidFill>
              </a:defRPr>
            </a:lvl6pPr>
            <a:lvl7pPr lvl="6" algn="r">
              <a:buNone/>
              <a:defRPr sz="5300">
                <a:solidFill>
                  <a:schemeClr val="dk2"/>
                </a:solidFill>
              </a:defRPr>
            </a:lvl7pPr>
            <a:lvl8pPr lvl="7" algn="r">
              <a:buNone/>
              <a:defRPr sz="5300">
                <a:solidFill>
                  <a:schemeClr val="dk2"/>
                </a:solidFill>
              </a:defRPr>
            </a:lvl8pPr>
            <a:lvl9pPr lvl="8" algn="r">
              <a:buNone/>
              <a:defRPr sz="5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10.png"/><Relationship Id="rId18" Type="http://schemas.openxmlformats.org/officeDocument/2006/relationships/image" Target="../media/image15.jpeg"/><Relationship Id="rId3" Type="http://schemas.openxmlformats.org/officeDocument/2006/relationships/image" Target="../media/image2.png"/><Relationship Id="rId21" Type="http://schemas.openxmlformats.org/officeDocument/2006/relationships/image" Target="../media/image18.png"/><Relationship Id="rId7" Type="http://schemas.openxmlformats.org/officeDocument/2006/relationships/image" Target="../media/image5.png"/><Relationship Id="rId12" Type="http://schemas.openxmlformats.org/officeDocument/2006/relationships/image" Target="../media/image9.png"/><Relationship Id="rId17" Type="http://schemas.openxmlformats.org/officeDocument/2006/relationships/image" Target="../media/image14.png"/><Relationship Id="rId2" Type="http://schemas.openxmlformats.org/officeDocument/2006/relationships/notesSlide" Target="../notesSlides/notesSlide1.xml"/><Relationship Id="rId16" Type="http://schemas.openxmlformats.org/officeDocument/2006/relationships/image" Target="../media/image13.png"/><Relationship Id="rId20"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hyperlink" Target="https://doi.org/10.2991/isrme-15.2015.160" TargetMode="External"/><Relationship Id="rId15" Type="http://schemas.openxmlformats.org/officeDocument/2006/relationships/image" Target="../media/image12.png"/><Relationship Id="rId10" Type="http://schemas.openxmlformats.org/officeDocument/2006/relationships/image" Target="../media/image7.png"/><Relationship Id="rId19" Type="http://schemas.openxmlformats.org/officeDocument/2006/relationships/image" Target="../media/image16.png"/><Relationship Id="rId4" Type="http://schemas.openxmlformats.org/officeDocument/2006/relationships/image" Target="../media/image3.jpeg"/><Relationship Id="rId9" Type="http://schemas.openxmlformats.org/officeDocument/2006/relationships/image" Target="../media/image6.wmf"/><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Shape 54"/>
        <p:cNvGrpSpPr/>
        <p:nvPr/>
      </p:nvGrpSpPr>
      <p:grpSpPr>
        <a:xfrm>
          <a:off x="0" y="0"/>
          <a:ext cx="0" cy="0"/>
          <a:chOff x="0" y="0"/>
          <a:chExt cx="0" cy="0"/>
        </a:xfrm>
      </p:grpSpPr>
      <p:sp>
        <p:nvSpPr>
          <p:cNvPr id="55" name="Google Shape;55;p13"/>
          <p:cNvSpPr/>
          <p:nvPr/>
        </p:nvSpPr>
        <p:spPr>
          <a:xfrm>
            <a:off x="7083700" y="330100"/>
            <a:ext cx="35915700" cy="4202872"/>
          </a:xfrm>
          <a:prstGeom prst="rect">
            <a:avLst/>
          </a:prstGeom>
          <a:solidFill>
            <a:schemeClr val="accent5"/>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sz="1600">
              <a:latin typeface="Franklin Gothic Book" panose="020B0503020102020204" pitchFamily="34" charset="0"/>
              <a:ea typeface="Verdana" panose="020B0604030504040204" pitchFamily="34" charset="0"/>
              <a:cs typeface="Helvetica" panose="020B0604020202020204" pitchFamily="34" charset="0"/>
            </a:endParaRPr>
          </a:p>
        </p:txBody>
      </p:sp>
      <p:sp>
        <p:nvSpPr>
          <p:cNvPr id="6" name="Rectangle 5">
            <a:extLst>
              <a:ext uri="{FF2B5EF4-FFF2-40B4-BE49-F238E27FC236}">
                <a16:creationId xmlns:a16="http://schemas.microsoft.com/office/drawing/2014/main" id="{FC982885-E5BA-71FF-BD1A-5380209CBABA}"/>
              </a:ext>
            </a:extLst>
          </p:cNvPr>
          <p:cNvSpPr/>
          <p:nvPr/>
        </p:nvSpPr>
        <p:spPr>
          <a:xfrm>
            <a:off x="32426031" y="297200"/>
            <a:ext cx="11251808" cy="4235772"/>
          </a:xfrm>
          <a:prstGeom prst="rect">
            <a:avLst/>
          </a:prstGeom>
          <a:solidFill>
            <a:schemeClr val="tx2"/>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Google Shape;56;p13"/>
          <p:cNvSpPr/>
          <p:nvPr/>
        </p:nvSpPr>
        <p:spPr>
          <a:xfrm>
            <a:off x="1791425" y="330100"/>
            <a:ext cx="5025600" cy="5474250"/>
          </a:xfrm>
          <a:prstGeom prst="rect">
            <a:avLst/>
          </a:prstGeom>
          <a:solidFill>
            <a:srgbClr val="FFFFFF"/>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sz="1600">
              <a:latin typeface="Franklin Gothic Book" panose="020B0503020102020204" pitchFamily="34" charset="0"/>
              <a:ea typeface="Verdana" panose="020B0604030504040204" pitchFamily="34" charset="0"/>
              <a:cs typeface="Helvetica" panose="020B0604020202020204" pitchFamily="34" charset="0"/>
            </a:endParaRPr>
          </a:p>
        </p:txBody>
      </p:sp>
      <p:sp>
        <p:nvSpPr>
          <p:cNvPr id="57" name="Google Shape;57;p13"/>
          <p:cNvSpPr/>
          <p:nvPr/>
        </p:nvSpPr>
        <p:spPr>
          <a:xfrm>
            <a:off x="14874672" y="4632900"/>
            <a:ext cx="14130293" cy="27954588"/>
          </a:xfrm>
          <a:prstGeom prst="rect">
            <a:avLst/>
          </a:prstGeom>
          <a:solidFill>
            <a:srgbClr val="FFFFFF"/>
          </a:solidFill>
          <a:ln>
            <a:noFill/>
          </a:ln>
        </p:spPr>
        <p:txBody>
          <a:bodyPr spcFirstLastPara="1" wrap="square" lIns="91425" tIns="91425" rIns="91425" bIns="91425" anchor="ctr" anchorCtr="0">
            <a:noAutofit/>
          </a:bodyPr>
          <a:lstStyle/>
          <a:p>
            <a:pPr marL="0" lvl="0" indent="0" algn="just" rtl="0">
              <a:spcBef>
                <a:spcPts val="0"/>
              </a:spcBef>
              <a:spcAft>
                <a:spcPts val="0"/>
              </a:spcAft>
              <a:buClr>
                <a:srgbClr val="000000"/>
              </a:buClr>
              <a:buSzPts val="1100"/>
              <a:buFont typeface="Arial"/>
              <a:buNone/>
            </a:pPr>
            <a:endParaRPr lang="en-US" sz="1600">
              <a:latin typeface="Franklin Gothic Book" panose="020B0503020102020204" pitchFamily="34" charset="0"/>
              <a:ea typeface="Verdana" panose="020B0604030504040204" pitchFamily="34" charset="0"/>
              <a:cs typeface="Helvetica" panose="020B0604020202020204" pitchFamily="34" charset="0"/>
            </a:endParaRPr>
          </a:p>
        </p:txBody>
      </p:sp>
      <p:sp>
        <p:nvSpPr>
          <p:cNvPr id="58" name="Google Shape;58;p13"/>
          <p:cNvSpPr/>
          <p:nvPr/>
        </p:nvSpPr>
        <p:spPr>
          <a:xfrm>
            <a:off x="213361" y="4633710"/>
            <a:ext cx="14562617" cy="27954589"/>
          </a:xfrm>
          <a:prstGeom prst="rect">
            <a:avLst/>
          </a:prstGeom>
          <a:solidFill>
            <a:srgbClr val="FFFFFF"/>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lang="en-US" sz="1600">
              <a:latin typeface="Franklin Gothic Book" panose="020B0503020102020204" pitchFamily="34" charset="0"/>
              <a:ea typeface="Verdana" panose="020B0604030504040204" pitchFamily="34" charset="0"/>
              <a:cs typeface="Helvetica" panose="020B0604020202020204" pitchFamily="34" charset="0"/>
            </a:endParaRPr>
          </a:p>
        </p:txBody>
      </p:sp>
      <p:sp>
        <p:nvSpPr>
          <p:cNvPr id="59" name="Google Shape;59;p13"/>
          <p:cNvSpPr/>
          <p:nvPr/>
        </p:nvSpPr>
        <p:spPr>
          <a:xfrm>
            <a:off x="29122606" y="4632898"/>
            <a:ext cx="14555233" cy="27954589"/>
          </a:xfrm>
          <a:prstGeom prst="rect">
            <a:avLst/>
          </a:prstGeom>
          <a:solidFill>
            <a:srgbClr val="FFFFFF"/>
          </a:solidFill>
          <a:ln>
            <a:noFill/>
          </a:ln>
        </p:spPr>
        <p:txBody>
          <a:bodyPr spcFirstLastPara="1" wrap="square" lIns="91425" tIns="91425" rIns="91425" bIns="91425" anchor="ctr" anchorCtr="0">
            <a:noAutofit/>
          </a:bodyPr>
          <a:lstStyle/>
          <a:p>
            <a:pPr marL="0" lvl="0" indent="0" algn="just" rtl="0">
              <a:lnSpc>
                <a:spcPct val="115000"/>
              </a:lnSpc>
              <a:spcBef>
                <a:spcPts val="0"/>
              </a:spcBef>
              <a:spcAft>
                <a:spcPts val="0"/>
              </a:spcAft>
              <a:buNone/>
            </a:pPr>
            <a:endParaRPr lang="en-US" sz="7200">
              <a:ea typeface="Verdana" panose="020B0604030504040204" pitchFamily="34" charset="0"/>
            </a:endParaRPr>
          </a:p>
        </p:txBody>
      </p:sp>
      <p:sp>
        <p:nvSpPr>
          <p:cNvPr id="60" name="Google Shape;60;p13"/>
          <p:cNvSpPr txBox="1"/>
          <p:nvPr/>
        </p:nvSpPr>
        <p:spPr>
          <a:xfrm>
            <a:off x="7399466" y="430838"/>
            <a:ext cx="24759890" cy="2642473"/>
          </a:xfrm>
          <a:prstGeom prst="rect">
            <a:avLst/>
          </a:prstGeom>
          <a:noFill/>
          <a:ln>
            <a:noFill/>
          </a:ln>
        </p:spPr>
        <p:txBody>
          <a:bodyPr spcFirstLastPara="1" wrap="square" lIns="91425" tIns="91425" rIns="91425" bIns="91425" anchor="t" anchorCtr="0">
            <a:noAutofit/>
          </a:bodyPr>
          <a:lstStyle/>
          <a:p>
            <a:pPr algn="just">
              <a:buClr>
                <a:schemeClr val="dk1"/>
              </a:buClr>
              <a:buSzPts val="1100"/>
            </a:pPr>
            <a:r>
              <a:rPr lang="en-US" sz="7200" b="1" cap="small">
                <a:solidFill>
                  <a:schemeClr val="bg1">
                    <a:lumMod val="20000"/>
                    <a:lumOff val="80000"/>
                  </a:schemeClr>
                </a:solidFill>
                <a:latin typeface="Eras Demi ITC" panose="020B0805030504020804" pitchFamily="34" charset="0"/>
                <a:ea typeface="Verdana"/>
                <a:cs typeface="Helvetica"/>
              </a:rPr>
              <a:t>PROJECT FYN: Revolutionizing Adaptive Solutions for Universal Application in Aerospace and Beyond</a:t>
            </a:r>
          </a:p>
        </p:txBody>
      </p:sp>
      <p:sp>
        <p:nvSpPr>
          <p:cNvPr id="63" name="Google Shape;63;p13"/>
          <p:cNvSpPr txBox="1"/>
          <p:nvPr/>
        </p:nvSpPr>
        <p:spPr>
          <a:xfrm>
            <a:off x="548640" y="5039079"/>
            <a:ext cx="14139640" cy="14511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chemeClr val="dk1"/>
              </a:buClr>
              <a:buSzPts val="1100"/>
              <a:buFont typeface="Arial"/>
              <a:buNone/>
            </a:pPr>
            <a:r>
              <a:rPr lang="en-US" sz="5000" b="1">
                <a:solidFill>
                  <a:srgbClr val="666666"/>
                </a:solidFill>
                <a:latin typeface="Franklin Gothic Book"/>
                <a:ea typeface="Verdana"/>
                <a:cs typeface="Helvetica"/>
                <a:sym typeface="Oswald"/>
              </a:rPr>
              <a:t>INTRODUCTION</a:t>
            </a:r>
          </a:p>
          <a:p>
            <a:pPr algn="just">
              <a:lnSpc>
                <a:spcPct val="115000"/>
              </a:lnSpc>
              <a:defRPr/>
            </a:pPr>
            <a:r>
              <a:rPr kumimoji="0" lang="en-US" sz="3000" b="0" i="0" u="none" strike="noStrike" kern="0" cap="none" spc="0" normalizeH="0" baseline="0" noProof="0">
                <a:ln>
                  <a:noFill/>
                </a:ln>
                <a:solidFill>
                  <a:srgbClr val="000000"/>
                </a:solidFill>
                <a:effectLst/>
                <a:uLnTx/>
                <a:uFillTx/>
                <a:latin typeface="Franklin Gothic Book"/>
                <a:ea typeface="Verdana"/>
                <a:cs typeface="Helvetica"/>
                <a:sym typeface="Oswald"/>
              </a:rPr>
              <a:t>The Biomedical Systems Senior Capstone design team at Embry-Riddle Aeronautical University embarked on Project FYN to convert sub-optimal input into optimal output. With millions of Americans facing mobility impairments, 71% experience stress and isolation, including 150 in our community [1]. Through the</a:t>
            </a:r>
            <a:r>
              <a:rPr lang="en-US" sz="3000">
                <a:latin typeface="Franklin Gothic Book"/>
                <a:ea typeface="Verdana"/>
                <a:cs typeface="Helvetica"/>
                <a:sym typeface="Oswald"/>
              </a:rPr>
              <a:t> lens of para-kayaking, </a:t>
            </a:r>
            <a:r>
              <a:rPr kumimoji="0" lang="en-US" sz="3000" b="0" i="0" u="none" strike="noStrike" kern="0" cap="none" spc="0" normalizeH="0" baseline="0" noProof="0">
                <a:ln>
                  <a:noFill/>
                </a:ln>
                <a:solidFill>
                  <a:srgbClr val="000000"/>
                </a:solidFill>
                <a:effectLst/>
                <a:uLnTx/>
                <a:uFillTx/>
                <a:latin typeface="Franklin Gothic Book"/>
                <a:ea typeface="Verdana"/>
                <a:cs typeface="Helvetica"/>
                <a:sym typeface="Oswald"/>
              </a:rPr>
              <a:t>the team aimed to highlight the revolutionary potential of mechanical systems in adaptive technologies to assist The Oceans of Hope Foundation (OOHF).</a:t>
            </a:r>
          </a:p>
        </p:txBody>
      </p:sp>
      <p:sp>
        <p:nvSpPr>
          <p:cNvPr id="64" name="Google Shape;64;p13"/>
          <p:cNvSpPr/>
          <p:nvPr/>
        </p:nvSpPr>
        <p:spPr>
          <a:xfrm>
            <a:off x="213358" y="32196287"/>
            <a:ext cx="43464481" cy="397692"/>
          </a:xfrm>
          <a:prstGeom prst="rect">
            <a:avLst/>
          </a:prstGeom>
          <a:solidFill>
            <a:schemeClr val="accent5"/>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sz="1600">
              <a:latin typeface="Franklin Gothic Book" panose="020B0503020102020204" pitchFamily="34" charset="0"/>
              <a:ea typeface="Verdana" panose="020B0604030504040204" pitchFamily="34" charset="0"/>
              <a:cs typeface="Helvetica" panose="020B0604020202020204" pitchFamily="34" charset="0"/>
            </a:endParaRPr>
          </a:p>
        </p:txBody>
      </p:sp>
      <p:sp>
        <p:nvSpPr>
          <p:cNvPr id="65" name="Google Shape;65;p13"/>
          <p:cNvSpPr/>
          <p:nvPr/>
        </p:nvSpPr>
        <p:spPr>
          <a:xfrm>
            <a:off x="15115076" y="32221199"/>
            <a:ext cx="13603455" cy="391200"/>
          </a:xfrm>
          <a:prstGeom prst="rect">
            <a:avLst/>
          </a:prstGeom>
          <a:solidFill>
            <a:schemeClr val="accent5"/>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sz="1600">
              <a:solidFill>
                <a:schemeClr val="accent5"/>
              </a:solidFill>
              <a:latin typeface="Franklin Gothic Book" panose="020B0503020102020204" pitchFamily="34" charset="0"/>
              <a:ea typeface="Verdana" panose="020B0604030504040204" pitchFamily="34" charset="0"/>
              <a:cs typeface="Helvetica" panose="020B0604020202020204" pitchFamily="34" charset="0"/>
            </a:endParaRPr>
          </a:p>
        </p:txBody>
      </p:sp>
      <p:sp>
        <p:nvSpPr>
          <p:cNvPr id="66" name="Google Shape;66;p13"/>
          <p:cNvSpPr/>
          <p:nvPr/>
        </p:nvSpPr>
        <p:spPr>
          <a:xfrm>
            <a:off x="29121601" y="32196287"/>
            <a:ext cx="13879500" cy="391200"/>
          </a:xfrm>
          <a:prstGeom prst="rect">
            <a:avLst/>
          </a:prstGeom>
          <a:solidFill>
            <a:schemeClr val="accent5"/>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sz="1600">
              <a:latin typeface="Franklin Gothic Book" panose="020B0503020102020204" pitchFamily="34" charset="0"/>
              <a:ea typeface="Verdana" panose="020B0604030504040204" pitchFamily="34" charset="0"/>
              <a:cs typeface="Helvetica" panose="020B0604020202020204" pitchFamily="34" charset="0"/>
            </a:endParaRPr>
          </a:p>
        </p:txBody>
      </p:sp>
      <p:sp>
        <p:nvSpPr>
          <p:cNvPr id="67" name="Google Shape;67;p13"/>
          <p:cNvSpPr txBox="1"/>
          <p:nvPr/>
        </p:nvSpPr>
        <p:spPr>
          <a:xfrm>
            <a:off x="548640" y="16402951"/>
            <a:ext cx="11860584" cy="5252771"/>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chemeClr val="dk1"/>
              </a:buClr>
              <a:buSzPts val="1100"/>
              <a:buFont typeface="Arial"/>
              <a:buNone/>
            </a:pPr>
            <a:r>
              <a:rPr lang="en-US" sz="5000" b="1">
                <a:solidFill>
                  <a:srgbClr val="666666"/>
                </a:solidFill>
                <a:latin typeface="Franklin Gothic Book"/>
                <a:ea typeface="Verdana"/>
                <a:cs typeface="Helvetica"/>
                <a:sym typeface="Oswald"/>
              </a:rPr>
              <a:t>BACKGROUND</a:t>
            </a:r>
          </a:p>
          <a:p>
            <a:pPr algn="just">
              <a:lnSpc>
                <a:spcPct val="115000"/>
              </a:lnSpc>
              <a:buClr>
                <a:schemeClr val="dk1"/>
              </a:buClr>
              <a:buSzPts val="1100"/>
            </a:pPr>
            <a:r>
              <a:rPr kumimoji="0" lang="en-US" sz="3000" b="0" i="0" u="none" strike="noStrike" kern="0" cap="none" spc="0" normalizeH="0" baseline="0" noProof="0">
                <a:ln>
                  <a:noFill/>
                </a:ln>
                <a:solidFill>
                  <a:srgbClr val="434343"/>
                </a:solidFill>
                <a:effectLst/>
                <a:uLnTx/>
                <a:uFillTx/>
                <a:latin typeface="Franklin Gothic Book"/>
                <a:ea typeface="Verdana"/>
                <a:cs typeface="Helvetica"/>
                <a:sym typeface="Droid Serif"/>
              </a:rPr>
              <a:t>Utilizing 3D motion profile data from the </a:t>
            </a:r>
            <a:r>
              <a:rPr kumimoji="0" lang="en-US" sz="3000" b="0" i="0" u="none" strike="noStrike" kern="0" cap="none" spc="0" normalizeH="0" baseline="0" noProof="0" err="1">
                <a:ln>
                  <a:noFill/>
                </a:ln>
                <a:solidFill>
                  <a:srgbClr val="434343"/>
                </a:solidFill>
                <a:effectLst/>
                <a:uLnTx/>
                <a:uFillTx/>
                <a:latin typeface="Franklin Gothic Book"/>
                <a:ea typeface="Verdana"/>
                <a:cs typeface="Helvetica"/>
                <a:sym typeface="Droid Serif"/>
              </a:rPr>
              <a:t>Micaplex</a:t>
            </a:r>
            <a:r>
              <a:rPr kumimoji="0" lang="en-US" sz="3000" b="0" i="0" u="none" strike="noStrike" kern="0" cap="none" spc="0" normalizeH="0" baseline="0" noProof="0">
                <a:ln>
                  <a:noFill/>
                </a:ln>
                <a:solidFill>
                  <a:srgbClr val="434343"/>
                </a:solidFill>
                <a:effectLst/>
                <a:uLnTx/>
                <a:uFillTx/>
                <a:latin typeface="Franklin Gothic Book"/>
                <a:ea typeface="Verdana"/>
                <a:cs typeface="Helvetica"/>
                <a:sym typeface="Droid Serif"/>
              </a:rPr>
              <a:t>, the team studied the optimal stroke profile, revealing a semi-ellipsoidal low-cut profile requiring translational movement along each primary axis. Paddle endpoints from 15 averaged forward kayak strokes were captured using 3D motion capture technology. From this dataset, an optimal stroke profile (OSP) was extrapolated, defining the paddle's center point path. Key dimensions from the OSP across each axis were determined, as illustrated in Figure 4.</a:t>
            </a:r>
            <a:endParaRPr lang="en-US" sz="1600">
              <a:latin typeface="Franklin Gothic Book" panose="020B0503020102020204" pitchFamily="34" charset="0"/>
              <a:ea typeface="Verdana" panose="020B0604030504040204" pitchFamily="34" charset="0"/>
              <a:cs typeface="Helvetica" panose="020B0604020202020204" pitchFamily="34" charset="0"/>
              <a:sym typeface="Oswald"/>
            </a:endParaRPr>
          </a:p>
          <a:p>
            <a:pPr marL="0" lvl="0" indent="0" algn="just" rtl="0">
              <a:lnSpc>
                <a:spcPct val="115000"/>
              </a:lnSpc>
              <a:spcBef>
                <a:spcPts val="0"/>
              </a:spcBef>
              <a:spcAft>
                <a:spcPts val="0"/>
              </a:spcAft>
              <a:buClr>
                <a:schemeClr val="dk1"/>
              </a:buClr>
              <a:buSzPts val="1100"/>
              <a:buFont typeface="Arial"/>
              <a:buNone/>
            </a:pPr>
            <a:endParaRPr kumimoji="0" lang="en-US" sz="3000" b="0" i="0" u="none" strike="noStrike" kern="0" cap="none" spc="0" normalizeH="0" baseline="0" noProof="0">
              <a:ln>
                <a:noFill/>
              </a:ln>
              <a:solidFill>
                <a:srgbClr val="434343"/>
              </a:solidFill>
              <a:effectLst/>
              <a:uLnTx/>
              <a:uFillTx/>
              <a:latin typeface="Franklin Gothic Book"/>
              <a:ea typeface="Verdana"/>
              <a:cs typeface="Helvetica"/>
              <a:sym typeface="Droid Serif"/>
            </a:endParaRPr>
          </a:p>
        </p:txBody>
      </p:sp>
      <p:sp>
        <p:nvSpPr>
          <p:cNvPr id="72" name="Google Shape;72;p13"/>
          <p:cNvSpPr txBox="1"/>
          <p:nvPr/>
        </p:nvSpPr>
        <p:spPr>
          <a:xfrm>
            <a:off x="15695094" y="4809422"/>
            <a:ext cx="12304188" cy="5629130"/>
          </a:xfrm>
          <a:prstGeom prst="rect">
            <a:avLst/>
          </a:prstGeom>
          <a:noFill/>
          <a:ln>
            <a:noFill/>
          </a:ln>
        </p:spPr>
        <p:txBody>
          <a:bodyPr spcFirstLastPara="1" wrap="square" lIns="91425" tIns="91425" rIns="91425" bIns="91425" anchor="t" anchorCtr="0">
            <a:noAutofit/>
          </a:bodyPr>
          <a:lstStyle/>
          <a:p>
            <a:pPr marL="0" marR="0" lvl="0" indent="0" algn="just" defTabSz="914400" rtl="0" eaLnBrk="1" fontAlgn="auto" latinLnBrk="0" hangingPunct="1">
              <a:lnSpc>
                <a:spcPct val="115000"/>
              </a:lnSpc>
              <a:spcBef>
                <a:spcPts val="0"/>
              </a:spcBef>
              <a:spcAft>
                <a:spcPts val="0"/>
              </a:spcAft>
              <a:buClr>
                <a:srgbClr val="000000"/>
              </a:buClr>
              <a:buSzTx/>
              <a:buFont typeface="Arial"/>
              <a:buNone/>
              <a:tabLst/>
              <a:defRPr/>
            </a:pPr>
            <a:r>
              <a:rPr kumimoji="0" lang="en-US" sz="5000" b="1" i="0" u="none" strike="noStrike" kern="0" cap="none" spc="0" normalizeH="0" baseline="0" noProof="0" dirty="0">
                <a:ln>
                  <a:noFill/>
                </a:ln>
                <a:solidFill>
                  <a:srgbClr val="666666"/>
                </a:solidFill>
                <a:effectLst/>
                <a:uLnTx/>
                <a:uFillTx/>
                <a:latin typeface="Franklin Gothic Book"/>
                <a:ea typeface="Verdana"/>
                <a:cs typeface="Helvetica"/>
                <a:sym typeface="Oswald"/>
              </a:rPr>
              <a:t>METHODOLOGY</a:t>
            </a:r>
          </a:p>
          <a:p>
            <a:pPr algn="just">
              <a:lnSpc>
                <a:spcPct val="115000"/>
              </a:lnSpc>
            </a:pPr>
            <a:r>
              <a:rPr lang="en-US" sz="3000" dirty="0">
                <a:solidFill>
                  <a:srgbClr val="434343"/>
                </a:solidFill>
                <a:latin typeface="Franklin Gothic Book"/>
                <a:ea typeface="Verdana"/>
                <a:cs typeface="Helvetica"/>
                <a:sym typeface="Droid Serif"/>
              </a:rPr>
              <a:t>Crank-rocker mechanism with a rotating crank, oscillating rocker, fixed ground point, and connecting coupler [3]. The end coupler point captures the sagittal plane OSP at “C” where the center point of the paddle is attached (Figure 5). Boots on the lower pin joints provide flexibility in the frontal plane accommodating variations in individual stroke width. </a:t>
            </a:r>
            <a:r>
              <a:rPr lang="en-US" sz="3000" dirty="0">
                <a:solidFill>
                  <a:srgbClr val="434343"/>
                </a:solidFill>
                <a:latin typeface="Franklin Gothic Book"/>
                <a:ea typeface="Verdana"/>
                <a:cs typeface="Helvetica"/>
              </a:rPr>
              <a:t>The Evans 4-bar triangular coupler linkage was developed using equations 1-10 [2]. </a:t>
            </a:r>
            <a:endParaRPr lang="en-US" sz="3000" dirty="0"/>
          </a:p>
        </p:txBody>
      </p:sp>
      <p:sp>
        <p:nvSpPr>
          <p:cNvPr id="77" name="Google Shape;77;p13"/>
          <p:cNvSpPr txBox="1"/>
          <p:nvPr/>
        </p:nvSpPr>
        <p:spPr>
          <a:xfrm>
            <a:off x="29574819" y="11093497"/>
            <a:ext cx="12285157" cy="1472406"/>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chemeClr val="dk1"/>
              </a:buClr>
              <a:buSzPts val="1100"/>
              <a:buFont typeface="Arial"/>
              <a:buNone/>
            </a:pPr>
            <a:r>
              <a:rPr lang="en-US" sz="5000" b="1">
                <a:solidFill>
                  <a:srgbClr val="666666"/>
                </a:solidFill>
                <a:latin typeface="Franklin Gothic Book"/>
                <a:ea typeface="Verdana"/>
                <a:cs typeface="Helvetica"/>
                <a:sym typeface="Oswald"/>
              </a:rPr>
              <a:t>LINKAGE SAFETY FACTOR</a:t>
            </a:r>
            <a:endParaRPr sz="1600">
              <a:latin typeface="Franklin Gothic Book" panose="020B0503020102020204" pitchFamily="34" charset="0"/>
              <a:ea typeface="Verdana" panose="020B0604030504040204" pitchFamily="34" charset="0"/>
              <a:cs typeface="Helvetica" panose="020B0604020202020204" pitchFamily="34" charset="0"/>
              <a:sym typeface="Oswald"/>
            </a:endParaRPr>
          </a:p>
        </p:txBody>
      </p:sp>
      <p:sp>
        <p:nvSpPr>
          <p:cNvPr id="82" name="Google Shape;82;p13"/>
          <p:cNvSpPr txBox="1"/>
          <p:nvPr/>
        </p:nvSpPr>
        <p:spPr>
          <a:xfrm>
            <a:off x="29435026" y="25848793"/>
            <a:ext cx="13749506" cy="2202839"/>
          </a:xfrm>
          <a:prstGeom prst="rect">
            <a:avLst/>
          </a:prstGeom>
          <a:noFill/>
          <a:ln>
            <a:noFill/>
          </a:ln>
        </p:spPr>
        <p:txBody>
          <a:bodyPr spcFirstLastPara="1" wrap="square" lIns="91425" tIns="91425" rIns="91425" bIns="91425" anchor="t" anchorCtr="0">
            <a:noAutofit/>
          </a:bodyPr>
          <a:lstStyle/>
          <a:p>
            <a:pPr marL="0" marR="0" lvl="0" indent="0" algn="just" defTabSz="914400" rtl="0" eaLnBrk="1" fontAlgn="auto" latinLnBrk="0" hangingPunct="1">
              <a:lnSpc>
                <a:spcPct val="115000"/>
              </a:lnSpc>
              <a:spcBef>
                <a:spcPts val="0"/>
              </a:spcBef>
              <a:spcAft>
                <a:spcPts val="0"/>
              </a:spcAft>
              <a:buClr>
                <a:srgbClr val="000000"/>
              </a:buClr>
              <a:buSzPts val="1100"/>
              <a:buFont typeface="Arial"/>
              <a:buNone/>
              <a:tabLst/>
              <a:defRPr/>
            </a:pPr>
            <a:r>
              <a:rPr kumimoji="0" lang="en-US" sz="5000" b="1" i="0" u="none" strike="noStrike" kern="0" cap="none" spc="0" normalizeH="0" baseline="0" noProof="0">
                <a:ln>
                  <a:noFill/>
                </a:ln>
                <a:solidFill>
                  <a:srgbClr val="666666"/>
                </a:solidFill>
                <a:effectLst/>
                <a:uLnTx/>
                <a:uFillTx/>
                <a:latin typeface="Franklin Gothic Book"/>
                <a:ea typeface="Verdana"/>
                <a:cs typeface="Helvetica"/>
                <a:sym typeface="Oswald"/>
              </a:rPr>
              <a:t>ACKNOWLEDGMENTS</a:t>
            </a:r>
          </a:p>
          <a:p>
            <a:pPr marL="0" lvl="0" indent="0" algn="just" rtl="0">
              <a:lnSpc>
                <a:spcPct val="115000"/>
              </a:lnSpc>
              <a:spcBef>
                <a:spcPts val="0"/>
              </a:spcBef>
              <a:spcAft>
                <a:spcPts val="0"/>
              </a:spcAft>
              <a:buNone/>
            </a:pPr>
            <a:r>
              <a:rPr lang="en-US" sz="2800">
                <a:solidFill>
                  <a:srgbClr val="434343"/>
                </a:solidFill>
                <a:latin typeface="Franklin Gothic Book"/>
                <a:ea typeface="Verdana"/>
                <a:cs typeface="Helvetica"/>
                <a:sym typeface="Droid Serif"/>
              </a:rPr>
              <a:t>Special appreciation goes to the project advisor Dr. Christine </a:t>
            </a:r>
            <a:r>
              <a:rPr lang="en-US" sz="2800" err="1">
                <a:solidFill>
                  <a:srgbClr val="434343"/>
                </a:solidFill>
                <a:latin typeface="Franklin Gothic Book"/>
                <a:ea typeface="Verdana"/>
                <a:cs typeface="Helvetica"/>
                <a:sym typeface="Droid Serif"/>
              </a:rPr>
              <a:t>Walck</a:t>
            </a:r>
            <a:r>
              <a:rPr lang="en-US" sz="2800">
                <a:solidFill>
                  <a:srgbClr val="434343"/>
                </a:solidFill>
                <a:latin typeface="Franklin Gothic Book"/>
                <a:ea typeface="Verdana"/>
                <a:cs typeface="Helvetica"/>
                <a:sym typeface="Droid Serif"/>
              </a:rPr>
              <a:t>, Dr. Charles </a:t>
            </a:r>
            <a:r>
              <a:rPr lang="en-US" sz="2800" err="1">
                <a:solidFill>
                  <a:srgbClr val="434343"/>
                </a:solidFill>
                <a:latin typeface="Franklin Gothic Book"/>
                <a:ea typeface="Verdana"/>
                <a:cs typeface="Helvetica"/>
                <a:sym typeface="Droid Serif"/>
              </a:rPr>
              <a:t>Reinholtz</a:t>
            </a:r>
            <a:r>
              <a:rPr lang="en-US" sz="2800">
                <a:solidFill>
                  <a:srgbClr val="434343"/>
                </a:solidFill>
                <a:latin typeface="Franklin Gothic Book"/>
                <a:ea typeface="Verdana"/>
                <a:cs typeface="Helvetica"/>
                <a:sym typeface="Droid Serif"/>
              </a:rPr>
              <a:t>, Sheridan Perry, James Palmer, &amp; Dutch Holland, for their time and valuable contributions.</a:t>
            </a:r>
            <a:endParaRPr lang="en-US" sz="2800">
              <a:solidFill>
                <a:srgbClr val="434343"/>
              </a:solidFill>
              <a:latin typeface="Franklin Gothic Book"/>
              <a:ea typeface="Verdana"/>
              <a:cs typeface="Helvetica"/>
            </a:endParaRPr>
          </a:p>
        </p:txBody>
      </p:sp>
      <p:sp>
        <p:nvSpPr>
          <p:cNvPr id="83" name="Google Shape;83;p13"/>
          <p:cNvSpPr/>
          <p:nvPr/>
        </p:nvSpPr>
        <p:spPr>
          <a:xfrm>
            <a:off x="896475" y="912100"/>
            <a:ext cx="650775" cy="3720798"/>
          </a:xfrm>
          <a:prstGeom prst="rect">
            <a:avLst/>
          </a:prstGeom>
          <a:solidFill>
            <a:schemeClr val="accent5"/>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sz="1600">
              <a:latin typeface="Franklin Gothic Book" panose="020B0503020102020204" pitchFamily="34" charset="0"/>
              <a:ea typeface="Verdana" panose="020B0604030504040204" pitchFamily="34" charset="0"/>
              <a:cs typeface="Helvetica" panose="020B0604020202020204" pitchFamily="34" charset="0"/>
            </a:endParaRPr>
          </a:p>
        </p:txBody>
      </p:sp>
      <p:pic>
        <p:nvPicPr>
          <p:cNvPr id="5" name="Picture 4" descr="A blue and gold text on a black background&#10;&#10;Description automatically generated">
            <a:extLst>
              <a:ext uri="{FF2B5EF4-FFF2-40B4-BE49-F238E27FC236}">
                <a16:creationId xmlns:a16="http://schemas.microsoft.com/office/drawing/2014/main" id="{12231C66-0F0B-4D73-0A4F-B12759E9B3FE}"/>
              </a:ext>
            </a:extLst>
          </p:cNvPr>
          <p:cNvPicPr>
            <a:picLocks noChangeAspect="1"/>
          </p:cNvPicPr>
          <p:nvPr/>
        </p:nvPicPr>
        <p:blipFill>
          <a:blip r:embed="rId3"/>
          <a:stretch>
            <a:fillRect/>
          </a:stretch>
        </p:blipFill>
        <p:spPr>
          <a:xfrm>
            <a:off x="33356816" y="810360"/>
            <a:ext cx="9390238" cy="1569930"/>
          </a:xfrm>
          <a:prstGeom prst="rect">
            <a:avLst/>
          </a:prstGeom>
        </p:spPr>
      </p:pic>
      <p:pic>
        <p:nvPicPr>
          <p:cNvPr id="7" name="Picture 6" descr="A logo for a foundation&#10;&#10;Description automatically generated">
            <a:extLst>
              <a:ext uri="{FF2B5EF4-FFF2-40B4-BE49-F238E27FC236}">
                <a16:creationId xmlns:a16="http://schemas.microsoft.com/office/drawing/2014/main" id="{2106233C-7615-B10C-7F2D-BE5E57FC14A4}"/>
              </a:ext>
            </a:extLst>
          </p:cNvPr>
          <p:cNvPicPr>
            <a:picLocks noChangeAspect="1"/>
          </p:cNvPicPr>
          <p:nvPr/>
        </p:nvPicPr>
        <p:blipFill>
          <a:blip r:embed="rId4"/>
          <a:stretch>
            <a:fillRect/>
          </a:stretch>
        </p:blipFill>
        <p:spPr>
          <a:xfrm>
            <a:off x="2039470" y="330101"/>
            <a:ext cx="4597977" cy="4783350"/>
          </a:xfrm>
          <a:prstGeom prst="rect">
            <a:avLst/>
          </a:prstGeom>
        </p:spPr>
      </p:pic>
      <p:sp>
        <p:nvSpPr>
          <p:cNvPr id="9" name="TextBox 8">
            <a:extLst>
              <a:ext uri="{FF2B5EF4-FFF2-40B4-BE49-F238E27FC236}">
                <a16:creationId xmlns:a16="http://schemas.microsoft.com/office/drawing/2014/main" id="{0D25DCBB-91A9-0868-0A1F-B178DA5EFAE0}"/>
              </a:ext>
            </a:extLst>
          </p:cNvPr>
          <p:cNvSpPr txBox="1"/>
          <p:nvPr/>
        </p:nvSpPr>
        <p:spPr>
          <a:xfrm>
            <a:off x="34073015" y="2411048"/>
            <a:ext cx="7979230" cy="1754326"/>
          </a:xfrm>
          <a:prstGeom prst="rect">
            <a:avLst/>
          </a:prstGeom>
          <a:noFill/>
        </p:spPr>
        <p:txBody>
          <a:bodyPr wrap="square" rtlCol="0">
            <a:spAutoFit/>
          </a:bodyPr>
          <a:lstStyle/>
          <a:p>
            <a:pPr algn="ctr" defTabSz="4387850" fontAlgn="base">
              <a:spcBef>
                <a:spcPct val="0"/>
              </a:spcBef>
              <a:spcAft>
                <a:spcPct val="0"/>
              </a:spcAft>
              <a:buClrTx/>
              <a:buFontTx/>
              <a:buNone/>
            </a:pPr>
            <a:r>
              <a:rPr lang="en-US" sz="6000" b="1" i="1" kern="1200">
                <a:solidFill>
                  <a:srgbClr val="EEECE1">
                    <a:lumMod val="50000"/>
                  </a:srgbClr>
                </a:solidFill>
                <a:latin typeface="Franklin Gothic Book" panose="020B0503020102020204" pitchFamily="34" charset="0"/>
                <a:ea typeface="+mn-ea"/>
                <a:cs typeface="+mn-cs"/>
              </a:rPr>
              <a:t>Mechanical Engineering</a:t>
            </a:r>
          </a:p>
          <a:p>
            <a:pPr algn="ctr" defTabSz="4387850" fontAlgn="base">
              <a:spcBef>
                <a:spcPct val="0"/>
              </a:spcBef>
              <a:spcAft>
                <a:spcPct val="0"/>
              </a:spcAft>
              <a:buClrTx/>
              <a:buFontTx/>
              <a:buNone/>
            </a:pPr>
            <a:r>
              <a:rPr lang="en-US" sz="4400" b="1" i="1" kern="1200">
                <a:solidFill>
                  <a:srgbClr val="00549F"/>
                </a:solidFill>
                <a:latin typeface="Franklin Gothic Book" panose="020B0503020102020204" pitchFamily="34" charset="0"/>
                <a:ea typeface="+mn-ea"/>
                <a:cs typeface="+mn-cs"/>
              </a:rPr>
              <a:t>Biomedical Systems</a:t>
            </a:r>
          </a:p>
        </p:txBody>
      </p:sp>
      <p:sp>
        <p:nvSpPr>
          <p:cNvPr id="13" name="TextBox 12">
            <a:extLst>
              <a:ext uri="{FF2B5EF4-FFF2-40B4-BE49-F238E27FC236}">
                <a16:creationId xmlns:a16="http://schemas.microsoft.com/office/drawing/2014/main" id="{1E8DA9F8-A01E-13B0-CA55-095096792EBD}"/>
              </a:ext>
            </a:extLst>
          </p:cNvPr>
          <p:cNvSpPr txBox="1"/>
          <p:nvPr/>
        </p:nvSpPr>
        <p:spPr>
          <a:xfrm>
            <a:off x="7400624" y="2741829"/>
            <a:ext cx="23171726" cy="1631216"/>
          </a:xfrm>
          <a:prstGeom prst="rect">
            <a:avLst/>
          </a:prstGeom>
          <a:noFill/>
        </p:spPr>
        <p:txBody>
          <a:bodyPr wrap="square" lIns="91440" tIns="45720" rIns="91440" bIns="45720" anchor="t">
            <a:spAutoFit/>
          </a:bodyPr>
          <a:lstStyle/>
          <a:p>
            <a:pPr lvl="0" algn="just" defTabSz="4387850" fontAlgn="base">
              <a:spcBef>
                <a:spcPct val="0"/>
              </a:spcBef>
              <a:spcAft>
                <a:spcPct val="0"/>
              </a:spcAft>
              <a:buClrTx/>
              <a:defRPr/>
            </a:pPr>
            <a:r>
              <a:rPr lang="en-US" sz="4400" b="1" kern="1200">
                <a:solidFill>
                  <a:schemeClr val="accent5">
                    <a:lumMod val="20000"/>
                    <a:lumOff val="80000"/>
                  </a:schemeClr>
                </a:solidFill>
                <a:latin typeface="Franklin Gothic Book"/>
                <a:ea typeface="+mn-ea"/>
              </a:rPr>
              <a:t>Megan Parker, </a:t>
            </a:r>
            <a:r>
              <a:rPr kumimoji="0" lang="en-US" sz="4400" b="1" i="0" u="none" strike="noStrike" kern="1200" cap="none" spc="0" normalizeH="0" baseline="0" noProof="0">
                <a:ln>
                  <a:noFill/>
                </a:ln>
                <a:solidFill>
                  <a:schemeClr val="accent5">
                    <a:lumMod val="20000"/>
                    <a:lumOff val="80000"/>
                  </a:schemeClr>
                </a:solidFill>
                <a:effectLst/>
                <a:uLnTx/>
                <a:uFillTx/>
                <a:latin typeface="Franklin Gothic Book"/>
                <a:ea typeface="+mn-ea"/>
              </a:rPr>
              <a:t>Alex Britton, Douglas Wingert</a:t>
            </a:r>
            <a:endParaRPr lang="en-US" sz="4400" b="1" i="0" u="none" strike="noStrike" kern="1200" cap="none" spc="0" normalizeH="0" baseline="0" noProof="0">
              <a:ln>
                <a:noFill/>
              </a:ln>
              <a:solidFill>
                <a:schemeClr val="accent5">
                  <a:lumMod val="20000"/>
                  <a:lumOff val="80000"/>
                </a:schemeClr>
              </a:solidFill>
              <a:effectLst/>
              <a:uLnTx/>
              <a:uFillTx/>
              <a:latin typeface="Franklin Gothic Book"/>
              <a:ea typeface="+mn-ea"/>
            </a:endParaRPr>
          </a:p>
          <a:p>
            <a:pPr marL="0" marR="0" lvl="0" indent="0" algn="just" defTabSz="4387850" rtl="0" eaLnBrk="1" fontAlgn="base" latinLnBrk="0" hangingPunct="1">
              <a:lnSpc>
                <a:spcPct val="100000"/>
              </a:lnSpc>
              <a:spcBef>
                <a:spcPct val="0"/>
              </a:spcBef>
              <a:spcAft>
                <a:spcPct val="0"/>
              </a:spcAft>
              <a:buClrTx/>
              <a:buSzTx/>
              <a:buFontTx/>
              <a:buNone/>
              <a:tabLst/>
              <a:defRPr/>
            </a:pPr>
            <a:r>
              <a:rPr kumimoji="0" lang="en-US" sz="2800" b="0" i="1" u="none" strike="noStrike" kern="1200" cap="none" spc="0" normalizeH="0" baseline="0" noProof="0">
                <a:ln>
                  <a:noFill/>
                </a:ln>
                <a:solidFill>
                  <a:schemeClr val="accent5">
                    <a:lumMod val="20000"/>
                    <a:lumOff val="80000"/>
                  </a:schemeClr>
                </a:solidFill>
                <a:effectLst/>
                <a:uLnTx/>
                <a:uFillTx/>
                <a:latin typeface="Franklin Gothic Book"/>
                <a:ea typeface="+mn-ea"/>
              </a:rPr>
              <a:t>Department of Mechanical Engineering, Embry–Riddle Aeronautical University, Daytona Beach, United States</a:t>
            </a:r>
            <a:endParaRPr lang="en-US" sz="2800" b="0" i="1" u="none" strike="noStrike" kern="1200" cap="none" spc="0" normalizeH="0" baseline="0" noProof="0">
              <a:ln>
                <a:noFill/>
              </a:ln>
              <a:solidFill>
                <a:schemeClr val="accent5">
                  <a:lumMod val="20000"/>
                  <a:lumOff val="80000"/>
                </a:schemeClr>
              </a:solidFill>
              <a:effectLst/>
              <a:uLnTx/>
              <a:uFillTx/>
              <a:latin typeface="Franklin Gothic Book"/>
              <a:ea typeface="+mn-ea"/>
            </a:endParaRPr>
          </a:p>
          <a:p>
            <a:pPr marL="0" marR="0" lvl="0" indent="0" algn="just" defTabSz="4387850"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a:ln>
                  <a:noFill/>
                </a:ln>
                <a:solidFill>
                  <a:schemeClr val="accent5">
                    <a:lumMod val="20000"/>
                    <a:lumOff val="80000"/>
                  </a:schemeClr>
                </a:solidFill>
                <a:effectLst/>
                <a:uLnTx/>
                <a:uFillTx/>
                <a:latin typeface="Franklin Gothic Book"/>
                <a:ea typeface="+mn-ea"/>
              </a:rPr>
              <a:t>parkem19@my.erau.edu, brittoa3@my.erau.edu, wingertd@my.erau.edu</a:t>
            </a:r>
          </a:p>
        </p:txBody>
      </p:sp>
      <p:sp>
        <p:nvSpPr>
          <p:cNvPr id="28" name="TextBox 27">
            <a:extLst>
              <a:ext uri="{FF2B5EF4-FFF2-40B4-BE49-F238E27FC236}">
                <a16:creationId xmlns:a16="http://schemas.microsoft.com/office/drawing/2014/main" id="{0C2CB4FD-3C3D-DCF0-94AA-4B5370DD2EC2}"/>
              </a:ext>
            </a:extLst>
          </p:cNvPr>
          <p:cNvSpPr txBox="1"/>
          <p:nvPr/>
        </p:nvSpPr>
        <p:spPr>
          <a:xfrm>
            <a:off x="29369899" y="27842444"/>
            <a:ext cx="13814633" cy="4310154"/>
          </a:xfrm>
          <a:prstGeom prst="rect">
            <a:avLst/>
          </a:prstGeom>
          <a:noFill/>
        </p:spPr>
        <p:txBody>
          <a:bodyPr wrap="square" lIns="91440" tIns="45720" rIns="91440" bIns="45720" anchor="t">
            <a:spAutoFit/>
          </a:bodyPr>
          <a:lstStyle/>
          <a:p>
            <a:pPr marL="0" marR="0" lvl="0" indent="0" algn="just" defTabSz="914400" rtl="0" eaLnBrk="1" fontAlgn="auto" latinLnBrk="0" hangingPunct="1">
              <a:lnSpc>
                <a:spcPct val="115000"/>
              </a:lnSpc>
              <a:spcBef>
                <a:spcPts val="0"/>
              </a:spcBef>
              <a:spcAft>
                <a:spcPts val="0"/>
              </a:spcAft>
              <a:buClr>
                <a:srgbClr val="000000"/>
              </a:buClr>
              <a:buSzPts val="1100"/>
              <a:buFont typeface="Arial"/>
              <a:buNone/>
              <a:tabLst/>
              <a:defRPr/>
            </a:pPr>
            <a:r>
              <a:rPr kumimoji="0" lang="en" sz="2000" b="1" u="none" strike="noStrike" kern="0" cap="none" spc="0" normalizeH="0" baseline="0" noProof="0">
                <a:ln>
                  <a:noFill/>
                </a:ln>
                <a:solidFill>
                  <a:srgbClr val="666666"/>
                </a:solidFill>
                <a:effectLst/>
                <a:uLnTx/>
                <a:uFillTx/>
                <a:latin typeface="Franklin Gothic Book"/>
                <a:ea typeface="Verdana"/>
                <a:cs typeface="Helvetica"/>
                <a:sym typeface="Oswald"/>
              </a:rPr>
              <a:t>REFERENCES</a:t>
            </a:r>
            <a:endParaRPr kumimoji="0" lang="en-US" sz="2000" b="0" u="none" strike="noStrike" kern="0" cap="none" spc="0" normalizeH="0" baseline="0" noProof="0">
              <a:ln>
                <a:noFill/>
              </a:ln>
              <a:solidFill>
                <a:srgbClr val="434343"/>
              </a:solidFill>
              <a:effectLst/>
              <a:uLnTx/>
              <a:uFillTx/>
              <a:latin typeface="Franklin Gothic Book"/>
              <a:ea typeface="Verdana"/>
              <a:cs typeface="Helvetica"/>
              <a:sym typeface="Droid Serif"/>
            </a:endParaRPr>
          </a:p>
          <a:p>
            <a:pPr algn="just">
              <a:lnSpc>
                <a:spcPct val="115000"/>
              </a:lnSpc>
              <a:defRPr/>
            </a:pPr>
            <a:r>
              <a:rPr lang="en-US" sz="2000">
                <a:solidFill>
                  <a:srgbClr val="434343"/>
                </a:solidFill>
                <a:latin typeface="Franklin Gothic Book"/>
                <a:ea typeface="Verdana"/>
                <a:cs typeface="Helvetica"/>
                <a:sym typeface="Droid Serif"/>
              </a:rPr>
              <a:t>[1] </a:t>
            </a:r>
            <a:r>
              <a:rPr kumimoji="0" lang="en-US" sz="2000" b="0" i="0" u="none" strike="noStrike" kern="0" cap="none" spc="0" normalizeH="0" baseline="0" noProof="0" err="1">
                <a:ln>
                  <a:noFill/>
                </a:ln>
                <a:solidFill>
                  <a:srgbClr val="434343"/>
                </a:solidFill>
                <a:effectLst/>
                <a:uLnTx/>
                <a:uFillTx/>
                <a:latin typeface="Franklin Gothic Book"/>
                <a:ea typeface="Verdana"/>
                <a:cs typeface="Helvetica"/>
                <a:sym typeface="Droid Serif"/>
              </a:rPr>
              <a:t>Côté</a:t>
            </a:r>
            <a:r>
              <a:rPr kumimoji="0" lang="en-US" sz="2000" b="0" i="0" u="none" strike="noStrike" kern="0" cap="none" spc="0" normalizeH="0" baseline="0" noProof="0">
                <a:ln>
                  <a:noFill/>
                </a:ln>
                <a:solidFill>
                  <a:srgbClr val="434343"/>
                </a:solidFill>
                <a:effectLst/>
                <a:uLnTx/>
                <a:uFillTx/>
                <a:latin typeface="Franklin Gothic Book"/>
                <a:ea typeface="Verdana"/>
                <a:cs typeface="Helvetica"/>
                <a:sym typeface="Droid Serif"/>
              </a:rPr>
              <a:t>-Leclerc, F., Duchesne, G. B., Bolduc, P. (2017). How does playing adapted sports affect quality of life of people with mobility limitations?</a:t>
            </a:r>
            <a:endParaRPr lang="en-US" sz="2000" b="0" i="0" u="none" strike="noStrike" kern="0" cap="none" spc="0" normalizeH="0" baseline="0" noProof="0">
              <a:ln>
                <a:noFill/>
              </a:ln>
              <a:solidFill>
                <a:srgbClr val="434343"/>
              </a:solidFill>
              <a:effectLst/>
              <a:uLnTx/>
              <a:uFillTx/>
              <a:latin typeface="Franklin Gothic Book"/>
              <a:ea typeface="Verdana"/>
              <a:cs typeface="Helvetica"/>
            </a:endParaRPr>
          </a:p>
          <a:p>
            <a:pPr algn="just">
              <a:lnSpc>
                <a:spcPct val="115000"/>
              </a:lnSpc>
              <a:defRPr/>
            </a:pPr>
            <a:r>
              <a:rPr lang="en-US" sz="2000">
                <a:solidFill>
                  <a:srgbClr val="434343"/>
                </a:solidFill>
                <a:latin typeface="Franklin Gothic Book"/>
                <a:ea typeface="Verdana"/>
                <a:cs typeface="Helvetica"/>
                <a:sym typeface="Droid Serif"/>
              </a:rPr>
              <a:t>[2] </a:t>
            </a:r>
            <a:r>
              <a:rPr kumimoji="0" lang="en-US" sz="2000" b="0" i="0" u="none" strike="noStrike" kern="0" cap="none" spc="0" normalizeH="0" baseline="0" noProof="0">
                <a:ln>
                  <a:noFill/>
                </a:ln>
                <a:solidFill>
                  <a:srgbClr val="434343"/>
                </a:solidFill>
                <a:effectLst/>
                <a:uLnTx/>
                <a:uFillTx/>
                <a:latin typeface="Franklin Gothic Book"/>
                <a:ea typeface="Verdana"/>
                <a:cs typeface="Helvetica"/>
                <a:sym typeface="Droid Serif"/>
              </a:rPr>
              <a:t>Pickard, J. K., </a:t>
            </a:r>
            <a:r>
              <a:rPr kumimoji="0" lang="en-US" sz="2000" b="0" i="0" u="none" strike="noStrike" kern="0" cap="none" spc="0" normalizeH="0" baseline="0" noProof="0" err="1">
                <a:ln>
                  <a:noFill/>
                </a:ln>
                <a:solidFill>
                  <a:srgbClr val="434343"/>
                </a:solidFill>
                <a:effectLst/>
                <a:uLnTx/>
                <a:uFillTx/>
                <a:latin typeface="Franklin Gothic Book"/>
                <a:ea typeface="Verdana"/>
                <a:cs typeface="Helvetica"/>
                <a:sym typeface="Droid Serif"/>
              </a:rPr>
              <a:t>Carretero</a:t>
            </a:r>
            <a:r>
              <a:rPr kumimoji="0" lang="en-US" sz="2000" b="0" i="0" u="none" strike="noStrike" kern="0" cap="none" spc="0" normalizeH="0" baseline="0" noProof="0">
                <a:ln>
                  <a:noFill/>
                </a:ln>
                <a:solidFill>
                  <a:srgbClr val="434343"/>
                </a:solidFill>
                <a:effectLst/>
                <a:uLnTx/>
                <a:uFillTx/>
                <a:latin typeface="Franklin Gothic Book"/>
                <a:ea typeface="Verdana"/>
                <a:cs typeface="Helvetica"/>
                <a:sym typeface="Droid Serif"/>
              </a:rPr>
              <a:t>, J. A., &amp; </a:t>
            </a:r>
            <a:r>
              <a:rPr kumimoji="0" lang="en-US" sz="2000" b="0" i="0" u="none" strike="noStrike" kern="0" cap="none" spc="0" normalizeH="0" baseline="0" noProof="0" err="1">
                <a:ln>
                  <a:noFill/>
                </a:ln>
                <a:solidFill>
                  <a:srgbClr val="434343"/>
                </a:solidFill>
                <a:effectLst/>
                <a:uLnTx/>
                <a:uFillTx/>
                <a:latin typeface="Franklin Gothic Book"/>
                <a:ea typeface="Verdana"/>
                <a:cs typeface="Helvetica"/>
                <a:sym typeface="Droid Serif"/>
              </a:rPr>
              <a:t>Merlet</a:t>
            </a:r>
            <a:r>
              <a:rPr kumimoji="0" lang="en-US" sz="2000" b="0" i="0" u="none" strike="noStrike" kern="0" cap="none" spc="0" normalizeH="0" baseline="0" noProof="0">
                <a:ln>
                  <a:noFill/>
                </a:ln>
                <a:solidFill>
                  <a:srgbClr val="434343"/>
                </a:solidFill>
                <a:effectLst/>
                <a:uLnTx/>
                <a:uFillTx/>
                <a:latin typeface="Franklin Gothic Book"/>
                <a:ea typeface="Verdana"/>
                <a:cs typeface="Helvetica"/>
                <a:sym typeface="Droid Serif"/>
              </a:rPr>
              <a:t>, J. (2019). Appropriate analysis of the four-bar linkage. Mechanism and Machine Theory, 139, 237–250.</a:t>
            </a:r>
            <a:r>
              <a:rPr lang="en-US" sz="2000">
                <a:solidFill>
                  <a:srgbClr val="434343"/>
                </a:solidFill>
                <a:latin typeface="Franklin Gothic Book"/>
                <a:ea typeface="Verdana"/>
                <a:cs typeface="Helvetica"/>
                <a:sym typeface="Droid Serif"/>
              </a:rPr>
              <a:t> </a:t>
            </a:r>
            <a:endParaRPr lang="en-US" sz="2000" b="0" i="0" u="none" strike="noStrike" kern="0" cap="none" spc="0" normalizeH="0" baseline="0" noProof="0">
              <a:ln>
                <a:noFill/>
              </a:ln>
              <a:solidFill>
                <a:srgbClr val="434343"/>
              </a:solidFill>
              <a:effectLst/>
              <a:uLnTx/>
              <a:uFillTx/>
              <a:latin typeface="Franklin Gothic Book" panose="020B0503020102020204" pitchFamily="34" charset="0"/>
              <a:ea typeface="Verdana" panose="020B0604030504040204" pitchFamily="34" charset="0"/>
              <a:cs typeface="Helvetica" panose="020B0604020202020204" pitchFamily="34" charset="0"/>
            </a:endParaRPr>
          </a:p>
          <a:p>
            <a:pPr algn="just">
              <a:lnSpc>
                <a:spcPct val="115000"/>
              </a:lnSpc>
              <a:defRPr/>
            </a:pPr>
            <a:r>
              <a:rPr lang="en-US" sz="2000">
                <a:solidFill>
                  <a:srgbClr val="434343"/>
                </a:solidFill>
                <a:latin typeface="Franklin Gothic Book"/>
                <a:ea typeface="Verdana"/>
                <a:cs typeface="Helvetica"/>
                <a:sym typeface="Droid Serif"/>
              </a:rPr>
              <a:t>[3] </a:t>
            </a:r>
            <a:r>
              <a:rPr kumimoji="0" lang="en-US" sz="2000" b="0" i="0" u="none" strike="noStrike" kern="0" cap="none" spc="0" normalizeH="0" baseline="0" noProof="0">
                <a:ln>
                  <a:noFill/>
                </a:ln>
                <a:solidFill>
                  <a:srgbClr val="434343"/>
                </a:solidFill>
                <a:effectLst/>
                <a:uLnTx/>
                <a:uFillTx/>
                <a:latin typeface="Franklin Gothic Book"/>
                <a:ea typeface="Verdana"/>
                <a:cs typeface="Helvetica"/>
                <a:sym typeface="Droid Serif"/>
              </a:rPr>
              <a:t>H., &amp; </a:t>
            </a:r>
            <a:r>
              <a:rPr kumimoji="0" lang="en-US" sz="2000" b="0" i="0" u="none" strike="noStrike" kern="0" cap="none" spc="0" normalizeH="0" baseline="0" noProof="0" err="1">
                <a:ln>
                  <a:noFill/>
                </a:ln>
                <a:solidFill>
                  <a:srgbClr val="434343"/>
                </a:solidFill>
                <a:effectLst/>
                <a:uLnTx/>
                <a:uFillTx/>
                <a:latin typeface="Franklin Gothic Book"/>
                <a:ea typeface="Verdana"/>
                <a:cs typeface="Helvetica"/>
                <a:sym typeface="Droid Serif"/>
              </a:rPr>
              <a:t>Reinholtz</a:t>
            </a:r>
            <a:r>
              <a:rPr kumimoji="0" lang="en-US" sz="2000" b="0" i="0" u="none" strike="noStrike" kern="0" cap="none" spc="0" normalizeH="0" baseline="0" noProof="0">
                <a:ln>
                  <a:noFill/>
                </a:ln>
                <a:solidFill>
                  <a:srgbClr val="434343"/>
                </a:solidFill>
                <a:effectLst/>
                <a:uLnTx/>
                <a:uFillTx/>
                <a:latin typeface="Franklin Gothic Book"/>
                <a:ea typeface="Verdana"/>
                <a:cs typeface="Helvetica"/>
                <a:sym typeface="Droid Serif"/>
              </a:rPr>
              <a:t>, C. (1987). Mechanisms and Dynamics of Machinery (4th Edition). Wiley.</a:t>
            </a:r>
            <a:endParaRPr lang="en-US" sz="2000" b="0" i="0" u="none" strike="noStrike" kern="0" cap="none" spc="0" normalizeH="0" baseline="0" noProof="0">
              <a:ln>
                <a:noFill/>
              </a:ln>
              <a:solidFill>
                <a:srgbClr val="434343"/>
              </a:solidFill>
              <a:effectLst/>
              <a:uLnTx/>
              <a:uFillTx/>
              <a:latin typeface="Franklin Gothic Book"/>
              <a:ea typeface="Verdana"/>
              <a:cs typeface="Helvetica"/>
            </a:endParaRPr>
          </a:p>
          <a:p>
            <a:pPr algn="just">
              <a:lnSpc>
                <a:spcPct val="115000"/>
              </a:lnSpc>
              <a:defRPr/>
            </a:pPr>
            <a:r>
              <a:rPr lang="en-US" sz="2000">
                <a:solidFill>
                  <a:srgbClr val="434343"/>
                </a:solidFill>
                <a:latin typeface="Franklin Gothic Book"/>
                <a:ea typeface="Verdana"/>
                <a:cs typeface="Helvetica"/>
                <a:sym typeface="Droid Serif"/>
              </a:rPr>
              <a:t>[4] </a:t>
            </a:r>
            <a:r>
              <a:rPr kumimoji="0" lang="en-US" sz="2000" b="0" i="0" u="none" strike="noStrike" kern="0" cap="none" spc="0" normalizeH="0" baseline="0" noProof="0" err="1">
                <a:ln>
                  <a:noFill/>
                </a:ln>
                <a:solidFill>
                  <a:srgbClr val="434343"/>
                </a:solidFill>
                <a:effectLst/>
                <a:uLnTx/>
                <a:uFillTx/>
                <a:latin typeface="Franklin Gothic Book"/>
                <a:ea typeface="Verdana"/>
                <a:cs typeface="Helvetica"/>
                <a:sym typeface="Droid Serif"/>
              </a:rPr>
              <a:t>Walck</a:t>
            </a:r>
            <a:r>
              <a:rPr kumimoji="0" lang="en-US" sz="2000" b="0" i="0" u="none" strike="noStrike" kern="0" cap="none" spc="0" normalizeH="0" baseline="0" noProof="0">
                <a:ln>
                  <a:noFill/>
                </a:ln>
                <a:solidFill>
                  <a:srgbClr val="434343"/>
                </a:solidFill>
                <a:effectLst/>
                <a:uLnTx/>
                <a:uFillTx/>
                <a:latin typeface="Franklin Gothic Book"/>
                <a:ea typeface="Verdana"/>
                <a:cs typeface="Helvetica"/>
                <a:sym typeface="Droid Serif"/>
              </a:rPr>
              <a:t>, C., </a:t>
            </a:r>
            <a:r>
              <a:rPr kumimoji="0" lang="en-US" sz="2000" b="0" i="0" u="none" strike="noStrike" kern="0" cap="none" spc="0" normalizeH="0" baseline="0" noProof="0" err="1">
                <a:ln>
                  <a:noFill/>
                </a:ln>
                <a:solidFill>
                  <a:srgbClr val="434343"/>
                </a:solidFill>
                <a:effectLst/>
                <a:uLnTx/>
                <a:uFillTx/>
                <a:latin typeface="Franklin Gothic Book"/>
                <a:ea typeface="Verdana"/>
                <a:cs typeface="Helvetica"/>
                <a:sym typeface="Droid Serif"/>
              </a:rPr>
              <a:t>Huayamave</a:t>
            </a:r>
            <a:r>
              <a:rPr kumimoji="0" lang="en-US" sz="2000" b="0" i="0" u="none" strike="noStrike" kern="0" cap="none" spc="0" normalizeH="0" baseline="0" noProof="0">
                <a:ln>
                  <a:noFill/>
                </a:ln>
                <a:solidFill>
                  <a:srgbClr val="434343"/>
                </a:solidFill>
                <a:effectLst/>
                <a:uLnTx/>
                <a:uFillTx/>
                <a:latin typeface="Franklin Gothic Book"/>
                <a:ea typeface="Verdana"/>
                <a:cs typeface="Helvetica"/>
                <a:sym typeface="Droid Serif"/>
              </a:rPr>
              <a:t>, V., Garcia, M., Scott, E., &amp; Palmer, J. (2023). Advancements in Assistive Devices for Para-Kayaking Sports.</a:t>
            </a:r>
          </a:p>
          <a:p>
            <a:pPr algn="just">
              <a:lnSpc>
                <a:spcPct val="115000"/>
              </a:lnSpc>
              <a:defRPr/>
            </a:pPr>
            <a:r>
              <a:rPr lang="en-US" sz="2000">
                <a:solidFill>
                  <a:srgbClr val="434343"/>
                </a:solidFill>
                <a:latin typeface="Franklin Gothic Book"/>
                <a:ea typeface="Verdana"/>
                <a:cs typeface="Helvetica"/>
                <a:sym typeface="Droid Serif"/>
              </a:rPr>
              <a:t>[5] Li, J. (2015b). The Optimization Design of the Four-bar linkage Based on MATLAB. Advances in Intelligent Systems Research/Advances in Intelligent Systems Research. </a:t>
            </a:r>
            <a:r>
              <a:rPr lang="en-US" sz="2000">
                <a:solidFill>
                  <a:srgbClr val="434343"/>
                </a:solidFill>
                <a:latin typeface="Franklin Gothic Book"/>
                <a:ea typeface="Verdana"/>
                <a:cs typeface="Helvetica"/>
                <a:sym typeface="Droid Serif"/>
                <a:hlinkClick r:id="rId5"/>
              </a:rPr>
              <a:t>https://doi.org/10.2991/isrme-15.2015.160</a:t>
            </a:r>
            <a:endParaRPr lang="en-US" sz="2000">
              <a:solidFill>
                <a:srgbClr val="434343"/>
              </a:solidFill>
              <a:latin typeface="Franklin Gothic Book"/>
              <a:ea typeface="Verdana"/>
              <a:cs typeface="Helvetica"/>
              <a:sym typeface="Droid Serif"/>
            </a:endParaRPr>
          </a:p>
          <a:p>
            <a:pPr algn="just">
              <a:lnSpc>
                <a:spcPct val="115000"/>
              </a:lnSpc>
              <a:defRPr/>
            </a:pPr>
            <a:r>
              <a:rPr lang="en-US" sz="2000" b="0" i="0" u="none" strike="noStrike" kern="0" cap="none" spc="0" normalizeH="0" baseline="0" noProof="0">
                <a:ln>
                  <a:noFill/>
                </a:ln>
                <a:solidFill>
                  <a:srgbClr val="434343"/>
                </a:solidFill>
                <a:effectLst/>
                <a:uLnTx/>
                <a:uFillTx/>
                <a:latin typeface="Franklin Gothic Book"/>
                <a:ea typeface="Verdana"/>
                <a:cs typeface="Helvetica"/>
                <a:sym typeface="Droid Serif"/>
              </a:rPr>
              <a:t>[6] </a:t>
            </a:r>
            <a:r>
              <a:rPr lang="en-US" sz="1800">
                <a:effectLst/>
                <a:latin typeface="Times New Roman" panose="02020603050405020304" pitchFamily="18" charset="0"/>
              </a:rPr>
              <a:t>Seol, M. (2019). </a:t>
            </a:r>
            <a:r>
              <a:rPr lang="en-US" sz="1800" i="1">
                <a:effectLst/>
                <a:latin typeface="Times New Roman" panose="02020603050405020304" pitchFamily="18" charset="0"/>
              </a:rPr>
              <a:t>Perception of safety and usability of powered hand tools</a:t>
            </a:r>
            <a:r>
              <a:rPr lang="en-US" sz="1800">
                <a:effectLst/>
                <a:latin typeface="Times New Roman" panose="02020603050405020304" pitchFamily="18" charset="0"/>
              </a:rPr>
              <a:t>. https://doi.org/10.33915/etd.1644</a:t>
            </a:r>
          </a:p>
          <a:p>
            <a:pPr algn="just">
              <a:lnSpc>
                <a:spcPct val="115000"/>
              </a:lnSpc>
              <a:defRPr/>
            </a:pPr>
            <a:endParaRPr lang="en-US" sz="2000" b="0" i="0" u="none" strike="noStrike" kern="0" cap="none" spc="0" normalizeH="0" baseline="0" noProof="0">
              <a:ln>
                <a:noFill/>
              </a:ln>
              <a:solidFill>
                <a:srgbClr val="434343"/>
              </a:solidFill>
              <a:effectLst/>
              <a:uLnTx/>
              <a:uFillTx/>
              <a:latin typeface="Franklin Gothic Book"/>
              <a:ea typeface="Verdana"/>
              <a:cs typeface="Helvetica"/>
            </a:endParaRPr>
          </a:p>
        </p:txBody>
      </p:sp>
      <p:sp>
        <p:nvSpPr>
          <p:cNvPr id="45" name="TextBox 44">
            <a:extLst>
              <a:ext uri="{FF2B5EF4-FFF2-40B4-BE49-F238E27FC236}">
                <a16:creationId xmlns:a16="http://schemas.microsoft.com/office/drawing/2014/main" id="{3EABA4E9-A747-9F69-F6C3-F477BEFFDBE6}"/>
              </a:ext>
            </a:extLst>
          </p:cNvPr>
          <p:cNvSpPr txBox="1"/>
          <p:nvPr/>
        </p:nvSpPr>
        <p:spPr>
          <a:xfrm>
            <a:off x="3443700" y="31175318"/>
            <a:ext cx="7992886" cy="523220"/>
          </a:xfrm>
          <a:prstGeom prst="rect">
            <a:avLst/>
          </a:prstGeom>
          <a:noFill/>
        </p:spPr>
        <p:txBody>
          <a:bodyPr wrap="square" rtlCol="0">
            <a:spAutoFit/>
          </a:bodyPr>
          <a:lstStyle/>
          <a:p>
            <a:pPr marL="0" marR="0" lvl="0" indent="0" algn="ctr" defTabSz="4387850" rtl="0" eaLnBrk="1" fontAlgn="base" latinLnBrk="0" hangingPunct="1">
              <a:lnSpc>
                <a:spcPct val="100000"/>
              </a:lnSpc>
              <a:spcBef>
                <a:spcPct val="20000"/>
              </a:spcBef>
              <a:spcAft>
                <a:spcPct val="0"/>
              </a:spcAft>
              <a:buClrTx/>
              <a:buSzTx/>
              <a:buFontTx/>
              <a:buNone/>
              <a:tabLst/>
              <a:defRPr/>
            </a:pPr>
            <a:r>
              <a:rPr kumimoji="0" lang="en-US" sz="2800" b="1" i="0" u="none" strike="noStrike" kern="100" cap="none" spc="0" normalizeH="0" baseline="0" noProof="0">
                <a:ln>
                  <a:noFill/>
                </a:ln>
                <a:solidFill>
                  <a:prstClr val="black"/>
                </a:solidFill>
                <a:effectLst/>
                <a:uLnTx/>
                <a:uFillTx/>
                <a:latin typeface="Franklin Gothic Book" panose="020B0503020102020204" pitchFamily="34" charset="0"/>
                <a:ea typeface="Arial" panose="020B0604020202020204" pitchFamily="34" charset="0"/>
                <a:cs typeface="+mn-cs"/>
              </a:rPr>
              <a:t>Fig. 3</a:t>
            </a:r>
            <a:r>
              <a:rPr kumimoji="0" lang="en-US" sz="2800" b="0" i="0" u="none" strike="noStrike" kern="1200" cap="none" spc="0" normalizeH="0" baseline="0" noProof="0">
                <a:ln>
                  <a:noFill/>
                </a:ln>
                <a:solidFill>
                  <a:prstClr val="black"/>
                </a:solidFill>
                <a:effectLst/>
                <a:uLnTx/>
                <a:uFillTx/>
                <a:latin typeface="Franklin Gothic Book" panose="020B0503020102020204" pitchFamily="34" charset="0"/>
                <a:ea typeface="Arial" panose="020B0604020202020204" pitchFamily="34" charset="0"/>
                <a:cs typeface="+mn-cs"/>
              </a:rPr>
              <a:t> Motion Capture of Kayak Endpoints</a:t>
            </a:r>
            <a:endParaRPr kumimoji="0" lang="en-US" sz="2800" b="0" i="0" u="sng" strike="noStrike" kern="1200" cap="none" spc="0" normalizeH="0" baseline="0" noProof="0">
              <a:ln>
                <a:noFill/>
              </a:ln>
              <a:solidFill>
                <a:srgbClr val="FF0000"/>
              </a:solidFill>
              <a:effectLst/>
              <a:uLnTx/>
              <a:uFillTx/>
              <a:latin typeface="Franklin Gothic Book" panose="020B0503020102020204" pitchFamily="34" charset="0"/>
              <a:ea typeface="+mn-ea"/>
              <a:cs typeface="Arial" charset="0"/>
            </a:endParaRPr>
          </a:p>
        </p:txBody>
      </p:sp>
      <p:sp>
        <p:nvSpPr>
          <p:cNvPr id="46" name="TextBox 45">
            <a:extLst>
              <a:ext uri="{FF2B5EF4-FFF2-40B4-BE49-F238E27FC236}">
                <a16:creationId xmlns:a16="http://schemas.microsoft.com/office/drawing/2014/main" id="{3D7D8D83-068C-EC14-1BCB-849240EA1D13}"/>
              </a:ext>
            </a:extLst>
          </p:cNvPr>
          <p:cNvSpPr txBox="1"/>
          <p:nvPr/>
        </p:nvSpPr>
        <p:spPr>
          <a:xfrm>
            <a:off x="13973373" y="23101237"/>
            <a:ext cx="7992886" cy="523220"/>
          </a:xfrm>
          <a:prstGeom prst="rect">
            <a:avLst/>
          </a:prstGeom>
          <a:noFill/>
        </p:spPr>
        <p:txBody>
          <a:bodyPr wrap="square" lIns="91440" tIns="45720" rIns="91440" bIns="45720" rtlCol="0" anchor="t">
            <a:spAutoFit/>
          </a:bodyPr>
          <a:lstStyle/>
          <a:p>
            <a:pPr marL="0" marR="0" lvl="0" indent="0" algn="ctr" defTabSz="4387850" rtl="0" eaLnBrk="1" fontAlgn="base" latinLnBrk="0" hangingPunct="1">
              <a:lnSpc>
                <a:spcPct val="100000"/>
              </a:lnSpc>
              <a:spcBef>
                <a:spcPct val="20000"/>
              </a:spcBef>
              <a:spcAft>
                <a:spcPct val="0"/>
              </a:spcAft>
              <a:buClrTx/>
              <a:buSzTx/>
              <a:buFontTx/>
              <a:buNone/>
              <a:tabLst/>
              <a:defRPr/>
            </a:pPr>
            <a:r>
              <a:rPr kumimoji="0" lang="en-US" sz="2800" b="1" i="0" u="none" strike="noStrike" kern="100" cap="none" spc="0" normalizeH="0" baseline="0" noProof="0">
                <a:ln>
                  <a:noFill/>
                </a:ln>
                <a:solidFill>
                  <a:prstClr val="black"/>
                </a:solidFill>
                <a:effectLst/>
                <a:uLnTx/>
                <a:uFillTx/>
                <a:latin typeface="Franklin Gothic Book"/>
                <a:ea typeface="Arial" panose="020B0604020202020204" pitchFamily="34" charset="0"/>
                <a:cs typeface="+mn-cs"/>
              </a:rPr>
              <a:t>Fig. 5</a:t>
            </a:r>
            <a:r>
              <a:rPr kumimoji="0" lang="en-US" sz="2800" b="0" i="0" u="none" strike="noStrike" kern="1200" cap="none" spc="0" normalizeH="0" baseline="0" noProof="0">
                <a:ln>
                  <a:noFill/>
                </a:ln>
                <a:solidFill>
                  <a:prstClr val="black"/>
                </a:solidFill>
                <a:effectLst/>
                <a:uLnTx/>
                <a:uFillTx/>
                <a:latin typeface="Franklin Gothic Book"/>
                <a:ea typeface="Arial" panose="020B0604020202020204" pitchFamily="34" charset="0"/>
                <a:cs typeface="+mn-cs"/>
              </a:rPr>
              <a:t> </a:t>
            </a:r>
            <a:r>
              <a:rPr lang="en-US" sz="2800" kern="1200">
                <a:solidFill>
                  <a:prstClr val="black"/>
                </a:solidFill>
                <a:latin typeface="Franklin Gothic Book"/>
                <a:ea typeface="Arial" panose="020B0604020202020204" pitchFamily="34" charset="0"/>
                <a:cs typeface="+mn-cs"/>
              </a:rPr>
              <a:t>Evans </a:t>
            </a:r>
            <a:r>
              <a:rPr kumimoji="0" lang="en-US" sz="2800" b="0" i="0" u="none" strike="noStrike" kern="1200" cap="none" spc="0" normalizeH="0" baseline="0" noProof="0">
                <a:ln>
                  <a:noFill/>
                </a:ln>
                <a:solidFill>
                  <a:prstClr val="black"/>
                </a:solidFill>
                <a:effectLst/>
                <a:uLnTx/>
                <a:uFillTx/>
                <a:latin typeface="Franklin Gothic Book"/>
                <a:ea typeface="Arial" panose="020B0604020202020204" pitchFamily="34" charset="0"/>
                <a:cs typeface="+mn-cs"/>
              </a:rPr>
              <a:t>Linkage</a:t>
            </a:r>
            <a:endParaRPr kumimoji="0" lang="en-US" sz="2800" b="0" i="0" u="sng" strike="noStrike" kern="1200" cap="none" spc="0" normalizeH="0" baseline="0" noProof="0">
              <a:ln>
                <a:noFill/>
              </a:ln>
              <a:solidFill>
                <a:prstClr val="black"/>
              </a:solidFill>
              <a:effectLst/>
              <a:uLnTx/>
              <a:uFillTx/>
              <a:latin typeface="Franklin Gothic Book"/>
              <a:ea typeface="+mn-ea"/>
              <a:cs typeface="Arial" charset="0"/>
            </a:endParaRPr>
          </a:p>
        </p:txBody>
      </p:sp>
      <p:sp>
        <p:nvSpPr>
          <p:cNvPr id="48" name="TextBox 47">
            <a:extLst>
              <a:ext uri="{FF2B5EF4-FFF2-40B4-BE49-F238E27FC236}">
                <a16:creationId xmlns:a16="http://schemas.microsoft.com/office/drawing/2014/main" id="{C835F0A0-1F8D-E3CD-B60A-B8213D274B2C}"/>
              </a:ext>
            </a:extLst>
          </p:cNvPr>
          <p:cNvSpPr txBox="1"/>
          <p:nvPr/>
        </p:nvSpPr>
        <p:spPr>
          <a:xfrm>
            <a:off x="20721219" y="23101237"/>
            <a:ext cx="7992886" cy="523220"/>
          </a:xfrm>
          <a:prstGeom prst="rect">
            <a:avLst/>
          </a:prstGeom>
          <a:noFill/>
        </p:spPr>
        <p:txBody>
          <a:bodyPr wrap="square" rtlCol="0">
            <a:spAutoFit/>
          </a:bodyPr>
          <a:lstStyle/>
          <a:p>
            <a:pPr marL="0" marR="0" lvl="0" indent="0" algn="ctr" defTabSz="4387850" rtl="0" eaLnBrk="1" fontAlgn="base" latinLnBrk="0" hangingPunct="1">
              <a:lnSpc>
                <a:spcPct val="100000"/>
              </a:lnSpc>
              <a:spcBef>
                <a:spcPct val="20000"/>
              </a:spcBef>
              <a:spcAft>
                <a:spcPct val="0"/>
              </a:spcAft>
              <a:buClrTx/>
              <a:buSzTx/>
              <a:buFontTx/>
              <a:buNone/>
              <a:tabLst/>
              <a:defRPr/>
            </a:pPr>
            <a:r>
              <a:rPr kumimoji="0" lang="en-US" sz="2800" b="1" i="0" u="none" strike="noStrike" kern="100" cap="none" spc="0" normalizeH="0" baseline="0" noProof="0">
                <a:ln>
                  <a:noFill/>
                </a:ln>
                <a:solidFill>
                  <a:prstClr val="black"/>
                </a:solidFill>
                <a:effectLst/>
                <a:uLnTx/>
                <a:uFillTx/>
                <a:latin typeface="Franklin Gothic Book" panose="020B0503020102020204" pitchFamily="34" charset="0"/>
                <a:ea typeface="Arial" panose="020B0604020202020204" pitchFamily="34" charset="0"/>
                <a:cs typeface="+mn-cs"/>
              </a:rPr>
              <a:t>Fig. </a:t>
            </a:r>
            <a:r>
              <a:rPr lang="en-US" sz="2800" b="1" kern="100">
                <a:solidFill>
                  <a:prstClr val="black"/>
                </a:solidFill>
                <a:latin typeface="Franklin Gothic Book" panose="020B0503020102020204" pitchFamily="34" charset="0"/>
                <a:ea typeface="Arial" panose="020B0604020202020204" pitchFamily="34" charset="0"/>
                <a:cs typeface="+mn-cs"/>
              </a:rPr>
              <a:t>6</a:t>
            </a:r>
            <a:r>
              <a:rPr kumimoji="0" lang="en-US" sz="2800" b="0" i="0" u="none" strike="noStrike" kern="1200" cap="none" spc="0" normalizeH="0" baseline="0" noProof="0">
                <a:ln>
                  <a:noFill/>
                </a:ln>
                <a:solidFill>
                  <a:prstClr val="black"/>
                </a:solidFill>
                <a:effectLst/>
                <a:uLnTx/>
                <a:uFillTx/>
                <a:latin typeface="Franklin Gothic Book" panose="020B0503020102020204" pitchFamily="34" charset="0"/>
                <a:ea typeface="Arial" panose="020B0604020202020204" pitchFamily="34" charset="0"/>
                <a:cs typeface="+mn-cs"/>
              </a:rPr>
              <a:t> Evans Linkage Optimization</a:t>
            </a:r>
            <a:endParaRPr kumimoji="0" lang="en-US" sz="2800" b="0" i="0" u="sng" strike="noStrike" kern="1200" cap="none" spc="0" normalizeH="0" baseline="0" noProof="0">
              <a:ln>
                <a:noFill/>
              </a:ln>
              <a:solidFill>
                <a:srgbClr val="FF0000"/>
              </a:solidFill>
              <a:effectLst/>
              <a:uLnTx/>
              <a:uFillTx/>
              <a:latin typeface="Franklin Gothic Book" panose="020B0503020102020204" pitchFamily="34" charset="0"/>
              <a:ea typeface="+mn-ea"/>
              <a:cs typeface="Arial" charset="0"/>
            </a:endParaRPr>
          </a:p>
        </p:txBody>
      </p:sp>
      <p:sp>
        <p:nvSpPr>
          <p:cNvPr id="20" name="TextBox 19">
            <a:extLst>
              <a:ext uri="{FF2B5EF4-FFF2-40B4-BE49-F238E27FC236}">
                <a16:creationId xmlns:a16="http://schemas.microsoft.com/office/drawing/2014/main" id="{10049927-35D8-4817-3BD5-DF42C320D999}"/>
              </a:ext>
            </a:extLst>
          </p:cNvPr>
          <p:cNvSpPr txBox="1"/>
          <p:nvPr/>
        </p:nvSpPr>
        <p:spPr>
          <a:xfrm>
            <a:off x="1117516" y="13966085"/>
            <a:ext cx="6687898" cy="861774"/>
          </a:xfrm>
          <a:prstGeom prst="rect">
            <a:avLst/>
          </a:prstGeom>
          <a:noFill/>
        </p:spPr>
        <p:txBody>
          <a:bodyPr wrap="square" rtlCol="0">
            <a:spAutoFit/>
          </a:bodyPr>
          <a:lstStyle/>
          <a:p>
            <a:pPr marL="0" marR="0" lvl="0" indent="0" algn="ctr" defTabSz="4387850" rtl="0" eaLnBrk="1" fontAlgn="base" latinLnBrk="0" hangingPunct="1">
              <a:lnSpc>
                <a:spcPct val="100000"/>
              </a:lnSpc>
              <a:spcBef>
                <a:spcPct val="20000"/>
              </a:spcBef>
              <a:spcAft>
                <a:spcPct val="0"/>
              </a:spcAft>
              <a:buClrTx/>
              <a:buSzTx/>
              <a:buFontTx/>
              <a:buNone/>
              <a:tabLst/>
              <a:defRPr/>
            </a:pPr>
            <a:r>
              <a:rPr kumimoji="0" lang="en-US" sz="2800" b="1" i="0" u="none" strike="noStrike" kern="100" cap="none" spc="0" normalizeH="0" baseline="0" noProof="0">
                <a:ln>
                  <a:noFill/>
                </a:ln>
                <a:solidFill>
                  <a:prstClr val="black"/>
                </a:solidFill>
                <a:effectLst/>
                <a:uLnTx/>
                <a:uFillTx/>
                <a:latin typeface="Franklin Gothic Book" panose="020B0503020102020204" pitchFamily="34" charset="0"/>
                <a:ea typeface="Arial" panose="020B0604020202020204" pitchFamily="34" charset="0"/>
                <a:cs typeface="+mn-cs"/>
              </a:rPr>
              <a:t>Fig. 1 </a:t>
            </a:r>
            <a:r>
              <a:rPr lang="en-US" sz="2200" kern="100">
                <a:solidFill>
                  <a:prstClr val="black"/>
                </a:solidFill>
                <a:latin typeface="Franklin Gothic Book" panose="020B0503020102020204" pitchFamily="34" charset="0"/>
                <a:ea typeface="Arial" panose="020B0604020202020204" pitchFamily="34" charset="0"/>
                <a:cs typeface="+mn-cs"/>
              </a:rPr>
              <a:t>OOHF Requiring assistance using the </a:t>
            </a:r>
            <a:r>
              <a:rPr lang="en-US" sz="2200">
                <a:latin typeface="Franklin Gothic Book" panose="020B0503020102020204" pitchFamily="34" charset="0"/>
              </a:rPr>
              <a:t>modified Gamut Holder due to reduced stroke profile </a:t>
            </a:r>
            <a:endParaRPr kumimoji="0" lang="en-US" sz="2200" i="0" u="sng" strike="noStrike" kern="1200" cap="none" spc="0" normalizeH="0" baseline="0" noProof="0">
              <a:ln>
                <a:noFill/>
              </a:ln>
              <a:solidFill>
                <a:srgbClr val="FF0000"/>
              </a:solidFill>
              <a:effectLst/>
              <a:uLnTx/>
              <a:uFillTx/>
              <a:latin typeface="Franklin Gothic Book" panose="020B0503020102020204" pitchFamily="34" charset="0"/>
              <a:ea typeface="+mn-ea"/>
              <a:cs typeface="Arial" charset="0"/>
            </a:endParaRPr>
          </a:p>
        </p:txBody>
      </p:sp>
      <p:sp>
        <p:nvSpPr>
          <p:cNvPr id="25" name="Google Shape;72;p13">
            <a:extLst>
              <a:ext uri="{FF2B5EF4-FFF2-40B4-BE49-F238E27FC236}">
                <a16:creationId xmlns:a16="http://schemas.microsoft.com/office/drawing/2014/main" id="{90B54ACD-DC0A-284D-E987-B8CD11F2F49E}"/>
              </a:ext>
            </a:extLst>
          </p:cNvPr>
          <p:cNvSpPr txBox="1"/>
          <p:nvPr/>
        </p:nvSpPr>
        <p:spPr>
          <a:xfrm>
            <a:off x="15797844" y="12740537"/>
            <a:ext cx="12302897" cy="3696508"/>
          </a:xfrm>
          <a:prstGeom prst="rect">
            <a:avLst/>
          </a:prstGeom>
          <a:noFill/>
          <a:ln>
            <a:noFill/>
          </a:ln>
        </p:spPr>
        <p:txBody>
          <a:bodyPr spcFirstLastPara="1" wrap="square" lIns="91425" tIns="91425" rIns="91425" bIns="91425" anchor="t" anchorCtr="0">
            <a:noAutofit/>
          </a:bodyPr>
          <a:lstStyle/>
          <a:p>
            <a:pPr algn="just">
              <a:defRPr/>
            </a:pPr>
            <a:r>
              <a:rPr lang="en-US" sz="3000" dirty="0">
                <a:solidFill>
                  <a:srgbClr val="434343"/>
                </a:solidFill>
                <a:latin typeface="Franklin Gothic Book"/>
                <a:ea typeface="Verdana"/>
                <a:cs typeface="Helvetica"/>
              </a:rPr>
              <a:t>A MATLAB model optimized linkage dimensions to align point C with the standard stroke profile by rotating crank "k". Two path models, elite and leisure, were developed. The leisure path reduces effort while preserving stroke shape for enhanced accessibility. Accuracy was evaluated using root mean squared error. The relative accuracy of the linkage paths was compared to the standard forward stroke using a root mean squared error, common in the measure in the performance regression optimization metrics [</a:t>
            </a:r>
          </a:p>
          <a:p>
            <a:pPr algn="just">
              <a:defRPr/>
            </a:pPr>
            <a:endParaRPr lang="en-US" sz="3000" dirty="0">
              <a:solidFill>
                <a:srgbClr val="434343"/>
              </a:solidFill>
              <a:latin typeface="Franklin Gothic Book"/>
              <a:ea typeface="Verdana"/>
              <a:cs typeface="Helvetica"/>
            </a:endParaRPr>
          </a:p>
          <a:p>
            <a:pPr algn="just">
              <a:defRPr/>
            </a:pPr>
            <a:endParaRPr lang="en-US" sz="3000" dirty="0">
              <a:solidFill>
                <a:srgbClr val="434343"/>
              </a:solidFill>
              <a:latin typeface="Franklin Gothic Book" panose="020B0503020102020204" pitchFamily="34" charset="0"/>
              <a:ea typeface="Verdana" panose="020B0604030504040204" pitchFamily="34" charset="0"/>
              <a:cs typeface="Helvetica" panose="020B0604020202020204" pitchFamily="34" charset="0"/>
            </a:endParaRPr>
          </a:p>
        </p:txBody>
      </p:sp>
      <p:pic>
        <p:nvPicPr>
          <p:cNvPr id="10" name="Picture 9">
            <a:extLst>
              <a:ext uri="{FF2B5EF4-FFF2-40B4-BE49-F238E27FC236}">
                <a16:creationId xmlns:a16="http://schemas.microsoft.com/office/drawing/2014/main" id="{47DAF820-4213-4472-C8DB-DA0FAB834311}"/>
              </a:ext>
            </a:extLst>
          </p:cNvPr>
          <p:cNvPicPr>
            <a:picLocks noChangeAspect="1"/>
          </p:cNvPicPr>
          <p:nvPr/>
        </p:nvPicPr>
        <p:blipFill>
          <a:blip r:embed="rId6"/>
          <a:stretch>
            <a:fillRect/>
          </a:stretch>
        </p:blipFill>
        <p:spPr>
          <a:xfrm>
            <a:off x="16050015" y="9732430"/>
            <a:ext cx="5470982" cy="2735491"/>
          </a:xfrm>
          <a:prstGeom prst="rect">
            <a:avLst/>
          </a:prstGeom>
        </p:spPr>
      </p:pic>
      <p:pic>
        <p:nvPicPr>
          <p:cNvPr id="12" name="Picture 11">
            <a:extLst>
              <a:ext uri="{FF2B5EF4-FFF2-40B4-BE49-F238E27FC236}">
                <a16:creationId xmlns:a16="http://schemas.microsoft.com/office/drawing/2014/main" id="{053ADAEC-2562-5E38-B1C0-F7F275DB6874}"/>
              </a:ext>
            </a:extLst>
          </p:cNvPr>
          <p:cNvPicPr>
            <a:picLocks noChangeAspect="1"/>
          </p:cNvPicPr>
          <p:nvPr/>
        </p:nvPicPr>
        <p:blipFill>
          <a:blip r:embed="rId7"/>
          <a:stretch>
            <a:fillRect/>
          </a:stretch>
        </p:blipFill>
        <p:spPr>
          <a:xfrm>
            <a:off x="22093363" y="9792065"/>
            <a:ext cx="6070969" cy="2616219"/>
          </a:xfrm>
          <a:prstGeom prst="rect">
            <a:avLst/>
          </a:prstGeom>
        </p:spPr>
      </p:pic>
      <p:graphicFrame>
        <p:nvGraphicFramePr>
          <p:cNvPr id="2" name="Object 1">
            <a:extLst>
              <a:ext uri="{FF2B5EF4-FFF2-40B4-BE49-F238E27FC236}">
                <a16:creationId xmlns:a16="http://schemas.microsoft.com/office/drawing/2014/main" id="{388459BB-8DD7-A6BA-C9DB-9F0DB765F37D}"/>
              </a:ext>
            </a:extLst>
          </p:cNvPr>
          <p:cNvGraphicFramePr>
            <a:graphicFrameLocks noChangeAspect="1"/>
          </p:cNvGraphicFramePr>
          <p:nvPr/>
        </p:nvGraphicFramePr>
        <p:xfrm>
          <a:off x="6146800" y="3733800"/>
          <a:ext cx="914400" cy="198438"/>
        </p:xfrm>
        <a:graphic>
          <a:graphicData uri="http://schemas.openxmlformats.org/presentationml/2006/ole">
            <mc:AlternateContent xmlns:mc="http://schemas.openxmlformats.org/markup-compatibility/2006">
              <mc:Choice xmlns:v="urn:schemas-microsoft-com:vml" Requires="v">
                <p:oleObj name="Equation" r:id="rId8" imgW="914400" imgH="198720" progId="Equation.DSMT4">
                  <p:embed/>
                </p:oleObj>
              </mc:Choice>
              <mc:Fallback>
                <p:oleObj name="Equation" r:id="rId8" imgW="914400" imgH="198720" progId="Equation.DSMT4">
                  <p:embed/>
                  <p:pic>
                    <p:nvPicPr>
                      <p:cNvPr id="2" name="Object 1">
                        <a:extLst>
                          <a:ext uri="{FF2B5EF4-FFF2-40B4-BE49-F238E27FC236}">
                            <a16:creationId xmlns:a16="http://schemas.microsoft.com/office/drawing/2014/main" id="{388459BB-8DD7-A6BA-C9DB-9F0DB765F37D}"/>
                          </a:ext>
                        </a:extLst>
                      </p:cNvPr>
                      <p:cNvPicPr/>
                      <p:nvPr/>
                    </p:nvPicPr>
                    <p:blipFill>
                      <a:blip r:embed="rId9"/>
                      <a:stretch>
                        <a:fillRect/>
                      </a:stretch>
                    </p:blipFill>
                    <p:spPr>
                      <a:xfrm>
                        <a:off x="6146800" y="3733800"/>
                        <a:ext cx="914400" cy="198438"/>
                      </a:xfrm>
                      <a:prstGeom prst="rect">
                        <a:avLst/>
                      </a:prstGeom>
                    </p:spPr>
                  </p:pic>
                </p:oleObj>
              </mc:Fallback>
            </mc:AlternateContent>
          </a:graphicData>
        </a:graphic>
      </p:graphicFrame>
      <p:sp>
        <p:nvSpPr>
          <p:cNvPr id="8" name="TextBox 7">
            <a:extLst>
              <a:ext uri="{FF2B5EF4-FFF2-40B4-BE49-F238E27FC236}">
                <a16:creationId xmlns:a16="http://schemas.microsoft.com/office/drawing/2014/main" id="{1C1FEDBA-36C9-3EE2-244B-63903016360D}"/>
              </a:ext>
            </a:extLst>
          </p:cNvPr>
          <p:cNvSpPr txBox="1"/>
          <p:nvPr/>
        </p:nvSpPr>
        <p:spPr>
          <a:xfrm>
            <a:off x="22726650" y="16002000"/>
            <a:ext cx="65" cy="215444"/>
          </a:xfrm>
          <a:prstGeom prst="rect">
            <a:avLst/>
          </a:prstGeom>
          <a:noFill/>
        </p:spPr>
        <p:txBody>
          <a:bodyPr wrap="none" lIns="0" tIns="0" rIns="0" bIns="0" rtlCol="0">
            <a:spAutoFit/>
          </a:bodyPr>
          <a:lstStyle/>
          <a:p>
            <a:endParaRPr lang="en-US"/>
          </a:p>
        </p:txBody>
      </p:sp>
      <p:pic>
        <p:nvPicPr>
          <p:cNvPr id="40" name="Picture 39">
            <a:extLst>
              <a:ext uri="{FF2B5EF4-FFF2-40B4-BE49-F238E27FC236}">
                <a16:creationId xmlns:a16="http://schemas.microsoft.com/office/drawing/2014/main" id="{17EC88ED-0914-BEC2-F6A9-771895B51695}"/>
              </a:ext>
            </a:extLst>
          </p:cNvPr>
          <p:cNvPicPr>
            <a:picLocks noChangeAspect="1"/>
          </p:cNvPicPr>
          <p:nvPr/>
        </p:nvPicPr>
        <p:blipFill>
          <a:blip r:embed="rId10"/>
          <a:stretch>
            <a:fillRect/>
          </a:stretch>
        </p:blipFill>
        <p:spPr>
          <a:xfrm>
            <a:off x="15505103" y="16641850"/>
            <a:ext cx="5242817" cy="6551652"/>
          </a:xfrm>
          <a:prstGeom prst="rect">
            <a:avLst/>
          </a:prstGeom>
        </p:spPr>
      </p:pic>
      <p:pic>
        <p:nvPicPr>
          <p:cNvPr id="11" name="Picture 10" descr="A close-up of several graphs&#10;&#10;Description automatically generated">
            <a:extLst>
              <a:ext uri="{FF2B5EF4-FFF2-40B4-BE49-F238E27FC236}">
                <a16:creationId xmlns:a16="http://schemas.microsoft.com/office/drawing/2014/main" id="{86A32EF8-7F5F-E7FD-D371-AD9857F91F2D}"/>
              </a:ext>
            </a:extLst>
          </p:cNvPr>
          <p:cNvPicPr>
            <a:picLocks noChangeAspect="1"/>
          </p:cNvPicPr>
          <p:nvPr/>
        </p:nvPicPr>
        <p:blipFill rotWithShape="1">
          <a:blip r:embed="rId11"/>
          <a:srcRect l="71842" t="4970" r="97" b="51406"/>
          <a:stretch/>
        </p:blipFill>
        <p:spPr>
          <a:xfrm>
            <a:off x="8428898" y="26268808"/>
            <a:ext cx="5313468" cy="4220161"/>
          </a:xfrm>
          <a:prstGeom prst="rect">
            <a:avLst/>
          </a:prstGeom>
        </p:spPr>
      </p:pic>
      <p:pic>
        <p:nvPicPr>
          <p:cNvPr id="14" name="Picture 13" descr="A diagram of a curved line&#10;&#10;Description automatically generated with medium confidence">
            <a:extLst>
              <a:ext uri="{FF2B5EF4-FFF2-40B4-BE49-F238E27FC236}">
                <a16:creationId xmlns:a16="http://schemas.microsoft.com/office/drawing/2014/main" id="{5F50A6FA-893E-DFA2-675E-49FD0160EBDC}"/>
              </a:ext>
            </a:extLst>
          </p:cNvPr>
          <p:cNvPicPr>
            <a:picLocks noChangeAspect="1"/>
          </p:cNvPicPr>
          <p:nvPr/>
        </p:nvPicPr>
        <p:blipFill rotWithShape="1">
          <a:blip r:embed="rId12"/>
          <a:srcRect l="70704" t="7421" r="1112" b="46929"/>
          <a:stretch/>
        </p:blipFill>
        <p:spPr>
          <a:xfrm>
            <a:off x="8428898" y="21667645"/>
            <a:ext cx="5231954" cy="4589239"/>
          </a:xfrm>
          <a:prstGeom prst="rect">
            <a:avLst/>
          </a:prstGeom>
        </p:spPr>
      </p:pic>
      <p:pic>
        <p:nvPicPr>
          <p:cNvPr id="18" name="Picture 17">
            <a:extLst>
              <a:ext uri="{FF2B5EF4-FFF2-40B4-BE49-F238E27FC236}">
                <a16:creationId xmlns:a16="http://schemas.microsoft.com/office/drawing/2014/main" id="{AC47CA27-E7BD-085D-6889-D523A8057D86}"/>
              </a:ext>
            </a:extLst>
          </p:cNvPr>
          <p:cNvPicPr>
            <a:picLocks noChangeAspect="1"/>
          </p:cNvPicPr>
          <p:nvPr/>
        </p:nvPicPr>
        <p:blipFill rotWithShape="1">
          <a:blip r:embed="rId13"/>
          <a:srcRect l="9550" t="20795" r="50555" b="21505"/>
          <a:stretch/>
        </p:blipFill>
        <p:spPr>
          <a:xfrm>
            <a:off x="34827884" y="12136553"/>
            <a:ext cx="2234728" cy="1522487"/>
          </a:xfrm>
          <a:prstGeom prst="rect">
            <a:avLst/>
          </a:prstGeom>
        </p:spPr>
      </p:pic>
      <p:pic>
        <p:nvPicPr>
          <p:cNvPr id="23" name="Picture 22" descr="A blue object with a white box&#10;&#10;Description automatically generated">
            <a:extLst>
              <a:ext uri="{FF2B5EF4-FFF2-40B4-BE49-F238E27FC236}">
                <a16:creationId xmlns:a16="http://schemas.microsoft.com/office/drawing/2014/main" id="{4516CE56-547F-DB38-7A5F-AC0C975CBF7C}"/>
              </a:ext>
            </a:extLst>
          </p:cNvPr>
          <p:cNvPicPr>
            <a:picLocks noChangeAspect="1"/>
          </p:cNvPicPr>
          <p:nvPr/>
        </p:nvPicPr>
        <p:blipFill rotWithShape="1">
          <a:blip r:embed="rId14"/>
          <a:srcRect l="14153" t="22456" r="45933" b="18280"/>
          <a:stretch/>
        </p:blipFill>
        <p:spPr>
          <a:xfrm>
            <a:off x="34707898" y="15283510"/>
            <a:ext cx="2234728" cy="1542527"/>
          </a:xfrm>
          <a:prstGeom prst="rect">
            <a:avLst/>
          </a:prstGeom>
        </p:spPr>
      </p:pic>
      <p:graphicFrame>
        <p:nvGraphicFramePr>
          <p:cNvPr id="24" name="Table 23">
            <a:extLst>
              <a:ext uri="{FF2B5EF4-FFF2-40B4-BE49-F238E27FC236}">
                <a16:creationId xmlns:a16="http://schemas.microsoft.com/office/drawing/2014/main" id="{60F66BB3-591E-D361-E1F1-EB6489E31603}"/>
              </a:ext>
            </a:extLst>
          </p:cNvPr>
          <p:cNvGraphicFramePr>
            <a:graphicFrameLocks noGrp="1"/>
          </p:cNvGraphicFramePr>
          <p:nvPr>
            <p:extLst>
              <p:ext uri="{D42A27DB-BD31-4B8C-83A1-F6EECF244321}">
                <p14:modId xmlns:p14="http://schemas.microsoft.com/office/powerpoint/2010/main" val="2158276593"/>
              </p:ext>
            </p:extLst>
          </p:nvPr>
        </p:nvGraphicFramePr>
        <p:xfrm>
          <a:off x="29583047" y="18424698"/>
          <a:ext cx="4836079" cy="1809384"/>
        </p:xfrm>
        <a:graphic>
          <a:graphicData uri="http://schemas.openxmlformats.org/drawingml/2006/table">
            <a:tbl>
              <a:tblPr firstRow="1" bandRow="1">
                <a:tableStyleId>{C9454C82-2389-4DBE-B597-FAF5FAA1A1AD}</a:tableStyleId>
              </a:tblPr>
              <a:tblGrid>
                <a:gridCol w="1564801">
                  <a:extLst>
                    <a:ext uri="{9D8B030D-6E8A-4147-A177-3AD203B41FA5}">
                      <a16:colId xmlns:a16="http://schemas.microsoft.com/office/drawing/2014/main" val="3958486458"/>
                    </a:ext>
                  </a:extLst>
                </a:gridCol>
                <a:gridCol w="1371601">
                  <a:extLst>
                    <a:ext uri="{9D8B030D-6E8A-4147-A177-3AD203B41FA5}">
                      <a16:colId xmlns:a16="http://schemas.microsoft.com/office/drawing/2014/main" val="3736693731"/>
                    </a:ext>
                  </a:extLst>
                </a:gridCol>
                <a:gridCol w="1899677">
                  <a:extLst>
                    <a:ext uri="{9D8B030D-6E8A-4147-A177-3AD203B41FA5}">
                      <a16:colId xmlns:a16="http://schemas.microsoft.com/office/drawing/2014/main" val="2593453562"/>
                    </a:ext>
                  </a:extLst>
                </a:gridCol>
              </a:tblGrid>
              <a:tr h="712786">
                <a:tc>
                  <a:txBody>
                    <a:bodyPr/>
                    <a:lstStyle/>
                    <a:p>
                      <a:endParaRPr lang="en-US" sz="1800"/>
                    </a:p>
                  </a:txBody>
                  <a:tcPr>
                    <a:lnL w="9525" cap="flat" cmpd="sng">
                      <a:noFill/>
                      <a:prstDash val="solid"/>
                      <a:round/>
                      <a:headEnd type="none" w="sm" len="sm"/>
                      <a:tailEnd type="none" w="sm" len="sm"/>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ctr">
                        <a:buNone/>
                      </a:pPr>
                      <a:r>
                        <a:rPr lang="en-US" sz="1800" b="1" i="0" u="none" strike="noStrike" noProof="0">
                          <a:solidFill>
                            <a:srgbClr val="000000"/>
                          </a:solidFill>
                          <a:latin typeface="Arial"/>
                        </a:rPr>
                        <a:t>Max Von Mises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ctr">
                        <a:buNone/>
                      </a:pPr>
                      <a:r>
                        <a:rPr lang="en-US" sz="1800" b="1" i="0" u="none" strike="noStrike" noProof="0">
                          <a:solidFill>
                            <a:srgbClr val="000000"/>
                          </a:solidFill>
                          <a:latin typeface="Arial"/>
                        </a:rPr>
                        <a:t>Min Factor of Safety</a:t>
                      </a:r>
                    </a:p>
                  </a:txBody>
                  <a:tcPr>
                    <a:lnL w="12700" cap="flat" cmpd="sng" algn="ctr">
                      <a:noFill/>
                      <a:prstDash val="solid"/>
                      <a:round/>
                      <a:headEnd type="none" w="med" len="med"/>
                      <a:tailEnd type="none" w="med" len="med"/>
                    </a:lnL>
                    <a:lnR w="9525" cap="flat" cmpd="sng">
                      <a:noFill/>
                      <a:prstDash val="solid"/>
                      <a:round/>
                      <a:headEnd type="none" w="sm" len="sm"/>
                      <a:tailEnd type="none" w="sm" len="sm"/>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0443126"/>
                  </a:ext>
                </a:extLst>
              </a:tr>
              <a:tr h="548299">
                <a:tc>
                  <a:txBody>
                    <a:bodyPr/>
                    <a:lstStyle/>
                    <a:p>
                      <a:r>
                        <a:rPr lang="en-US" sz="1800" b="1"/>
                        <a:t>Elite</a:t>
                      </a:r>
                    </a:p>
                  </a:txBody>
                  <a:tcPr>
                    <a:lnL w="9525" cap="flat" cmpd="sng">
                      <a:noFill/>
                      <a:prstDash val="solid"/>
                      <a:round/>
                      <a:headEnd type="none" w="sm" len="sm"/>
                      <a:tailEnd type="none" w="sm" len="sm"/>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ctr">
                        <a:buNone/>
                      </a:pPr>
                      <a:r>
                        <a:rPr lang="en-US" sz="1800" b="1" i="0" u="none" strike="noStrike" noProof="0">
                          <a:solidFill>
                            <a:srgbClr val="000000"/>
                          </a:solidFill>
                          <a:latin typeface="Arial"/>
                        </a:rPr>
                        <a:t>19 MPa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ctr">
                        <a:buNone/>
                      </a:pPr>
                      <a:r>
                        <a:rPr lang="en-US" sz="1800" b="1" i="0" u="none" strike="noStrike" noProof="0">
                          <a:solidFill>
                            <a:srgbClr val="000000"/>
                          </a:solidFill>
                          <a:latin typeface="Arial"/>
                        </a:rPr>
                        <a:t>2.2</a:t>
                      </a:r>
                    </a:p>
                  </a:txBody>
                  <a:tcPr>
                    <a:lnL w="12700" cap="flat" cmpd="sng" algn="ctr">
                      <a:noFill/>
                      <a:prstDash val="solid"/>
                      <a:round/>
                      <a:headEnd type="none" w="med" len="med"/>
                      <a:tailEnd type="none" w="med" len="med"/>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4017855"/>
                  </a:ext>
                </a:extLst>
              </a:tr>
              <a:tr h="548299">
                <a:tc>
                  <a:txBody>
                    <a:bodyPr/>
                    <a:lstStyle/>
                    <a:p>
                      <a:r>
                        <a:rPr lang="en-US" sz="1800" b="1"/>
                        <a:t>Recreational</a:t>
                      </a:r>
                    </a:p>
                  </a:txBody>
                  <a:tcPr>
                    <a:lnL w="9525" cap="flat" cmpd="sng">
                      <a:noFill/>
                      <a:prstDash val="solid"/>
                      <a:round/>
                      <a:headEnd type="none" w="sm" len="sm"/>
                      <a:tailEnd type="none" w="sm" len="sm"/>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lvl="0" algn="ctr">
                        <a:buNone/>
                      </a:pPr>
                      <a:r>
                        <a:rPr lang="en-US" sz="1800" b="1" i="0" u="none" strike="noStrike" noProof="0">
                          <a:solidFill>
                            <a:srgbClr val="000000"/>
                          </a:solidFill>
                          <a:latin typeface="Arial"/>
                        </a:rPr>
                        <a:t>2.8 MPa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lvl="0" algn="ctr">
                        <a:buNone/>
                      </a:pPr>
                      <a:r>
                        <a:rPr lang="en-US" sz="1800" b="1" i="0" u="none" strike="noStrike" noProof="0">
                          <a:solidFill>
                            <a:srgbClr val="000000"/>
                          </a:solidFill>
                          <a:latin typeface="Arial"/>
                        </a:rPr>
                        <a:t>1.5</a:t>
                      </a:r>
                    </a:p>
                  </a:txBody>
                  <a:tcPr>
                    <a:lnL w="12700" cap="flat" cmpd="sng" algn="ctr">
                      <a:noFill/>
                      <a:prstDash val="solid"/>
                      <a:round/>
                      <a:headEnd type="none" w="med" len="med"/>
                      <a:tailEnd type="none" w="med" len="med"/>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291351824"/>
                  </a:ext>
                </a:extLst>
              </a:tr>
            </a:tbl>
          </a:graphicData>
        </a:graphic>
      </p:graphicFrame>
      <p:pic>
        <p:nvPicPr>
          <p:cNvPr id="35" name="Picture 34">
            <a:extLst>
              <a:ext uri="{FF2B5EF4-FFF2-40B4-BE49-F238E27FC236}">
                <a16:creationId xmlns:a16="http://schemas.microsoft.com/office/drawing/2014/main" id="{0174F459-2462-99C2-66B5-632A642BB881}"/>
              </a:ext>
            </a:extLst>
          </p:cNvPr>
          <p:cNvPicPr>
            <a:picLocks noChangeAspect="1"/>
          </p:cNvPicPr>
          <p:nvPr/>
        </p:nvPicPr>
        <p:blipFill>
          <a:blip r:embed="rId15"/>
          <a:stretch>
            <a:fillRect/>
          </a:stretch>
        </p:blipFill>
        <p:spPr>
          <a:xfrm>
            <a:off x="37508073" y="12070220"/>
            <a:ext cx="4505068" cy="4653310"/>
          </a:xfrm>
          <a:prstGeom prst="rect">
            <a:avLst/>
          </a:prstGeom>
        </p:spPr>
      </p:pic>
      <p:pic>
        <p:nvPicPr>
          <p:cNvPr id="43" name="Picture 42">
            <a:extLst>
              <a:ext uri="{FF2B5EF4-FFF2-40B4-BE49-F238E27FC236}">
                <a16:creationId xmlns:a16="http://schemas.microsoft.com/office/drawing/2014/main" id="{9EF00472-C2EB-8E64-EFE7-562207B83425}"/>
              </a:ext>
            </a:extLst>
          </p:cNvPr>
          <p:cNvPicPr>
            <a:picLocks noChangeAspect="1"/>
          </p:cNvPicPr>
          <p:nvPr/>
        </p:nvPicPr>
        <p:blipFill>
          <a:blip r:embed="rId16"/>
          <a:stretch>
            <a:fillRect/>
          </a:stretch>
        </p:blipFill>
        <p:spPr>
          <a:xfrm>
            <a:off x="29807844" y="12136553"/>
            <a:ext cx="4447674" cy="4456328"/>
          </a:xfrm>
          <a:prstGeom prst="rect">
            <a:avLst/>
          </a:prstGeom>
        </p:spPr>
      </p:pic>
      <p:cxnSp>
        <p:nvCxnSpPr>
          <p:cNvPr id="50" name="Straight Connector 49">
            <a:extLst>
              <a:ext uri="{FF2B5EF4-FFF2-40B4-BE49-F238E27FC236}">
                <a16:creationId xmlns:a16="http://schemas.microsoft.com/office/drawing/2014/main" id="{8174F26F-B4C9-AE5F-DF20-F44AA470F0EE}"/>
              </a:ext>
            </a:extLst>
          </p:cNvPr>
          <p:cNvCxnSpPr>
            <a:cxnSpLocks/>
            <a:stCxn id="43" idx="3"/>
            <a:endCxn id="23" idx="0"/>
          </p:cNvCxnSpPr>
          <p:nvPr/>
        </p:nvCxnSpPr>
        <p:spPr>
          <a:xfrm>
            <a:off x="34255518" y="14364717"/>
            <a:ext cx="1569744" cy="918793"/>
          </a:xfrm>
          <a:prstGeom prst="line">
            <a:avLst/>
          </a:prstGeom>
        </p:spPr>
        <p:style>
          <a:lnRef idx="1">
            <a:schemeClr val="accent3"/>
          </a:lnRef>
          <a:fillRef idx="0">
            <a:schemeClr val="accent3"/>
          </a:fillRef>
          <a:effectRef idx="0">
            <a:schemeClr val="accent3"/>
          </a:effectRef>
          <a:fontRef idx="minor">
            <a:schemeClr val="tx1"/>
          </a:fontRef>
        </p:style>
      </p:cxnSp>
      <p:cxnSp>
        <p:nvCxnSpPr>
          <p:cNvPr id="78" name="Straight Connector 77">
            <a:extLst>
              <a:ext uri="{FF2B5EF4-FFF2-40B4-BE49-F238E27FC236}">
                <a16:creationId xmlns:a16="http://schemas.microsoft.com/office/drawing/2014/main" id="{28E12828-F1F1-9D18-2E7E-B49C698302BD}"/>
              </a:ext>
            </a:extLst>
          </p:cNvPr>
          <p:cNvCxnSpPr>
            <a:cxnSpLocks/>
            <a:endCxn id="18" idx="2"/>
          </p:cNvCxnSpPr>
          <p:nvPr/>
        </p:nvCxnSpPr>
        <p:spPr>
          <a:xfrm flipH="1" flipV="1">
            <a:off x="35945248" y="13659040"/>
            <a:ext cx="1559101" cy="249800"/>
          </a:xfrm>
          <a:prstGeom prst="line">
            <a:avLst/>
          </a:prstGeom>
        </p:spPr>
        <p:style>
          <a:lnRef idx="1">
            <a:schemeClr val="accent3"/>
          </a:lnRef>
          <a:fillRef idx="0">
            <a:schemeClr val="accent3"/>
          </a:fillRef>
          <a:effectRef idx="0">
            <a:schemeClr val="accent3"/>
          </a:effectRef>
          <a:fontRef idx="minor">
            <a:schemeClr val="tx1"/>
          </a:fontRef>
        </p:style>
      </p:cxnSp>
      <p:pic>
        <p:nvPicPr>
          <p:cNvPr id="111" name="Picture 110" descr="A diagram of a curved line&#10;&#10;Description automatically generated with medium confidence">
            <a:extLst>
              <a:ext uri="{FF2B5EF4-FFF2-40B4-BE49-F238E27FC236}">
                <a16:creationId xmlns:a16="http://schemas.microsoft.com/office/drawing/2014/main" id="{A986EDE3-5E71-92C5-BFE6-0A48B07DD60E}"/>
              </a:ext>
            </a:extLst>
          </p:cNvPr>
          <p:cNvPicPr>
            <a:picLocks noChangeAspect="1"/>
          </p:cNvPicPr>
          <p:nvPr/>
        </p:nvPicPr>
        <p:blipFill rotWithShape="1">
          <a:blip r:embed="rId12"/>
          <a:srcRect t="10389" r="54817" b="16553"/>
          <a:stretch/>
        </p:blipFill>
        <p:spPr>
          <a:xfrm>
            <a:off x="2210147" y="21660120"/>
            <a:ext cx="5539976" cy="4851106"/>
          </a:xfrm>
          <a:prstGeom prst="rect">
            <a:avLst/>
          </a:prstGeom>
        </p:spPr>
      </p:pic>
      <p:pic>
        <p:nvPicPr>
          <p:cNvPr id="112" name="Picture 111" descr="A close-up of several graphs&#10;&#10;Description automatically generated">
            <a:extLst>
              <a:ext uri="{FF2B5EF4-FFF2-40B4-BE49-F238E27FC236}">
                <a16:creationId xmlns:a16="http://schemas.microsoft.com/office/drawing/2014/main" id="{EBE79E16-F483-B88A-9777-21F91D8BADD2}"/>
              </a:ext>
            </a:extLst>
          </p:cNvPr>
          <p:cNvPicPr>
            <a:picLocks noChangeAspect="1"/>
          </p:cNvPicPr>
          <p:nvPr/>
        </p:nvPicPr>
        <p:blipFill rotWithShape="1">
          <a:blip r:embed="rId11"/>
          <a:srcRect l="2103" t="7876" r="54616" b="24287"/>
          <a:stretch/>
        </p:blipFill>
        <p:spPr>
          <a:xfrm>
            <a:off x="1933472" y="26268808"/>
            <a:ext cx="6058257" cy="4851106"/>
          </a:xfrm>
          <a:prstGeom prst="rect">
            <a:avLst/>
          </a:prstGeom>
        </p:spPr>
      </p:pic>
      <p:pic>
        <p:nvPicPr>
          <p:cNvPr id="114" name="Picture 113" descr="A graph of a stroke profile&#10;&#10;Description automatically generated with medium confidence">
            <a:extLst>
              <a:ext uri="{FF2B5EF4-FFF2-40B4-BE49-F238E27FC236}">
                <a16:creationId xmlns:a16="http://schemas.microsoft.com/office/drawing/2014/main" id="{37D54E9F-4610-DD88-FB39-EFAEBF055530}"/>
              </a:ext>
            </a:extLst>
          </p:cNvPr>
          <p:cNvPicPr>
            <a:picLocks noChangeAspect="1"/>
          </p:cNvPicPr>
          <p:nvPr/>
        </p:nvPicPr>
        <p:blipFill>
          <a:blip r:embed="rId17"/>
          <a:stretch>
            <a:fillRect/>
          </a:stretch>
        </p:blipFill>
        <p:spPr>
          <a:xfrm>
            <a:off x="20925787" y="16641850"/>
            <a:ext cx="7238048" cy="6431761"/>
          </a:xfrm>
          <a:prstGeom prst="rect">
            <a:avLst/>
          </a:prstGeom>
        </p:spPr>
      </p:pic>
      <p:sp>
        <p:nvSpPr>
          <p:cNvPr id="115" name="Google Shape;72;p13">
            <a:extLst>
              <a:ext uri="{FF2B5EF4-FFF2-40B4-BE49-F238E27FC236}">
                <a16:creationId xmlns:a16="http://schemas.microsoft.com/office/drawing/2014/main" id="{1FE312CF-A1AD-C091-C65A-B0E875ECA13A}"/>
              </a:ext>
            </a:extLst>
          </p:cNvPr>
          <p:cNvSpPr txBox="1"/>
          <p:nvPr/>
        </p:nvSpPr>
        <p:spPr>
          <a:xfrm>
            <a:off x="15505103" y="24598629"/>
            <a:ext cx="12274155" cy="6106803"/>
          </a:xfrm>
          <a:prstGeom prst="rect">
            <a:avLst/>
          </a:prstGeom>
          <a:noFill/>
          <a:ln>
            <a:noFill/>
          </a:ln>
        </p:spPr>
        <p:txBody>
          <a:bodyPr spcFirstLastPara="1" wrap="square" lIns="91425" tIns="91425" rIns="91425" bIns="91425" anchor="t" anchorCtr="0">
            <a:noAutofit/>
          </a:bodyPr>
          <a:lstStyle/>
          <a:p>
            <a:pPr algn="just">
              <a:defRPr/>
            </a:pPr>
            <a:r>
              <a:rPr lang="en-US" sz="3000" u="sng" dirty="0">
                <a:solidFill>
                  <a:srgbClr val="434343"/>
                </a:solidFill>
                <a:latin typeface="Franklin Gothic Book"/>
                <a:ea typeface="Verdana"/>
                <a:cs typeface="Helvetica"/>
              </a:rPr>
              <a:t>Requirements</a:t>
            </a:r>
            <a:r>
              <a:rPr lang="en-US" sz="3000" dirty="0">
                <a:solidFill>
                  <a:srgbClr val="434343"/>
                </a:solidFill>
                <a:latin typeface="Franklin Gothic Book"/>
                <a:ea typeface="Verdana"/>
                <a:cs typeface="Helvetica"/>
              </a:rPr>
              <a:t>:</a:t>
            </a:r>
          </a:p>
          <a:p>
            <a:pPr marL="514350" indent="-514350" algn="just">
              <a:buAutoNum type="arabicPeriod"/>
              <a:defRPr/>
            </a:pPr>
            <a:r>
              <a:rPr lang="en-US" sz="3000" dirty="0">
                <a:solidFill>
                  <a:srgbClr val="434343"/>
                </a:solidFill>
                <a:latin typeface="Franklin Gothic Book"/>
                <a:ea typeface="Verdana"/>
                <a:cs typeface="Helvetica"/>
              </a:rPr>
              <a:t>Safety – The final design shall not inhibit the user’s ability to wear an approved non-inflatable wearable personal flotation device, bind to the user’s extremities, or inhibit the user’s line of sight.</a:t>
            </a:r>
          </a:p>
          <a:p>
            <a:pPr marL="514350" indent="-514350" algn="just">
              <a:buAutoNum type="arabicPeriod"/>
              <a:defRPr/>
            </a:pPr>
            <a:r>
              <a:rPr lang="en-US" sz="3000" dirty="0">
                <a:solidFill>
                  <a:srgbClr val="434343"/>
                </a:solidFill>
                <a:latin typeface="Franklin Gothic Book"/>
                <a:ea typeface="Verdana"/>
                <a:cs typeface="Helvetica"/>
              </a:rPr>
              <a:t>Metrics – The final design shall weigh under 10 lbs. (4.5 kg), fit in a standard 28” (711.2 mm) wide kayak, and Meet the MIL-STD-810G standard for saltwater spray resistance and UV resistance compliant with ASTM D4587.</a:t>
            </a:r>
          </a:p>
          <a:p>
            <a:pPr marL="514350" indent="-514350" algn="just">
              <a:buAutoNum type="arabicPeriod"/>
              <a:defRPr/>
            </a:pPr>
            <a:r>
              <a:rPr lang="en-US" sz="3000" dirty="0">
                <a:solidFill>
                  <a:srgbClr val="434343"/>
                </a:solidFill>
                <a:latin typeface="Franklin Gothic Book"/>
                <a:ea typeface="Verdana"/>
                <a:cs typeface="Helvetica"/>
              </a:rPr>
              <a:t>Functionality – The final design shall produce the full ROM for the OSP with maximum dimensions of 768 [mm] (mediolateral axis), 310 [mm] (superior-inferior axis) and 315 [mm] (anterior-posterior axis), take no more than five minutes to assemble, and match the required rotational power of the user up to 80% given 20% minimum by the user.</a:t>
            </a:r>
          </a:p>
          <a:p>
            <a:pPr algn="just">
              <a:defRPr/>
            </a:pPr>
            <a:endParaRPr lang="en-US" sz="3000" dirty="0">
              <a:solidFill>
                <a:srgbClr val="434343"/>
              </a:solidFill>
              <a:latin typeface="Franklin Gothic Book"/>
              <a:ea typeface="Verdana"/>
              <a:cs typeface="Helvetica"/>
            </a:endParaRPr>
          </a:p>
          <a:p>
            <a:pPr algn="just">
              <a:defRPr/>
            </a:pPr>
            <a:endParaRPr lang="en-US" sz="3000" dirty="0">
              <a:solidFill>
                <a:srgbClr val="434343"/>
              </a:solidFill>
              <a:latin typeface="Franklin Gothic Book"/>
              <a:ea typeface="Verdana"/>
              <a:cs typeface="Helvetica"/>
            </a:endParaRPr>
          </a:p>
        </p:txBody>
      </p:sp>
      <p:pic>
        <p:nvPicPr>
          <p:cNvPr id="117" name="Picture 116" descr="A group of people standing in a pool&#10;&#10;Description automatically generated">
            <a:extLst>
              <a:ext uri="{FF2B5EF4-FFF2-40B4-BE49-F238E27FC236}">
                <a16:creationId xmlns:a16="http://schemas.microsoft.com/office/drawing/2014/main" id="{87556668-87FE-0266-DB3B-FB85A3D494EA}"/>
              </a:ext>
            </a:extLst>
          </p:cNvPr>
          <p:cNvPicPr>
            <a:picLocks noChangeAspect="1"/>
          </p:cNvPicPr>
          <p:nvPr/>
        </p:nvPicPr>
        <p:blipFill rotWithShape="1">
          <a:blip r:embed="rId18"/>
          <a:srcRect l="30804" t="26945" r="26112" b="44849"/>
          <a:stretch/>
        </p:blipFill>
        <p:spPr>
          <a:xfrm>
            <a:off x="31640234" y="20405884"/>
            <a:ext cx="9483709" cy="4656719"/>
          </a:xfrm>
          <a:prstGeom prst="rect">
            <a:avLst/>
          </a:prstGeom>
        </p:spPr>
      </p:pic>
      <p:pic>
        <p:nvPicPr>
          <p:cNvPr id="125" name="Picture 124">
            <a:extLst>
              <a:ext uri="{FF2B5EF4-FFF2-40B4-BE49-F238E27FC236}">
                <a16:creationId xmlns:a16="http://schemas.microsoft.com/office/drawing/2014/main" id="{DF8C46B9-5EDE-3847-3D1B-1F09A7D4548D}"/>
              </a:ext>
            </a:extLst>
          </p:cNvPr>
          <p:cNvPicPr>
            <a:picLocks noChangeAspect="1"/>
          </p:cNvPicPr>
          <p:nvPr/>
        </p:nvPicPr>
        <p:blipFill>
          <a:blip r:embed="rId19"/>
          <a:stretch>
            <a:fillRect/>
          </a:stretch>
        </p:blipFill>
        <p:spPr>
          <a:xfrm>
            <a:off x="36061137" y="5035518"/>
            <a:ext cx="7400623" cy="5228882"/>
          </a:xfrm>
          <a:prstGeom prst="rect">
            <a:avLst/>
          </a:prstGeom>
        </p:spPr>
      </p:pic>
      <p:pic>
        <p:nvPicPr>
          <p:cNvPr id="121" name="Picture 120" descr="A drawing of a mechanical part&#10;&#10;Description automatically generated">
            <a:extLst>
              <a:ext uri="{FF2B5EF4-FFF2-40B4-BE49-F238E27FC236}">
                <a16:creationId xmlns:a16="http://schemas.microsoft.com/office/drawing/2014/main" id="{1D2B3FB3-4B12-6C93-B629-81FDC4B19E60}"/>
              </a:ext>
            </a:extLst>
          </p:cNvPr>
          <p:cNvPicPr>
            <a:picLocks noChangeAspect="1"/>
          </p:cNvPicPr>
          <p:nvPr/>
        </p:nvPicPr>
        <p:blipFill rotWithShape="1">
          <a:blip r:embed="rId20"/>
          <a:srcRect l="10406" t="67085" r="55292" b="11149"/>
          <a:stretch/>
        </p:blipFill>
        <p:spPr>
          <a:xfrm>
            <a:off x="39188242" y="4958282"/>
            <a:ext cx="3996290" cy="1828819"/>
          </a:xfrm>
          <a:prstGeom prst="rect">
            <a:avLst/>
          </a:prstGeom>
        </p:spPr>
      </p:pic>
      <p:pic>
        <p:nvPicPr>
          <p:cNvPr id="16" name="Picture 15">
            <a:extLst>
              <a:ext uri="{FF2B5EF4-FFF2-40B4-BE49-F238E27FC236}">
                <a16:creationId xmlns:a16="http://schemas.microsoft.com/office/drawing/2014/main" id="{EFF30613-9614-D600-5019-10ED76A9CBAF}"/>
              </a:ext>
            </a:extLst>
          </p:cNvPr>
          <p:cNvPicPr>
            <a:picLocks noChangeAspect="1"/>
          </p:cNvPicPr>
          <p:nvPr/>
        </p:nvPicPr>
        <p:blipFill rotWithShape="1">
          <a:blip r:embed="rId21"/>
          <a:srcRect l="18587"/>
          <a:stretch/>
        </p:blipFill>
        <p:spPr>
          <a:xfrm>
            <a:off x="930562" y="9283852"/>
            <a:ext cx="7061806" cy="4591887"/>
          </a:xfrm>
          <a:prstGeom prst="rect">
            <a:avLst/>
          </a:prstGeom>
        </p:spPr>
      </p:pic>
      <p:sp>
        <p:nvSpPr>
          <p:cNvPr id="29" name="TextBox 28">
            <a:extLst>
              <a:ext uri="{FF2B5EF4-FFF2-40B4-BE49-F238E27FC236}">
                <a16:creationId xmlns:a16="http://schemas.microsoft.com/office/drawing/2014/main" id="{87AF2DDA-2A89-5E08-5C46-C57A57E58578}"/>
              </a:ext>
            </a:extLst>
          </p:cNvPr>
          <p:cNvSpPr txBox="1"/>
          <p:nvPr/>
        </p:nvSpPr>
        <p:spPr>
          <a:xfrm>
            <a:off x="8724530" y="9276619"/>
            <a:ext cx="5700364" cy="4826321"/>
          </a:xfrm>
          <a:prstGeom prst="rect">
            <a:avLst/>
          </a:prstGeom>
          <a:noFill/>
        </p:spPr>
        <p:txBody>
          <a:bodyPr wrap="square">
            <a:spAutoFit/>
          </a:bodyPr>
          <a:lstStyle/>
          <a:p>
            <a:pPr marL="0" marR="0" lvl="0" indent="0" algn="just" defTabSz="914400" rtl="0" eaLnBrk="1" fontAlgn="auto" latinLnBrk="0" hangingPunct="1">
              <a:lnSpc>
                <a:spcPct val="115000"/>
              </a:lnSpc>
              <a:spcBef>
                <a:spcPts val="0"/>
              </a:spcBef>
              <a:spcAft>
                <a:spcPts val="0"/>
              </a:spcAft>
              <a:buClr>
                <a:srgbClr val="000000"/>
              </a:buClr>
              <a:buSzTx/>
              <a:buFont typeface="Arial"/>
              <a:buNone/>
              <a:tabLst/>
              <a:defRPr/>
            </a:pPr>
            <a:r>
              <a:rPr kumimoji="0" lang="en-US" sz="3000" b="0" i="0" u="none" strike="noStrike" kern="0" cap="none" spc="0" normalizeH="0" baseline="0" noProof="0">
                <a:ln>
                  <a:noFill/>
                </a:ln>
                <a:solidFill>
                  <a:srgbClr val="000000"/>
                </a:solidFill>
                <a:effectLst/>
                <a:uLnTx/>
                <a:uFillTx/>
                <a:latin typeface="Franklin Gothic Book"/>
                <a:ea typeface="Verdana"/>
                <a:cs typeface="Helvetica"/>
                <a:sym typeface="Arial"/>
              </a:rPr>
              <a:t>Currently, the Oceans of Hope Foundation uses the state-of-the-art Gamut Holder, which, due to its limited design, hinders genuine participation and imposes awkward limitations on natural motion for para-kayakers, forcing an unnatural teeter-totter motion, seen in Fig. 1. </a:t>
            </a:r>
          </a:p>
        </p:txBody>
      </p:sp>
      <p:sp>
        <p:nvSpPr>
          <p:cNvPr id="34" name="TextBox 33">
            <a:extLst>
              <a:ext uri="{FF2B5EF4-FFF2-40B4-BE49-F238E27FC236}">
                <a16:creationId xmlns:a16="http://schemas.microsoft.com/office/drawing/2014/main" id="{E2B1981E-43B4-34C0-9220-6EDF88424E98}"/>
              </a:ext>
            </a:extLst>
          </p:cNvPr>
          <p:cNvSpPr txBox="1"/>
          <p:nvPr/>
        </p:nvSpPr>
        <p:spPr>
          <a:xfrm>
            <a:off x="548640" y="14867586"/>
            <a:ext cx="13783006" cy="1477328"/>
          </a:xfrm>
          <a:prstGeom prst="rect">
            <a:avLst/>
          </a:prstGeom>
          <a:noFill/>
        </p:spPr>
        <p:txBody>
          <a:bodyPr wrap="square">
            <a:spAutoFit/>
          </a:bodyPr>
          <a:lstStyle/>
          <a:p>
            <a:r>
              <a:rPr kumimoji="0" lang="en-US" sz="3000" b="0" i="0" u="none" strike="noStrike" kern="0" cap="none" spc="0" normalizeH="0" baseline="0" noProof="0">
                <a:ln>
                  <a:noFill/>
                </a:ln>
                <a:solidFill>
                  <a:srgbClr val="000000"/>
                </a:solidFill>
                <a:effectLst/>
                <a:uLnTx/>
                <a:uFillTx/>
                <a:latin typeface="Franklin Gothic Book"/>
                <a:ea typeface="Verdana"/>
                <a:cs typeface="Helvetica"/>
                <a:sym typeface="Arial"/>
              </a:rPr>
              <a:t> The capstone design team was tasked to develop a para-kayaking mount tailored to meet client requirements and optimize the forward stroke profile, turning suboptimal input into optimal outcomes.</a:t>
            </a:r>
            <a:endParaRPr lang="en-US"/>
          </a:p>
        </p:txBody>
      </p:sp>
      <p:sp>
        <p:nvSpPr>
          <p:cNvPr id="17" name="TextBox 16">
            <a:extLst>
              <a:ext uri="{FF2B5EF4-FFF2-40B4-BE49-F238E27FC236}">
                <a16:creationId xmlns:a16="http://schemas.microsoft.com/office/drawing/2014/main" id="{0F124918-1F77-332B-608A-54F91D4DA7AE}"/>
              </a:ext>
            </a:extLst>
          </p:cNvPr>
          <p:cNvSpPr txBox="1"/>
          <p:nvPr/>
        </p:nvSpPr>
        <p:spPr>
          <a:xfrm>
            <a:off x="15507503" y="23822583"/>
            <a:ext cx="7704331" cy="861774"/>
          </a:xfrm>
          <a:prstGeom prst="rect">
            <a:avLst/>
          </a:prstGeom>
          <a:noFill/>
        </p:spPr>
        <p:txBody>
          <a:bodyPr wrap="square" rtlCol="0">
            <a:spAutoFit/>
          </a:bodyPr>
          <a:lstStyle/>
          <a:p>
            <a:r>
              <a:rPr kumimoji="0" lang="en" sz="5000" b="1" i="0" u="none" strike="noStrike" kern="0" cap="none" spc="0" normalizeH="0" baseline="0" noProof="0">
                <a:ln>
                  <a:noFill/>
                </a:ln>
                <a:solidFill>
                  <a:srgbClr val="666666"/>
                </a:solidFill>
                <a:effectLst/>
                <a:uLnTx/>
                <a:uFillTx/>
                <a:latin typeface="Franklin Gothic Book"/>
                <a:ea typeface="Verdana"/>
                <a:cs typeface="Helvetica"/>
                <a:sym typeface="Arial"/>
              </a:rPr>
              <a:t>DESIGN</a:t>
            </a:r>
            <a:endParaRPr lang="en-US"/>
          </a:p>
        </p:txBody>
      </p:sp>
      <p:sp>
        <p:nvSpPr>
          <p:cNvPr id="21" name="TextBox 20">
            <a:extLst>
              <a:ext uri="{FF2B5EF4-FFF2-40B4-BE49-F238E27FC236}">
                <a16:creationId xmlns:a16="http://schemas.microsoft.com/office/drawing/2014/main" id="{C935870A-DE1C-CDA6-5A3D-1033867EBA4E}"/>
              </a:ext>
            </a:extLst>
          </p:cNvPr>
          <p:cNvSpPr txBox="1"/>
          <p:nvPr/>
        </p:nvSpPr>
        <p:spPr>
          <a:xfrm>
            <a:off x="29574819" y="4705289"/>
            <a:ext cx="6702397" cy="7017306"/>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5000" b="1" i="0" u="none" strike="noStrike" kern="0" cap="none" spc="0" normalizeH="0" baseline="0" noProof="0">
                <a:ln>
                  <a:noFill/>
                </a:ln>
                <a:solidFill>
                  <a:srgbClr val="666666"/>
                </a:solidFill>
                <a:effectLst/>
                <a:uLnTx/>
                <a:uFillTx/>
                <a:latin typeface="Franklin Gothic Book"/>
                <a:ea typeface="Verdana"/>
                <a:cs typeface="Helvetica"/>
                <a:sym typeface="Oswald"/>
              </a:rPr>
              <a:t>DESIGN</a:t>
            </a:r>
            <a:endParaRPr lang="en-US" sz="3000">
              <a:solidFill>
                <a:srgbClr val="434343"/>
              </a:solidFill>
              <a:latin typeface="Franklin Gothic Book"/>
              <a:ea typeface="Verdana"/>
              <a:cs typeface="Helvetica"/>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3000" i="1">
                <a:solidFill>
                  <a:srgbClr val="434343"/>
                </a:solidFill>
                <a:latin typeface="Franklin Gothic Book"/>
                <a:ea typeface="Verdana"/>
                <a:cs typeface="Helvetica"/>
              </a:rPr>
              <a:t>State-of-the-art Material(s)</a:t>
            </a:r>
            <a:r>
              <a:rPr lang="en-US" sz="3000">
                <a:solidFill>
                  <a:srgbClr val="434343"/>
                </a:solidFill>
                <a:latin typeface="Franklin Gothic Book"/>
                <a:ea typeface="Verdana"/>
                <a:cs typeface="Helvetica"/>
              </a:rPr>
              <a:t>: </a:t>
            </a: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3000">
                <a:solidFill>
                  <a:srgbClr val="434343"/>
                </a:solidFill>
                <a:latin typeface="Franklin Gothic Book"/>
                <a:ea typeface="Verdana"/>
                <a:cs typeface="Helvetica"/>
              </a:rPr>
              <a:t>PETG (linkage), PVC (linkage support)</a:t>
            </a: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3000" b="0" i="0" u="none" strike="noStrike" kern="0" cap="none" spc="0" normalizeH="0" baseline="0" noProof="0">
              <a:ln>
                <a:noFill/>
              </a:ln>
              <a:solidFill>
                <a:srgbClr val="434343"/>
              </a:solidFill>
              <a:effectLst/>
              <a:uLnTx/>
              <a:uFillTx/>
              <a:latin typeface="Franklin Gothic Book"/>
              <a:ea typeface="Verdana"/>
              <a:cs typeface="Helvetica"/>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000" b="0" i="1" u="none" strike="noStrike" kern="0" cap="none" spc="0" normalizeH="0" baseline="0" noProof="0">
                <a:ln>
                  <a:noFill/>
                </a:ln>
                <a:solidFill>
                  <a:srgbClr val="434343"/>
                </a:solidFill>
                <a:effectLst/>
                <a:uLnTx/>
                <a:uFillTx/>
                <a:latin typeface="Franklin Gothic Book"/>
                <a:ea typeface="Verdana"/>
                <a:cs typeface="Helvetica"/>
                <a:sym typeface="Arial"/>
              </a:rPr>
              <a:t>State-of-the-art Dimensions</a:t>
            </a:r>
            <a:r>
              <a:rPr kumimoji="0" lang="en-US" sz="3000" b="0" i="0" u="none" strike="noStrike" kern="0" cap="none" spc="0" normalizeH="0" baseline="0" noProof="0">
                <a:ln>
                  <a:noFill/>
                </a:ln>
                <a:solidFill>
                  <a:srgbClr val="434343"/>
                </a:solidFill>
                <a:effectLst/>
                <a:uLnTx/>
                <a:uFillTx/>
                <a:latin typeface="Franklin Gothic Book"/>
                <a:ea typeface="Verdana"/>
                <a:cs typeface="Helvetica"/>
                <a:sym typeface="Arial"/>
              </a:rPr>
              <a:t>: </a:t>
            </a: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3000">
                <a:solidFill>
                  <a:srgbClr val="434343"/>
                </a:solidFill>
                <a:latin typeface="Franklin Gothic Book"/>
                <a:ea typeface="Verdana"/>
                <a:cs typeface="Helvetica"/>
              </a:rPr>
              <a:t>Linkage Max. Height: 243.61 [mm]</a:t>
            </a: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3000">
                <a:solidFill>
                  <a:srgbClr val="434343"/>
                </a:solidFill>
                <a:latin typeface="Franklin Gothic Book"/>
                <a:ea typeface="Verdana"/>
                <a:cs typeface="Helvetica"/>
              </a:rPr>
              <a:t>Device Max. Height: 440.22 [mm]</a:t>
            </a: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3000">
                <a:solidFill>
                  <a:srgbClr val="434343"/>
                </a:solidFill>
                <a:latin typeface="Franklin Gothic Book"/>
                <a:ea typeface="Verdana"/>
                <a:cs typeface="Helvetica"/>
              </a:rPr>
              <a:t>Final Product Weight: 3.56 kg (~8 lbs.)</a:t>
            </a: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3000">
                <a:solidFill>
                  <a:srgbClr val="434343"/>
                </a:solidFill>
                <a:latin typeface="Franklin Gothic Book"/>
                <a:ea typeface="Verdana"/>
                <a:cs typeface="Helvetica"/>
              </a:rPr>
              <a:t> </a:t>
            </a:r>
            <a:endParaRPr kumimoji="0" lang="en-US" sz="3000" b="0" i="0" u="none" strike="noStrike" kern="0" cap="none" spc="0" normalizeH="0" baseline="0" noProof="0">
              <a:ln>
                <a:noFill/>
              </a:ln>
              <a:solidFill>
                <a:srgbClr val="434343"/>
              </a:solidFill>
              <a:effectLst/>
              <a:uLnTx/>
              <a:uFillTx/>
              <a:latin typeface="Franklin Gothic Book"/>
              <a:ea typeface="Verdana"/>
              <a:cs typeface="Helvetica"/>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000" b="0" i="0" u="none" strike="noStrike" kern="0" cap="none" spc="0" normalizeH="0" baseline="0" noProof="0">
                <a:ln>
                  <a:noFill/>
                </a:ln>
                <a:solidFill>
                  <a:srgbClr val="434343"/>
                </a:solidFill>
                <a:effectLst/>
                <a:uLnTx/>
                <a:uFillTx/>
                <a:latin typeface="Franklin Gothic Book"/>
                <a:ea typeface="Verdana"/>
                <a:cs typeface="Helvetica"/>
                <a:sym typeface="Arial"/>
              </a:rPr>
              <a:t>RMSE: 272.6478 [mm]</a:t>
            </a: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000" b="0" i="0" u="none" strike="noStrike" kern="0" cap="none" spc="0" normalizeH="0" baseline="0" noProof="0">
                <a:ln>
                  <a:noFill/>
                </a:ln>
                <a:solidFill>
                  <a:srgbClr val="434343"/>
                </a:solidFill>
                <a:effectLst/>
                <a:uLnTx/>
                <a:uFillTx/>
                <a:latin typeface="Franklin Gothic Book"/>
                <a:ea typeface="Verdana"/>
                <a:cs typeface="Helvetica"/>
                <a:sym typeface="Arial"/>
              </a:rPr>
              <a:t>Leisure RMSE: 79.68 [mm]</a:t>
            </a: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000" b="0" i="0" u="none" strike="noStrike" kern="0" cap="none" spc="0" normalizeH="0" baseline="0" noProof="0">
                <a:ln>
                  <a:noFill/>
                </a:ln>
                <a:solidFill>
                  <a:srgbClr val="434343"/>
                </a:solidFill>
                <a:effectLst/>
                <a:uLnTx/>
                <a:uFillTx/>
                <a:latin typeface="Franklin Gothic Book"/>
                <a:ea typeface="Verdana"/>
                <a:cs typeface="Helvetica"/>
                <a:sym typeface="Arial"/>
              </a:rPr>
              <a:t>4-Bar Linkage: 22.0204 [mm]</a:t>
            </a: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en-US" sz="3000">
              <a:solidFill>
                <a:srgbClr val="434343"/>
              </a:solidFill>
              <a:latin typeface="Franklin Gothic Book"/>
              <a:ea typeface="Verdana"/>
              <a:cs typeface="Helvetica"/>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3000" b="0" i="0" u="none" strike="noStrike" kern="0" cap="none" spc="0" normalizeH="0" baseline="0" noProof="0">
              <a:ln>
                <a:noFill/>
              </a:ln>
              <a:solidFill>
                <a:srgbClr val="434343"/>
              </a:solidFill>
              <a:effectLst/>
              <a:uLnTx/>
              <a:uFillTx/>
              <a:latin typeface="Franklin Gothic Book"/>
              <a:ea typeface="Verdana"/>
              <a:cs typeface="Helvetica"/>
              <a:sym typeface="Arial"/>
            </a:endParaRPr>
          </a:p>
        </p:txBody>
      </p:sp>
      <p:sp>
        <p:nvSpPr>
          <p:cNvPr id="19" name="TextBox 18">
            <a:extLst>
              <a:ext uri="{FF2B5EF4-FFF2-40B4-BE49-F238E27FC236}">
                <a16:creationId xmlns:a16="http://schemas.microsoft.com/office/drawing/2014/main" id="{9BE9641D-2A8D-4E75-B74C-C8D3A156C389}"/>
              </a:ext>
            </a:extLst>
          </p:cNvPr>
          <p:cNvSpPr txBox="1"/>
          <p:nvPr/>
        </p:nvSpPr>
        <p:spPr>
          <a:xfrm rot="10800000" flipV="1">
            <a:off x="34732097" y="17758469"/>
            <a:ext cx="8700932" cy="2246769"/>
          </a:xfrm>
          <a:prstGeom prst="rect">
            <a:avLst/>
          </a:prstGeom>
          <a:noFill/>
        </p:spPr>
        <p:txBody>
          <a:bodyPr wrap="square" lIns="91440" tIns="45720" rIns="91440" bIns="45720" anchor="t">
            <a:spAutoFit/>
          </a:bodyPr>
          <a:lstStyle/>
          <a:p>
            <a:r>
              <a:rPr lang="en-US" sz="2800">
                <a:solidFill>
                  <a:schemeClr val="tx1"/>
                </a:solidFill>
                <a:latin typeface="Franklin Gothic Book"/>
                <a:ea typeface="Verdana"/>
                <a:cs typeface="Helvetica"/>
                <a:sym typeface="Droid Serif"/>
              </a:rPr>
              <a:t>The Goodman Fatigue failure exceeded theoretical infinite life, with a range from 1.5-4.6 at the highest factor of safety. This matches the standards of general-use sporting equipment on the market today made from polymers and plastics [6].</a:t>
            </a:r>
            <a:endParaRPr lang="en-US">
              <a:solidFill>
                <a:schemeClr val="tx1"/>
              </a:solidFill>
            </a:endParaRPr>
          </a:p>
        </p:txBody>
      </p:sp>
      <p:sp>
        <p:nvSpPr>
          <p:cNvPr id="3" name="TextBox 2">
            <a:extLst>
              <a:ext uri="{FF2B5EF4-FFF2-40B4-BE49-F238E27FC236}">
                <a16:creationId xmlns:a16="http://schemas.microsoft.com/office/drawing/2014/main" id="{D9DC55FD-796E-367A-6C13-5F1F52FFF7C7}"/>
              </a:ext>
            </a:extLst>
          </p:cNvPr>
          <p:cNvSpPr txBox="1"/>
          <p:nvPr/>
        </p:nvSpPr>
        <p:spPr>
          <a:xfrm>
            <a:off x="27925747" y="17887272"/>
            <a:ext cx="7992886" cy="523220"/>
          </a:xfrm>
          <a:prstGeom prst="rect">
            <a:avLst/>
          </a:prstGeom>
          <a:noFill/>
        </p:spPr>
        <p:txBody>
          <a:bodyPr wrap="square" rtlCol="0">
            <a:spAutoFit/>
          </a:bodyPr>
          <a:lstStyle/>
          <a:p>
            <a:pPr marL="0" marR="0" lvl="0" indent="0" algn="ctr" defTabSz="4387850" rtl="0" eaLnBrk="1" fontAlgn="base" latinLnBrk="0" hangingPunct="1">
              <a:lnSpc>
                <a:spcPct val="100000"/>
              </a:lnSpc>
              <a:spcBef>
                <a:spcPct val="20000"/>
              </a:spcBef>
              <a:spcAft>
                <a:spcPct val="0"/>
              </a:spcAft>
              <a:buClrTx/>
              <a:buSzTx/>
              <a:buFontTx/>
              <a:buNone/>
              <a:tabLst/>
              <a:defRPr/>
            </a:pPr>
            <a:r>
              <a:rPr lang="en-US" sz="2800" b="1" kern="100">
                <a:solidFill>
                  <a:prstClr val="black"/>
                </a:solidFill>
                <a:latin typeface="Franklin Gothic Book" panose="020B0503020102020204" pitchFamily="34" charset="0"/>
                <a:ea typeface="Arial" panose="020B0604020202020204" pitchFamily="34" charset="0"/>
                <a:cs typeface="+mn-cs"/>
              </a:rPr>
              <a:t>Table 1 </a:t>
            </a:r>
            <a:r>
              <a:rPr lang="en-US" sz="2800" kern="100">
                <a:solidFill>
                  <a:prstClr val="black"/>
                </a:solidFill>
                <a:latin typeface="Franklin Gothic Book" panose="020B0503020102020204" pitchFamily="34" charset="0"/>
                <a:ea typeface="Arial" panose="020B0604020202020204" pitchFamily="34" charset="0"/>
                <a:cs typeface="+mn-cs"/>
              </a:rPr>
              <a:t>Minimum Safety Factor</a:t>
            </a:r>
            <a:endParaRPr kumimoji="0" lang="en-US" sz="2800" i="0" u="sng" strike="noStrike" kern="1200" cap="none" spc="0" normalizeH="0" baseline="0" noProof="0">
              <a:ln>
                <a:noFill/>
              </a:ln>
              <a:solidFill>
                <a:srgbClr val="FF0000"/>
              </a:solidFill>
              <a:effectLst/>
              <a:uLnTx/>
              <a:uFillTx/>
              <a:latin typeface="Franklin Gothic Book" panose="020B0503020102020204" pitchFamily="34" charset="0"/>
              <a:ea typeface="+mn-ea"/>
              <a:cs typeface="Arial" charset="0"/>
            </a:endParaRPr>
          </a:p>
        </p:txBody>
      </p:sp>
      <p:sp>
        <p:nvSpPr>
          <p:cNvPr id="4" name="TextBox 3">
            <a:extLst>
              <a:ext uri="{FF2B5EF4-FFF2-40B4-BE49-F238E27FC236}">
                <a16:creationId xmlns:a16="http://schemas.microsoft.com/office/drawing/2014/main" id="{3A0E2B9F-6AC3-E4D1-CB45-6764C6D4BF64}"/>
              </a:ext>
            </a:extLst>
          </p:cNvPr>
          <p:cNvSpPr txBox="1"/>
          <p:nvPr/>
        </p:nvSpPr>
        <p:spPr>
          <a:xfrm>
            <a:off x="29502677" y="16971378"/>
            <a:ext cx="13930547" cy="523220"/>
          </a:xfrm>
          <a:prstGeom prst="rect">
            <a:avLst/>
          </a:prstGeom>
          <a:noFill/>
        </p:spPr>
        <p:txBody>
          <a:bodyPr wrap="square" rtlCol="0">
            <a:spAutoFit/>
          </a:bodyPr>
          <a:lstStyle/>
          <a:p>
            <a:pPr marL="0" marR="0" lvl="0" indent="0" algn="ctr" defTabSz="4387850" rtl="0" eaLnBrk="1" fontAlgn="base" latinLnBrk="0" hangingPunct="1">
              <a:lnSpc>
                <a:spcPct val="100000"/>
              </a:lnSpc>
              <a:spcBef>
                <a:spcPct val="20000"/>
              </a:spcBef>
              <a:spcAft>
                <a:spcPct val="0"/>
              </a:spcAft>
              <a:buClrTx/>
              <a:buSzTx/>
              <a:buFontTx/>
              <a:buNone/>
              <a:tabLst/>
              <a:defRPr/>
            </a:pPr>
            <a:r>
              <a:rPr kumimoji="0" lang="en-US" sz="2800" b="1" i="0" u="none" strike="noStrike" kern="100" cap="none" spc="0" normalizeH="0" baseline="0" noProof="0">
                <a:ln>
                  <a:noFill/>
                </a:ln>
                <a:solidFill>
                  <a:prstClr val="black"/>
                </a:solidFill>
                <a:effectLst/>
                <a:uLnTx/>
                <a:uFillTx/>
                <a:latin typeface="Franklin Gothic Book" panose="020B0503020102020204" pitchFamily="34" charset="0"/>
                <a:ea typeface="Arial" panose="020B0604020202020204" pitchFamily="34" charset="0"/>
                <a:cs typeface="+mn-cs"/>
              </a:rPr>
              <a:t>Fig. </a:t>
            </a:r>
            <a:r>
              <a:rPr lang="en-US" sz="2800" b="1" kern="100">
                <a:solidFill>
                  <a:prstClr val="black"/>
                </a:solidFill>
                <a:latin typeface="Franklin Gothic Book" panose="020B0503020102020204" pitchFamily="34" charset="0"/>
                <a:ea typeface="Arial" panose="020B0604020202020204" pitchFamily="34" charset="0"/>
                <a:cs typeface="+mn-cs"/>
              </a:rPr>
              <a:t>8</a:t>
            </a:r>
            <a:r>
              <a:rPr kumimoji="0" lang="en-US" sz="2800" b="1" i="0" u="none" strike="noStrike" kern="100" cap="none" spc="0" normalizeH="0" baseline="0" noProof="0">
                <a:ln>
                  <a:noFill/>
                </a:ln>
                <a:solidFill>
                  <a:prstClr val="black"/>
                </a:solidFill>
                <a:effectLst/>
                <a:uLnTx/>
                <a:uFillTx/>
                <a:latin typeface="Franklin Gothic Book" panose="020B0503020102020204" pitchFamily="34" charset="0"/>
                <a:ea typeface="Arial" panose="020B0604020202020204" pitchFamily="34" charset="0"/>
                <a:cs typeface="+mn-cs"/>
              </a:rPr>
              <a:t> </a:t>
            </a:r>
            <a:r>
              <a:rPr lang="en-US" sz="2800" kern="1200">
                <a:solidFill>
                  <a:prstClr val="black"/>
                </a:solidFill>
                <a:latin typeface="Franklin Gothic Book" panose="020B0503020102020204" pitchFamily="34" charset="0"/>
                <a:ea typeface="Arial" panose="020B0604020202020204" pitchFamily="34" charset="0"/>
                <a:cs typeface="+mn-cs"/>
              </a:rPr>
              <a:t>Elite Linkage (left) and Leisure Linkage (right) Maximum Von Mises Stress Locations</a:t>
            </a:r>
            <a:endParaRPr kumimoji="0" lang="en-US" sz="2800" b="0" i="0" u="sng" strike="noStrike" kern="1200" cap="none" spc="0" normalizeH="0" baseline="0" noProof="0">
              <a:ln>
                <a:noFill/>
              </a:ln>
              <a:solidFill>
                <a:srgbClr val="FF0000"/>
              </a:solidFill>
              <a:effectLst/>
              <a:uLnTx/>
              <a:uFillTx/>
              <a:latin typeface="Franklin Gothic Book" panose="020B0503020102020204" pitchFamily="34" charset="0"/>
              <a:ea typeface="+mn-ea"/>
              <a:cs typeface="Arial" charset="0"/>
            </a:endParaRPr>
          </a:p>
        </p:txBody>
      </p:sp>
      <p:sp>
        <p:nvSpPr>
          <p:cNvPr id="15" name="TextBox 14">
            <a:extLst>
              <a:ext uri="{FF2B5EF4-FFF2-40B4-BE49-F238E27FC236}">
                <a16:creationId xmlns:a16="http://schemas.microsoft.com/office/drawing/2014/main" id="{B93B567D-CAE0-00D7-2BD6-574BC89E4F83}"/>
              </a:ext>
            </a:extLst>
          </p:cNvPr>
          <p:cNvSpPr txBox="1"/>
          <p:nvPr/>
        </p:nvSpPr>
        <p:spPr>
          <a:xfrm>
            <a:off x="36061137" y="10321403"/>
            <a:ext cx="7992886" cy="523220"/>
          </a:xfrm>
          <a:prstGeom prst="rect">
            <a:avLst/>
          </a:prstGeom>
          <a:noFill/>
        </p:spPr>
        <p:txBody>
          <a:bodyPr wrap="square" rtlCol="0">
            <a:spAutoFit/>
          </a:bodyPr>
          <a:lstStyle/>
          <a:p>
            <a:pPr marL="0" marR="0" lvl="0" indent="0" algn="ctr" defTabSz="4387850" rtl="0" eaLnBrk="1" fontAlgn="base" latinLnBrk="0" hangingPunct="1">
              <a:lnSpc>
                <a:spcPct val="100000"/>
              </a:lnSpc>
              <a:spcBef>
                <a:spcPct val="20000"/>
              </a:spcBef>
              <a:spcAft>
                <a:spcPct val="0"/>
              </a:spcAft>
              <a:buClrTx/>
              <a:buSzTx/>
              <a:buFontTx/>
              <a:buNone/>
              <a:tabLst/>
              <a:defRPr/>
            </a:pPr>
            <a:r>
              <a:rPr kumimoji="0" lang="en-US" sz="2800" b="1" i="0" u="none" strike="noStrike" kern="100" cap="none" spc="0" normalizeH="0" baseline="0" noProof="0">
                <a:ln>
                  <a:noFill/>
                </a:ln>
                <a:solidFill>
                  <a:prstClr val="black"/>
                </a:solidFill>
                <a:effectLst/>
                <a:uLnTx/>
                <a:uFillTx/>
                <a:latin typeface="Franklin Gothic Book" panose="020B0503020102020204" pitchFamily="34" charset="0"/>
                <a:ea typeface="Arial" panose="020B0604020202020204" pitchFamily="34" charset="0"/>
                <a:cs typeface="+mn-cs"/>
              </a:rPr>
              <a:t>Fig. 7 </a:t>
            </a:r>
            <a:r>
              <a:rPr lang="en-US" sz="2800" kern="1200">
                <a:solidFill>
                  <a:prstClr val="black"/>
                </a:solidFill>
                <a:latin typeface="Franklin Gothic Book" panose="020B0503020102020204" pitchFamily="34" charset="0"/>
                <a:ea typeface="Arial" panose="020B0604020202020204" pitchFamily="34" charset="0"/>
                <a:cs typeface="+mn-cs"/>
              </a:rPr>
              <a:t>Elite Linkage (left) and Leisure Linkage (right)</a:t>
            </a:r>
            <a:endParaRPr kumimoji="0" lang="en-US" sz="2800" b="0" i="0" u="sng" strike="noStrike" kern="1200" cap="none" spc="0" normalizeH="0" baseline="0" noProof="0">
              <a:ln>
                <a:noFill/>
              </a:ln>
              <a:solidFill>
                <a:srgbClr val="FF0000"/>
              </a:solidFill>
              <a:effectLst/>
              <a:uLnTx/>
              <a:uFillTx/>
              <a:latin typeface="Franklin Gothic Book" panose="020B0503020102020204" pitchFamily="34" charset="0"/>
              <a:ea typeface="+mn-ea"/>
              <a:cs typeface="Arial" charset="0"/>
            </a:endParaRPr>
          </a:p>
        </p:txBody>
      </p:sp>
      <p:sp>
        <p:nvSpPr>
          <p:cNvPr id="22" name="TextBox 21">
            <a:extLst>
              <a:ext uri="{FF2B5EF4-FFF2-40B4-BE49-F238E27FC236}">
                <a16:creationId xmlns:a16="http://schemas.microsoft.com/office/drawing/2014/main" id="{C1A45E32-AD6C-011A-730B-219862D8A1B3}"/>
              </a:ext>
            </a:extLst>
          </p:cNvPr>
          <p:cNvSpPr txBox="1"/>
          <p:nvPr/>
        </p:nvSpPr>
        <p:spPr>
          <a:xfrm>
            <a:off x="30660732" y="25106292"/>
            <a:ext cx="11361339" cy="954107"/>
          </a:xfrm>
          <a:prstGeom prst="rect">
            <a:avLst/>
          </a:prstGeom>
          <a:noFill/>
        </p:spPr>
        <p:txBody>
          <a:bodyPr wrap="square" rtlCol="0">
            <a:spAutoFit/>
          </a:bodyPr>
          <a:lstStyle/>
          <a:p>
            <a:pPr marL="0" marR="0" lvl="0" indent="0" algn="ctr" defTabSz="4387850" rtl="0" eaLnBrk="1" fontAlgn="base" latinLnBrk="0" hangingPunct="1">
              <a:lnSpc>
                <a:spcPct val="100000"/>
              </a:lnSpc>
              <a:spcBef>
                <a:spcPct val="20000"/>
              </a:spcBef>
              <a:spcAft>
                <a:spcPct val="0"/>
              </a:spcAft>
              <a:buClrTx/>
              <a:buSzTx/>
              <a:buFontTx/>
              <a:buNone/>
              <a:tabLst/>
              <a:defRPr/>
            </a:pPr>
            <a:r>
              <a:rPr kumimoji="0" lang="en-US" sz="2800" b="1" i="0" u="none" strike="noStrike" kern="100" cap="none" spc="0" normalizeH="0" baseline="0" noProof="0">
                <a:ln>
                  <a:noFill/>
                </a:ln>
                <a:solidFill>
                  <a:prstClr val="black"/>
                </a:solidFill>
                <a:effectLst/>
                <a:uLnTx/>
                <a:uFillTx/>
                <a:latin typeface="Franklin Gothic Book" panose="020B0503020102020204" pitchFamily="34" charset="0"/>
                <a:ea typeface="Arial" panose="020B0604020202020204" pitchFamily="34" charset="0"/>
                <a:cs typeface="+mn-cs"/>
              </a:rPr>
              <a:t>Fig. </a:t>
            </a:r>
            <a:r>
              <a:rPr lang="en-US" sz="2800" b="1" kern="100">
                <a:solidFill>
                  <a:prstClr val="black"/>
                </a:solidFill>
                <a:latin typeface="Franklin Gothic Book" panose="020B0503020102020204" pitchFamily="34" charset="0"/>
                <a:ea typeface="Arial" panose="020B0604020202020204" pitchFamily="34" charset="0"/>
                <a:cs typeface="+mn-cs"/>
              </a:rPr>
              <a:t>8</a:t>
            </a:r>
            <a:r>
              <a:rPr kumimoji="0" lang="en-US" sz="2800" b="1" i="0" u="none" strike="noStrike" kern="100" cap="none" spc="0" normalizeH="0" baseline="0" noProof="0">
                <a:ln>
                  <a:noFill/>
                </a:ln>
                <a:solidFill>
                  <a:prstClr val="black"/>
                </a:solidFill>
                <a:effectLst/>
                <a:uLnTx/>
                <a:uFillTx/>
                <a:latin typeface="Franklin Gothic Book" panose="020B0503020102020204" pitchFamily="34" charset="0"/>
                <a:ea typeface="Arial" panose="020B0604020202020204" pitchFamily="34" charset="0"/>
                <a:cs typeface="+mn-cs"/>
              </a:rPr>
              <a:t> </a:t>
            </a:r>
            <a:r>
              <a:rPr lang="en-US" sz="2800" kern="1200">
                <a:solidFill>
                  <a:prstClr val="black"/>
                </a:solidFill>
                <a:latin typeface="Franklin Gothic Book" panose="020B0503020102020204" pitchFamily="34" charset="0"/>
                <a:ea typeface="Arial" panose="020B0604020202020204" pitchFamily="34" charset="0"/>
                <a:cs typeface="+mn-cs"/>
              </a:rPr>
              <a:t>Project FYN device developed by the capstone team Douglas Wingert (left), Megan Parker (center), and Alex Britton (right)</a:t>
            </a:r>
            <a:endParaRPr kumimoji="0" lang="en-US" sz="2800" b="0" i="0" u="sng" strike="noStrike" kern="1200" cap="none" spc="0" normalizeH="0" baseline="0" noProof="0">
              <a:ln>
                <a:noFill/>
              </a:ln>
              <a:solidFill>
                <a:srgbClr val="FF0000"/>
              </a:solidFill>
              <a:effectLst/>
              <a:uLnTx/>
              <a:uFillTx/>
              <a:latin typeface="Franklin Gothic Book" panose="020B0503020102020204" pitchFamily="34" charset="0"/>
              <a:ea typeface="+mn-ea"/>
              <a:cs typeface="Arial" charset="0"/>
            </a:endParaRPr>
          </a:p>
        </p:txBody>
      </p:sp>
    </p:spTree>
    <p:extLst>
      <p:ext uri="{BB962C8B-B14F-4D97-AF65-F5344CB8AC3E}">
        <p14:creationId xmlns:p14="http://schemas.microsoft.com/office/powerpoint/2010/main" val="2881744523"/>
      </p:ext>
    </p:extLst>
  </p:cSld>
  <p:clrMapOvr>
    <a:masterClrMapping/>
  </p:clrMapOvr>
</p:sld>
</file>

<file path=ppt/theme/theme1.xml><?xml version="1.0" encoding="utf-8"?>
<a:theme xmlns:a="http://schemas.openxmlformats.org/drawingml/2006/main" name="Simple Light">
  <a:themeElements>
    <a:clrScheme name="Custom 4">
      <a:dk1>
        <a:sysClr val="windowText" lastClr="000000"/>
      </a:dk1>
      <a:lt1>
        <a:srgbClr val="BFE2A7"/>
      </a:lt1>
      <a:dk2>
        <a:srgbClr val="455F51"/>
      </a:dk2>
      <a:lt2>
        <a:srgbClr val="EDEBDF"/>
      </a:lt2>
      <a:accent1>
        <a:srgbClr val="99CB38"/>
      </a:accent1>
      <a:accent2>
        <a:srgbClr val="63A537"/>
      </a:accent2>
      <a:accent3>
        <a:srgbClr val="1E5E70"/>
      </a:accent3>
      <a:accent4>
        <a:srgbClr val="1E5E70"/>
      </a:accent4>
      <a:accent5>
        <a:srgbClr val="1E5E70"/>
      </a:accent5>
      <a:accent6>
        <a:srgbClr val="1E5E70"/>
      </a:accent6>
      <a:hlink>
        <a:srgbClr val="EE7B08"/>
      </a:hlink>
      <a:folHlink>
        <a:srgbClr val="977B2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A946E5B0FA4EF4FB77B01D21E9C9EE4" ma:contentTypeVersion="14" ma:contentTypeDescription="Create a new document." ma:contentTypeScope="" ma:versionID="c5b84451cf03e7d9f1a7d9f85f384052">
  <xsd:schema xmlns:xsd="http://www.w3.org/2001/XMLSchema" xmlns:xs="http://www.w3.org/2001/XMLSchema" xmlns:p="http://schemas.microsoft.com/office/2006/metadata/properties" xmlns:ns2="4ba4e314-c8db-454a-916e-173dc371344b" xmlns:ns3="1b1f1d0b-4e69-461d-97c2-79d0123231fe" targetNamespace="http://schemas.microsoft.com/office/2006/metadata/properties" ma:root="true" ma:fieldsID="3cb6079a43161e4b5daeb42c0718270d" ns2:_="" ns3:_="">
    <xsd:import namespace="4ba4e314-c8db-454a-916e-173dc371344b"/>
    <xsd:import namespace="1b1f1d0b-4e69-461d-97c2-79d0123231fe"/>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element ref="ns2:lcf76f155ced4ddcb4097134ff3c332f" minOccurs="0"/>
                <xsd:element ref="ns3:TaxCatchAll" minOccurs="0"/>
                <xsd:element ref="ns2:MediaServiceGenerationTime" minOccurs="0"/>
                <xsd:element ref="ns2:MediaServiceEventHashCode" minOccurs="0"/>
                <xsd:element ref="ns2:MediaLengthInSeconds" minOccurs="0"/>
                <xsd:element ref="ns2:MediaServiceSearchProperties" minOccurs="0"/>
                <xsd:element ref="ns2:MediaServiceDateTaken"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ba4e314-c8db-454a-916e-173dc371344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a4ee6b6e-1dad-49a7-85d1-bf6bd711290a" ma:termSetId="09814cd3-568e-fe90-9814-8d621ff8fb84" ma:anchorId="fba54fb3-c3e1-fe81-a776-ca4b69148c4d" ma:open="true" ma:isKeyword="false">
      <xsd:complexType>
        <xsd:sequence>
          <xsd:element ref="pc:Terms" minOccurs="0" maxOccurs="1"/>
        </xsd:sequence>
      </xsd:complex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element name="MediaServiceSearchProperties" ma:index="19" nillable="true" ma:displayName="MediaServiceSearchProperties" ma:hidden="true" ma:internalName="MediaServiceSearchProperties" ma:readOnly="true">
      <xsd:simpleType>
        <xsd:restriction base="dms:Note"/>
      </xsd:simpleType>
    </xsd:element>
    <xsd:element name="MediaServiceDateTaken" ma:index="20" nillable="true" ma:displayName="MediaServiceDateTaken" ma:hidden="true" ma:indexed="true" ma:internalName="MediaServiceDateTaken" ma:readOnly="true">
      <xsd:simpleType>
        <xsd:restriction base="dms:Text"/>
      </xsd:simpleType>
    </xsd:element>
    <xsd:element name="MediaServiceOCR" ma:index="21"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b1f1d0b-4e69-461d-97c2-79d0123231fe"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TaxCatchAll" ma:index="15" nillable="true" ma:displayName="Taxonomy Catch All Column" ma:hidden="true" ma:list="{cc70322e-0cea-4946-af8f-075a2e68301f}" ma:internalName="TaxCatchAll" ma:showField="CatchAllData" ma:web="1b1f1d0b-4e69-461d-97c2-79d0123231f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4ba4e314-c8db-454a-916e-173dc371344b">
      <Terms xmlns="http://schemas.microsoft.com/office/infopath/2007/PartnerControls"/>
    </lcf76f155ced4ddcb4097134ff3c332f>
    <TaxCatchAll xmlns="1b1f1d0b-4e69-461d-97c2-79d0123231fe" xsi:nil="true"/>
  </documentManagement>
</p:properties>
</file>

<file path=customXml/itemProps1.xml><?xml version="1.0" encoding="utf-8"?>
<ds:datastoreItem xmlns:ds="http://schemas.openxmlformats.org/officeDocument/2006/customXml" ds:itemID="{B24C3EEC-1F18-4F70-9C6C-C8873EF043E6}">
  <ds:schemaRefs>
    <ds:schemaRef ds:uri="1b1f1d0b-4e69-461d-97c2-79d0123231fe"/>
    <ds:schemaRef ds:uri="4ba4e314-c8db-454a-916e-173dc371344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89495FC-3F85-45D8-B55E-313E27B10369}">
  <ds:schemaRefs>
    <ds:schemaRef ds:uri="http://schemas.microsoft.com/sharepoint/v3/contenttype/forms"/>
  </ds:schemaRefs>
</ds:datastoreItem>
</file>

<file path=customXml/itemProps3.xml><?xml version="1.0" encoding="utf-8"?>
<ds:datastoreItem xmlns:ds="http://schemas.openxmlformats.org/officeDocument/2006/customXml" ds:itemID="{15CC50A1-626F-413A-B0DE-35D79EF4D958}">
  <ds:schemaRefs>
    <ds:schemaRef ds:uri="http://schemas.microsoft.com/office/2006/metadata/properties"/>
    <ds:schemaRef ds:uri="http://www.w3.org/XML/1998/namespace"/>
    <ds:schemaRef ds:uri="http://schemas.microsoft.com/office/2006/documentManagement/types"/>
    <ds:schemaRef ds:uri="http://purl.org/dc/terms/"/>
    <ds:schemaRef ds:uri="http://purl.org/dc/dcmitype/"/>
    <ds:schemaRef ds:uri="http://schemas.microsoft.com/office/infopath/2007/PartnerControls"/>
    <ds:schemaRef ds:uri="http://purl.org/dc/elements/1.1/"/>
    <ds:schemaRef ds:uri="http://schemas.openxmlformats.org/package/2006/metadata/core-properties"/>
    <ds:schemaRef ds:uri="1b1f1d0b-4e69-461d-97c2-79d0123231fe"/>
    <ds:schemaRef ds:uri="4ba4e314-c8db-454a-916e-173dc371344b"/>
  </ds:schemaRefs>
</ds:datastoreItem>
</file>

<file path=docProps/app.xml><?xml version="1.0" encoding="utf-8"?>
<Properties xmlns="http://schemas.openxmlformats.org/officeDocument/2006/extended-properties" xmlns:vt="http://schemas.openxmlformats.org/officeDocument/2006/docPropsVTypes">
  <TotalTime>0</TotalTime>
  <Words>1096</Words>
  <Application>Microsoft Office PowerPoint</Application>
  <PresentationFormat>Custom</PresentationFormat>
  <Paragraphs>60</Paragraphs>
  <Slides>1</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8" baseType="lpstr">
      <vt:lpstr>Arial</vt:lpstr>
      <vt:lpstr>Franklin Gothic Book</vt:lpstr>
      <vt:lpstr>Verdana</vt:lpstr>
      <vt:lpstr>Eras Demi ITC</vt:lpstr>
      <vt:lpstr>Times New Roman</vt:lpstr>
      <vt:lpstr>Simple Light</vt:lpstr>
      <vt:lpstr>Equation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dc:creator>
  <cp:lastModifiedBy>Parker, Megan P.</cp:lastModifiedBy>
  <cp:revision>1</cp:revision>
  <dcterms:modified xsi:type="dcterms:W3CDTF">2024-04-16T15:01:00Z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0x0101009A946E5B0FA4EF4FB77B01D21E9C9EE4</vt:lpwstr>
  </property>
  <property fmtid="{D5CDD505-2E9C-101B-9397-08002B2CF9AE}" pid="3" name="MediaServiceImageTags">
    <vt:lpwstr/>
  </property>
</Properties>
</file>