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OQ0fj7KNk8ArGZTBnQlTt+PY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e253a20e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de253a20e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65eac05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165eac05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6" y="-585787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500">
                <a:latin typeface="Garamond"/>
                <a:ea typeface="Garamond"/>
                <a:cs typeface="Garamond"/>
                <a:sym typeface="Garamond"/>
              </a:rPr>
              <a:t>Exit Velocity Methods Comparison</a:t>
            </a:r>
            <a:endParaRPr sz="5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02481" y="53493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Spencer Marinac and Alex Britton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ME 313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ERAU - SPR 2023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975" y="1865800"/>
            <a:ext cx="4326050" cy="34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0" y="15275"/>
            <a:ext cx="1147200" cy="1185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"/>
          <p:cNvSpPr/>
          <p:nvPr/>
        </p:nvSpPr>
        <p:spPr>
          <a:xfrm rot="10800000">
            <a:off x="11044800" y="5672400"/>
            <a:ext cx="1147200" cy="1185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427200" y="1805176"/>
            <a:ext cx="10778700" cy="3895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146464"/>
            <a:ext cx="105156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621475" y="2236192"/>
            <a:ext cx="10515600" cy="4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Baseball players, coaches, and scouts rely on accurate measurements of a player's batted ball exit velocity to assess their skills. Current systems utilize a radar to rest exit velocity. However, we propose developing a system that utilizes an Inertial Measurement Unit (IMU) attached to the bat to track exit ball velocity. The system will accurately measure exit-velocity of a ball and compare to a radar reading of the same measurement.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2"/>
          <p:cNvSpPr/>
          <p:nvPr/>
        </p:nvSpPr>
        <p:spPr>
          <a:xfrm rot="10800000">
            <a:off x="10292700" y="-42975"/>
            <a:ext cx="1899300" cy="1415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440214" y="4124290"/>
            <a:ext cx="5184900" cy="2483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27200" y="1345425"/>
            <a:ext cx="5184900" cy="2470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146464"/>
            <a:ext cx="10515600" cy="103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Sensor Summary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27200" y="1533825"/>
            <a:ext cx="5653500" cy="4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b="1">
                <a:latin typeface="Garamond"/>
                <a:ea typeface="Garamond"/>
                <a:cs typeface="Garamond"/>
                <a:sym typeface="Garamond"/>
              </a:rPr>
              <a:t>       </a:t>
            </a:r>
            <a:r>
              <a:rPr lang="en-US" sz="1900" b="1" u="sng">
                <a:latin typeface="Garamond"/>
                <a:ea typeface="Garamond"/>
                <a:cs typeface="Garamond"/>
                <a:sym typeface="Garamond"/>
              </a:rPr>
              <a:t>BNO005 IMU (Inertial Measurement Unit)</a:t>
            </a:r>
            <a:endParaRPr sz="1900" b="1" u="sng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Garamond"/>
              <a:buChar char="●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Measures and reports specific force, angular speeds/accelerations, and spatial orientation 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aramond"/>
              <a:buChar char="●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Sampling Rate: 100 Hz 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aramond"/>
              <a:buChar char="●"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Communication Type: I2C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34265" y="4332650"/>
            <a:ext cx="4863300" cy="1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 b="1">
                <a:latin typeface="Garamond"/>
                <a:ea typeface="Garamond"/>
                <a:cs typeface="Garamond"/>
                <a:sym typeface="Garamond"/>
              </a:rPr>
              <a:t>    </a:t>
            </a:r>
            <a:r>
              <a:rPr lang="en-US" sz="8000" b="1" u="sng">
                <a:latin typeface="Garamond"/>
                <a:ea typeface="Garamond"/>
                <a:cs typeface="Garamond"/>
                <a:sym typeface="Garamond"/>
              </a:rPr>
              <a:t>Radar</a:t>
            </a:r>
            <a:endParaRPr sz="80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Garamond"/>
              <a:buChar char="●"/>
            </a:pPr>
            <a:r>
              <a:rPr lang="en-US" sz="8000">
                <a:latin typeface="Garamond"/>
                <a:ea typeface="Garamond"/>
                <a:cs typeface="Garamond"/>
                <a:sym typeface="Garamond"/>
              </a:rPr>
              <a:t>Measures and reports velocity of object</a:t>
            </a:r>
            <a:endParaRPr sz="80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Char char="●"/>
            </a:pPr>
            <a:r>
              <a:rPr lang="en-US" sz="8000">
                <a:latin typeface="Garamond"/>
                <a:ea typeface="Garamond"/>
                <a:cs typeface="Garamond"/>
                <a:sym typeface="Garamond"/>
              </a:rPr>
              <a:t>Sampling Rate: 240 Hz</a:t>
            </a:r>
            <a:endParaRPr sz="80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Char char="●"/>
            </a:pPr>
            <a:r>
              <a:rPr lang="en-US" sz="8000">
                <a:latin typeface="Garamond"/>
                <a:ea typeface="Garamond"/>
                <a:cs typeface="Garamond"/>
                <a:sym typeface="Garamond"/>
              </a:rPr>
              <a:t>Communication Type: Bluetooth</a:t>
            </a:r>
            <a:endParaRPr sz="8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5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325" y="4187549"/>
            <a:ext cx="1180799" cy="235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775" y="1402225"/>
            <a:ext cx="3065890" cy="23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 rot="10800000">
            <a:off x="10292700" y="-42937"/>
            <a:ext cx="1899300" cy="1415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146464"/>
            <a:ext cx="10515600" cy="103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Circuit Schematic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10800000">
            <a:off x="10292700" y="-12"/>
            <a:ext cx="1899300" cy="1415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t="4680"/>
          <a:stretch/>
        </p:blipFill>
        <p:spPr>
          <a:xfrm>
            <a:off x="1566050" y="1289150"/>
            <a:ext cx="9059886" cy="52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de253a20e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50" y="132100"/>
            <a:ext cx="5514660" cy="659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de253a20ec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138" y="1036200"/>
            <a:ext cx="4389828" cy="5634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de253a20ec_0_4"/>
          <p:cNvSpPr txBox="1">
            <a:spLocks noGrp="1"/>
          </p:cNvSpPr>
          <p:nvPr>
            <p:ph type="title"/>
          </p:nvPr>
        </p:nvSpPr>
        <p:spPr>
          <a:xfrm>
            <a:off x="6378113" y="0"/>
            <a:ext cx="57819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Arduino Code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65eac05ef_0_1"/>
          <p:cNvSpPr/>
          <p:nvPr/>
        </p:nvSpPr>
        <p:spPr>
          <a:xfrm>
            <a:off x="331025" y="1054875"/>
            <a:ext cx="7004700" cy="5680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165eac05ef_0_1"/>
          <p:cNvSpPr txBox="1">
            <a:spLocks noGrp="1"/>
          </p:cNvSpPr>
          <p:nvPr>
            <p:ph type="title"/>
          </p:nvPr>
        </p:nvSpPr>
        <p:spPr>
          <a:xfrm>
            <a:off x="838200" y="63084"/>
            <a:ext cx="105156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Data Plan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9" name="Google Shape;129;g2165eac05ef_0_1"/>
          <p:cNvSpPr txBox="1"/>
          <p:nvPr/>
        </p:nvSpPr>
        <p:spPr>
          <a:xfrm>
            <a:off x="690050" y="1065591"/>
            <a:ext cx="6595500" cy="8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latin typeface="Garamond"/>
                <a:ea typeface="Garamond"/>
                <a:cs typeface="Garamond"/>
                <a:sym typeface="Garamond"/>
              </a:rPr>
              <a:t>Data Collection:</a:t>
            </a:r>
            <a:endParaRPr sz="3000" b="1" u="sng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Char char="●"/>
            </a:pPr>
            <a:r>
              <a:rPr lang="en-US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Collect linear acceleration data versus time during one swing using the IMU</a:t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Char char="●"/>
            </a:pPr>
            <a:r>
              <a:rPr lang="en-US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Collect exit velocity data after ball is hit using the radar </a:t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Char char="●"/>
            </a:pPr>
            <a:r>
              <a:rPr lang="en-US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Store Data using SD</a:t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latin typeface="Garamond"/>
                <a:ea typeface="Garamond"/>
                <a:cs typeface="Garamond"/>
                <a:sym typeface="Garamond"/>
              </a:rPr>
              <a:t>Data Analysis:</a:t>
            </a:r>
            <a:endParaRPr sz="3000" b="1" u="sng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Garamond"/>
              <a:buChar char="●"/>
            </a:pPr>
            <a:r>
              <a:rPr lang="en-US" sz="2500">
                <a:latin typeface="Garamond"/>
                <a:ea typeface="Garamond"/>
                <a:cs typeface="Garamond"/>
                <a:sym typeface="Garamond"/>
              </a:rPr>
              <a:t>Separate the motion into pre-impact and post-impact/identify impact</a:t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Garamond"/>
              <a:buChar char="●"/>
            </a:pPr>
            <a:r>
              <a:rPr lang="en-US" sz="2500">
                <a:latin typeface="Garamond"/>
                <a:ea typeface="Garamond"/>
                <a:cs typeface="Garamond"/>
                <a:sym typeface="Garamond"/>
              </a:rPr>
              <a:t>Generate graph with Excel for acceleration + integrate for velocity</a:t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Garamond"/>
              <a:buChar char="●"/>
            </a:pPr>
            <a:r>
              <a:rPr lang="en-US" sz="2500">
                <a:latin typeface="Garamond"/>
                <a:ea typeface="Garamond"/>
                <a:cs typeface="Garamond"/>
                <a:sym typeface="Garamond"/>
              </a:rPr>
              <a:t>Calculate exit velocity of ball using conservation of momentum and compare to radar value</a:t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0" name="Google Shape;130;g2165eac05ef_0_1"/>
          <p:cNvPicPr preferRelativeResize="0"/>
          <p:nvPr/>
        </p:nvPicPr>
        <p:blipFill rotWithShape="1">
          <a:blip r:embed="rId3">
            <a:alphaModFix/>
          </a:blip>
          <a:srcRect t="34154"/>
          <a:stretch/>
        </p:blipFill>
        <p:spPr>
          <a:xfrm>
            <a:off x="7923100" y="1966674"/>
            <a:ext cx="3631600" cy="389200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g2165eac05ef_0_1"/>
          <p:cNvSpPr/>
          <p:nvPr/>
        </p:nvSpPr>
        <p:spPr>
          <a:xfrm rot="10800000">
            <a:off x="10292700" y="-42975"/>
            <a:ext cx="1899300" cy="1415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2910852"/>
            <a:ext cx="105156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 rot="10800000">
            <a:off x="11044800" y="5672400"/>
            <a:ext cx="1147200" cy="1185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0" y="15275"/>
            <a:ext cx="1147200" cy="1185600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Office Theme</vt:lpstr>
      <vt:lpstr>Exit Velocity Methods Comparison</vt:lpstr>
      <vt:lpstr>Problem Statement</vt:lpstr>
      <vt:lpstr>Sensor Summary</vt:lpstr>
      <vt:lpstr>Circuit Schematic</vt:lpstr>
      <vt:lpstr>Arduino Code</vt:lpstr>
      <vt:lpstr>Data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Exit Velocity Methods Comparison</dc:title>
  <dc:creator>Compere, Marc D</dc:creator>
  <cp:lastModifiedBy>Britton, Alexander</cp:lastModifiedBy>
  <cp:revision>1</cp:revision>
  <dcterms:created xsi:type="dcterms:W3CDTF">2016-04-25T14:52:47Z</dcterms:created>
  <dcterms:modified xsi:type="dcterms:W3CDTF">2023-03-08T16:45:20Z</dcterms:modified>
</cp:coreProperties>
</file>